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6" r:id="rId3"/>
    <p:sldId id="265" r:id="rId4"/>
    <p:sldId id="260" r:id="rId5"/>
    <p:sldId id="258" r:id="rId6"/>
    <p:sldId id="259" r:id="rId7"/>
    <p:sldId id="267" r:id="rId8"/>
    <p:sldId id="261" r:id="rId9"/>
    <p:sldId id="284" r:id="rId10"/>
    <p:sldId id="285" r:id="rId11"/>
    <p:sldId id="288" r:id="rId12"/>
    <p:sldId id="286" r:id="rId13"/>
    <p:sldId id="287" r:id="rId14"/>
    <p:sldId id="262" r:id="rId15"/>
    <p:sldId id="263" r:id="rId16"/>
    <p:sldId id="264" r:id="rId17"/>
    <p:sldId id="266" r:id="rId18"/>
    <p:sldId id="295" r:id="rId19"/>
    <p:sldId id="268" r:id="rId20"/>
    <p:sldId id="289" r:id="rId21"/>
    <p:sldId id="270" r:id="rId22"/>
    <p:sldId id="269" r:id="rId23"/>
    <p:sldId id="272" r:id="rId24"/>
    <p:sldId id="273" r:id="rId25"/>
    <p:sldId id="274" r:id="rId26"/>
    <p:sldId id="275" r:id="rId27"/>
    <p:sldId id="276" r:id="rId28"/>
    <p:sldId id="277" r:id="rId29"/>
    <p:sldId id="279" r:id="rId30"/>
    <p:sldId id="278" r:id="rId31"/>
    <p:sldId id="291" r:id="rId32"/>
    <p:sldId id="292" r:id="rId33"/>
    <p:sldId id="293" r:id="rId34"/>
    <p:sldId id="294" r:id="rId35"/>
    <p:sldId id="282" r:id="rId36"/>
    <p:sldId id="283" r:id="rId37"/>
    <p:sldId id="290"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EPMAPS\MC0701-2%20a&#241;o%202015%20satisfacci&#243;n%20del%20cliente%20act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title>
      <c:layout>
        <c:manualLayout>
          <c:xMode val="edge"/>
          <c:yMode val="edge"/>
          <c:x val="0.11974665858382885"/>
          <c:y val="0"/>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Hoja1!$B$5</c:f>
              <c:strCache>
                <c:ptCount val="1"/>
                <c:pt idx="0">
                  <c:v>Difusión de los servicios que presta el Laboratorio</c:v>
                </c:pt>
              </c:strCache>
            </c:strRef>
          </c:tx>
          <c:invertIfNegative val="0"/>
          <c:cat>
            <c:numRef>
              <c:f>Hoja1!$A$6:$A$21</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Hoja1!$B$6:$B$21</c:f>
              <c:numCache>
                <c:formatCode>General</c:formatCode>
                <c:ptCount val="16"/>
                <c:pt idx="0">
                  <c:v>4</c:v>
                </c:pt>
                <c:pt idx="1">
                  <c:v>4</c:v>
                </c:pt>
                <c:pt idx="2">
                  <c:v>3</c:v>
                </c:pt>
                <c:pt idx="3">
                  <c:v>4</c:v>
                </c:pt>
                <c:pt idx="4">
                  <c:v>4</c:v>
                </c:pt>
                <c:pt idx="5">
                  <c:v>3</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8365312"/>
        <c:axId val="128368000"/>
        <c:axId val="0"/>
      </c:bar3DChart>
      <c:catAx>
        <c:axId val="128365312"/>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8368000"/>
        <c:crosses val="autoZero"/>
        <c:auto val="1"/>
        <c:lblAlgn val="ctr"/>
        <c:lblOffset val="100"/>
        <c:noMultiLvlLbl val="0"/>
      </c:catAx>
      <c:valAx>
        <c:axId val="128368000"/>
        <c:scaling>
          <c:orientation val="minMax"/>
        </c:scaling>
        <c:delete val="0"/>
        <c:axPos val="l"/>
        <c:majorGridlines/>
        <c:title>
          <c:tx>
            <c:rich>
              <a:bodyPr/>
              <a:lstStyle/>
              <a:p>
                <a:pPr>
                  <a:defRPr sz="1400"/>
                </a:pPr>
                <a:r>
                  <a:rPr lang="es-EC" sz="1400"/>
                  <a:t>VALORACIÓN</a:t>
                </a:r>
              </a:p>
            </c:rich>
          </c:tx>
          <c:layout>
            <c:manualLayout>
              <c:xMode val="edge"/>
              <c:yMode val="edge"/>
              <c:x val="4.8421724995319819E-2"/>
              <c:y val="0.33460052449040245"/>
            </c:manualLayout>
          </c:layout>
          <c:overlay val="0"/>
        </c:title>
        <c:numFmt formatCode="General" sourceLinked="1"/>
        <c:majorTickMark val="out"/>
        <c:minorTickMark val="none"/>
        <c:tickLblPos val="nextTo"/>
        <c:crossAx val="128365312"/>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s-EC"/>
              <a:t>Satisfacción del cliente del</a:t>
            </a:r>
          </a:p>
          <a:p>
            <a:pPr>
              <a:defRPr/>
            </a:pPr>
            <a:r>
              <a:rPr lang="es-EC"/>
              <a:t>Laboratorio de Medidores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invertIfNegative val="0"/>
          <c:val>
            <c:numRef>
              <c:f>Hoja1!$B$212:$B$220</c:f>
              <c:numCache>
                <c:formatCode>0.00</c:formatCode>
                <c:ptCount val="9"/>
                <c:pt idx="0">
                  <c:v>3.6470588235294117</c:v>
                </c:pt>
                <c:pt idx="1">
                  <c:v>3.7058823529411766</c:v>
                </c:pt>
                <c:pt idx="2">
                  <c:v>3.7058823529411766</c:v>
                </c:pt>
                <c:pt idx="3">
                  <c:v>3.6470588235294117</c:v>
                </c:pt>
                <c:pt idx="4">
                  <c:v>3.6470588235294117</c:v>
                </c:pt>
                <c:pt idx="5">
                  <c:v>3.5882352941176472</c:v>
                </c:pt>
                <c:pt idx="6">
                  <c:v>3.6470588235294117</c:v>
                </c:pt>
                <c:pt idx="7">
                  <c:v>3.6470588235294117</c:v>
                </c:pt>
                <c:pt idx="8">
                  <c:v>3.6470588235294117</c:v>
                </c:pt>
              </c:numCache>
            </c:numRef>
          </c:val>
        </c:ser>
        <c:dLbls>
          <c:showLegendKey val="0"/>
          <c:showVal val="0"/>
          <c:showCatName val="0"/>
          <c:showSerName val="0"/>
          <c:showPercent val="0"/>
          <c:showBubbleSize val="0"/>
        </c:dLbls>
        <c:gapWidth val="150"/>
        <c:shape val="box"/>
        <c:axId val="129147264"/>
        <c:axId val="129149184"/>
        <c:axId val="0"/>
      </c:bar3DChart>
      <c:catAx>
        <c:axId val="129147264"/>
        <c:scaling>
          <c:orientation val="minMax"/>
        </c:scaling>
        <c:delete val="0"/>
        <c:axPos val="b"/>
        <c:title>
          <c:tx>
            <c:rich>
              <a:bodyPr/>
              <a:lstStyle/>
              <a:p>
                <a:pPr>
                  <a:defRPr/>
                </a:pPr>
                <a:r>
                  <a:rPr lang="es-EC"/>
                  <a:t>Preguntas</a:t>
                </a:r>
              </a:p>
            </c:rich>
          </c:tx>
          <c:layout/>
          <c:overlay val="0"/>
        </c:title>
        <c:majorTickMark val="none"/>
        <c:minorTickMark val="none"/>
        <c:tickLblPos val="nextTo"/>
        <c:crossAx val="129149184"/>
        <c:crosses val="autoZero"/>
        <c:auto val="1"/>
        <c:lblAlgn val="ctr"/>
        <c:lblOffset val="100"/>
        <c:noMultiLvlLbl val="0"/>
      </c:catAx>
      <c:valAx>
        <c:axId val="129149184"/>
        <c:scaling>
          <c:orientation val="minMax"/>
        </c:scaling>
        <c:delete val="0"/>
        <c:axPos val="l"/>
        <c:majorGridlines/>
        <c:title>
          <c:tx>
            <c:rich>
              <a:bodyPr/>
              <a:lstStyle/>
              <a:p>
                <a:pPr>
                  <a:defRPr sz="1600"/>
                </a:pPr>
                <a:r>
                  <a:rPr lang="es-EC" sz="1600"/>
                  <a:t>Promedio de satisfación del cliente</a:t>
                </a:r>
              </a:p>
            </c:rich>
          </c:tx>
          <c:layout/>
          <c:overlay val="0"/>
        </c:title>
        <c:numFmt formatCode="0.00" sourceLinked="1"/>
        <c:majorTickMark val="out"/>
        <c:minorTickMark val="none"/>
        <c:tickLblPos val="nextTo"/>
        <c:crossAx val="129147264"/>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en-US"/>
              <a:t>Satisfacción del cliente Laboratorio de Medidores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Hoja1!$B$231</c:f>
              <c:strCache>
                <c:ptCount val="1"/>
                <c:pt idx="0">
                  <c:v>% de satisfacción</c:v>
                </c:pt>
              </c:strCache>
            </c:strRef>
          </c:tx>
          <c:invertIfNegative val="0"/>
          <c:cat>
            <c:numRef>
              <c:f>Hoja1!$A$232:$A$234</c:f>
              <c:numCache>
                <c:formatCode>General</c:formatCode>
                <c:ptCount val="3"/>
                <c:pt idx="0">
                  <c:v>2013</c:v>
                </c:pt>
                <c:pt idx="1">
                  <c:v>2014</c:v>
                </c:pt>
                <c:pt idx="2">
                  <c:v>2015</c:v>
                </c:pt>
              </c:numCache>
            </c:numRef>
          </c:cat>
          <c:val>
            <c:numRef>
              <c:f>Hoja1!$B$232:$B$234</c:f>
              <c:numCache>
                <c:formatCode>General</c:formatCode>
                <c:ptCount val="3"/>
                <c:pt idx="0">
                  <c:v>78.41</c:v>
                </c:pt>
                <c:pt idx="1">
                  <c:v>89.32</c:v>
                </c:pt>
                <c:pt idx="2">
                  <c:v>97.05</c:v>
                </c:pt>
              </c:numCache>
            </c:numRef>
          </c:val>
        </c:ser>
        <c:dLbls>
          <c:showLegendKey val="0"/>
          <c:showVal val="0"/>
          <c:showCatName val="0"/>
          <c:showSerName val="0"/>
          <c:showPercent val="0"/>
          <c:showBubbleSize val="0"/>
        </c:dLbls>
        <c:gapWidth val="150"/>
        <c:shape val="box"/>
        <c:axId val="129166720"/>
        <c:axId val="127469056"/>
        <c:axId val="0"/>
      </c:bar3DChart>
      <c:catAx>
        <c:axId val="129166720"/>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127469056"/>
        <c:crosses val="autoZero"/>
        <c:auto val="1"/>
        <c:lblAlgn val="ctr"/>
        <c:lblOffset val="100"/>
        <c:noMultiLvlLbl val="0"/>
      </c:catAx>
      <c:valAx>
        <c:axId val="127469056"/>
        <c:scaling>
          <c:orientation val="minMax"/>
        </c:scaling>
        <c:delete val="0"/>
        <c:axPos val="l"/>
        <c:majorGridlines/>
        <c:title>
          <c:tx>
            <c:rich>
              <a:bodyPr/>
              <a:lstStyle/>
              <a:p>
                <a:pPr>
                  <a:defRPr/>
                </a:pPr>
                <a:r>
                  <a:rPr lang="es-EC"/>
                  <a:t>PORCENTAJE</a:t>
                </a:r>
              </a:p>
            </c:rich>
          </c:tx>
          <c:layout/>
          <c:overlay val="0"/>
        </c:title>
        <c:numFmt formatCode="General" sourceLinked="1"/>
        <c:majorTickMark val="out"/>
        <c:minorTickMark val="none"/>
        <c:tickLblPos val="nextTo"/>
        <c:crossAx val="129166720"/>
        <c:crosses val="autoZero"/>
        <c:crossBetween val="between"/>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s-EC"/>
              <a:t>Optimización de tiempos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Hoja2!$J$112</c:f>
              <c:strCache>
                <c:ptCount val="1"/>
                <c:pt idx="0">
                  <c:v>Antes </c:v>
                </c:pt>
              </c:strCache>
            </c:strRef>
          </c:tx>
          <c:invertIfNegative val="0"/>
          <c:cat>
            <c:strRef>
              <c:f>Hoja2!$K$111:$L$111</c:f>
              <c:strCache>
                <c:ptCount val="2"/>
                <c:pt idx="0">
                  <c:v>Tiempo de demora en la instalacion del medidor desde que se genera la orden de trabajo</c:v>
                </c:pt>
                <c:pt idx="1">
                  <c:v>Verificacion de medidores del predio</c:v>
                </c:pt>
              </c:strCache>
            </c:strRef>
          </c:cat>
          <c:val>
            <c:numRef>
              <c:f>Hoja2!$K$112:$L$112</c:f>
              <c:numCache>
                <c:formatCode>General</c:formatCode>
                <c:ptCount val="2"/>
                <c:pt idx="0">
                  <c:v>43200</c:v>
                </c:pt>
                <c:pt idx="1">
                  <c:v>21600</c:v>
                </c:pt>
              </c:numCache>
            </c:numRef>
          </c:val>
        </c:ser>
        <c:ser>
          <c:idx val="1"/>
          <c:order val="1"/>
          <c:tx>
            <c:strRef>
              <c:f>Hoja2!$J$113</c:f>
              <c:strCache>
                <c:ptCount val="1"/>
                <c:pt idx="0">
                  <c:v>Actualidad </c:v>
                </c:pt>
              </c:strCache>
            </c:strRef>
          </c:tx>
          <c:invertIfNegative val="0"/>
          <c:cat>
            <c:strRef>
              <c:f>Hoja2!$K$111:$L$111</c:f>
              <c:strCache>
                <c:ptCount val="2"/>
                <c:pt idx="0">
                  <c:v>Tiempo de demora en la instalacion del medidor desde que se genera la orden de trabajo</c:v>
                </c:pt>
                <c:pt idx="1">
                  <c:v>Verificacion de medidores del predio</c:v>
                </c:pt>
              </c:strCache>
            </c:strRef>
          </c:cat>
          <c:val>
            <c:numRef>
              <c:f>Hoja2!$K$113:$L$113</c:f>
              <c:numCache>
                <c:formatCode>General</c:formatCode>
                <c:ptCount val="2"/>
                <c:pt idx="0">
                  <c:v>21600</c:v>
                </c:pt>
                <c:pt idx="1">
                  <c:v>1440</c:v>
                </c:pt>
              </c:numCache>
            </c:numRef>
          </c:val>
        </c:ser>
        <c:dLbls>
          <c:showLegendKey val="0"/>
          <c:showVal val="0"/>
          <c:showCatName val="0"/>
          <c:showSerName val="0"/>
          <c:showPercent val="0"/>
          <c:showBubbleSize val="0"/>
        </c:dLbls>
        <c:gapWidth val="150"/>
        <c:shape val="box"/>
        <c:axId val="127504384"/>
        <c:axId val="127506304"/>
        <c:axId val="0"/>
      </c:bar3DChart>
      <c:catAx>
        <c:axId val="127504384"/>
        <c:scaling>
          <c:orientation val="minMax"/>
        </c:scaling>
        <c:delete val="0"/>
        <c:axPos val="b"/>
        <c:title>
          <c:tx>
            <c:rich>
              <a:bodyPr/>
              <a:lstStyle/>
              <a:p>
                <a:pPr>
                  <a:defRPr/>
                </a:pPr>
                <a:r>
                  <a:rPr lang="es-EC"/>
                  <a:t>Variables</a:t>
                </a:r>
              </a:p>
            </c:rich>
          </c:tx>
          <c:layout/>
          <c:overlay val="0"/>
        </c:title>
        <c:majorTickMark val="none"/>
        <c:minorTickMark val="none"/>
        <c:tickLblPos val="nextTo"/>
        <c:crossAx val="127506304"/>
        <c:crosses val="autoZero"/>
        <c:auto val="1"/>
        <c:lblAlgn val="ctr"/>
        <c:lblOffset val="100"/>
        <c:noMultiLvlLbl val="0"/>
      </c:catAx>
      <c:valAx>
        <c:axId val="127506304"/>
        <c:scaling>
          <c:orientation val="minMax"/>
        </c:scaling>
        <c:delete val="0"/>
        <c:axPos val="l"/>
        <c:majorGridlines/>
        <c:title>
          <c:tx>
            <c:rich>
              <a:bodyPr/>
              <a:lstStyle/>
              <a:p>
                <a:pPr>
                  <a:defRPr/>
                </a:pPr>
                <a:r>
                  <a:rPr lang="es-EC"/>
                  <a:t>Minutos</a:t>
                </a:r>
              </a:p>
            </c:rich>
          </c:tx>
          <c:layout/>
          <c:overlay val="0"/>
        </c:title>
        <c:numFmt formatCode="General" sourceLinked="1"/>
        <c:majorTickMark val="out"/>
        <c:minorTickMark val="none"/>
        <c:tickLblPos val="nextTo"/>
        <c:crossAx val="127504384"/>
        <c:crosses val="autoZero"/>
        <c:crossBetween val="between"/>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es-EC"/>
              <a:t>Optimización de tiempos</a:t>
            </a:r>
          </a:p>
        </c:rich>
      </c:tx>
      <c:layout>
        <c:manualLayout>
          <c:xMode val="edge"/>
          <c:yMode val="edge"/>
          <c:x val="0.32060411198600175"/>
          <c:y val="2.3148148148148147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Hoja2!$J$120</c:f>
              <c:strCache>
                <c:ptCount val="1"/>
                <c:pt idx="0">
                  <c:v>Antes </c:v>
                </c:pt>
              </c:strCache>
            </c:strRef>
          </c:tx>
          <c:invertIfNegative val="0"/>
          <c:cat>
            <c:strRef>
              <c:f>Hoja2!$K$119:$L$119</c:f>
              <c:strCache>
                <c:ptCount val="2"/>
                <c:pt idx="0">
                  <c:v>Tiempo de demora en los ensayos</c:v>
                </c:pt>
                <c:pt idx="1">
                  <c:v>Instalacion de medidores en el campo</c:v>
                </c:pt>
              </c:strCache>
            </c:strRef>
          </c:cat>
          <c:val>
            <c:numRef>
              <c:f>Hoja2!$K$120:$L$120</c:f>
              <c:numCache>
                <c:formatCode>General</c:formatCode>
                <c:ptCount val="2"/>
                <c:pt idx="0">
                  <c:v>80</c:v>
                </c:pt>
                <c:pt idx="1">
                  <c:v>10</c:v>
                </c:pt>
              </c:numCache>
            </c:numRef>
          </c:val>
        </c:ser>
        <c:ser>
          <c:idx val="1"/>
          <c:order val="1"/>
          <c:tx>
            <c:strRef>
              <c:f>Hoja2!$J$121</c:f>
              <c:strCache>
                <c:ptCount val="1"/>
                <c:pt idx="0">
                  <c:v>Actualidad </c:v>
                </c:pt>
              </c:strCache>
            </c:strRef>
          </c:tx>
          <c:invertIfNegative val="0"/>
          <c:cat>
            <c:strRef>
              <c:f>Hoja2!$K$119:$L$119</c:f>
              <c:strCache>
                <c:ptCount val="2"/>
                <c:pt idx="0">
                  <c:v>Tiempo de demora en los ensayos</c:v>
                </c:pt>
                <c:pt idx="1">
                  <c:v>Instalacion de medidores en el campo</c:v>
                </c:pt>
              </c:strCache>
            </c:strRef>
          </c:cat>
          <c:val>
            <c:numRef>
              <c:f>Hoja2!$K$121:$L$121</c:f>
              <c:numCache>
                <c:formatCode>General</c:formatCode>
                <c:ptCount val="2"/>
                <c:pt idx="0">
                  <c:v>45</c:v>
                </c:pt>
                <c:pt idx="1">
                  <c:v>10</c:v>
                </c:pt>
              </c:numCache>
            </c:numRef>
          </c:val>
        </c:ser>
        <c:dLbls>
          <c:showLegendKey val="0"/>
          <c:showVal val="0"/>
          <c:showCatName val="0"/>
          <c:showSerName val="0"/>
          <c:showPercent val="0"/>
          <c:showBubbleSize val="0"/>
        </c:dLbls>
        <c:gapWidth val="150"/>
        <c:shape val="box"/>
        <c:axId val="127549440"/>
        <c:axId val="127551360"/>
        <c:axId val="0"/>
      </c:bar3DChart>
      <c:catAx>
        <c:axId val="127549440"/>
        <c:scaling>
          <c:orientation val="minMax"/>
        </c:scaling>
        <c:delete val="0"/>
        <c:axPos val="b"/>
        <c:title>
          <c:tx>
            <c:rich>
              <a:bodyPr/>
              <a:lstStyle/>
              <a:p>
                <a:pPr>
                  <a:defRPr/>
                </a:pPr>
                <a:r>
                  <a:rPr lang="es-EC"/>
                  <a:t>Variables</a:t>
                </a:r>
              </a:p>
            </c:rich>
          </c:tx>
          <c:layout/>
          <c:overlay val="0"/>
        </c:title>
        <c:majorTickMark val="none"/>
        <c:minorTickMark val="none"/>
        <c:tickLblPos val="nextTo"/>
        <c:crossAx val="127551360"/>
        <c:crosses val="autoZero"/>
        <c:auto val="1"/>
        <c:lblAlgn val="ctr"/>
        <c:lblOffset val="100"/>
        <c:noMultiLvlLbl val="0"/>
      </c:catAx>
      <c:valAx>
        <c:axId val="127551360"/>
        <c:scaling>
          <c:orientation val="minMax"/>
        </c:scaling>
        <c:delete val="0"/>
        <c:axPos val="l"/>
        <c:majorGridlines/>
        <c:title>
          <c:tx>
            <c:rich>
              <a:bodyPr/>
              <a:lstStyle/>
              <a:p>
                <a:pPr>
                  <a:defRPr/>
                </a:pPr>
                <a:r>
                  <a:rPr lang="es-EC"/>
                  <a:t>Minutos</a:t>
                </a:r>
              </a:p>
            </c:rich>
          </c:tx>
          <c:layout/>
          <c:overlay val="0"/>
        </c:title>
        <c:numFmt formatCode="General" sourceLinked="1"/>
        <c:majorTickMark val="out"/>
        <c:minorTickMark val="none"/>
        <c:tickLblPos val="nextTo"/>
        <c:crossAx val="127549440"/>
        <c:crosses val="autoZero"/>
        <c:crossBetween val="between"/>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0"/>
    </mc:Choice>
    <mc:Fallback>
      <c:style val="40"/>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Hoja3!$D$50</c:f>
              <c:strCache>
                <c:ptCount val="1"/>
                <c:pt idx="0">
                  <c:v>No conformidades</c:v>
                </c:pt>
              </c:strCache>
            </c:strRef>
          </c:tx>
          <c:invertIfNegative val="0"/>
          <c:cat>
            <c:numRef>
              <c:f>Hoja3!$C$51:$C$52</c:f>
              <c:numCache>
                <c:formatCode>General</c:formatCode>
                <c:ptCount val="2"/>
                <c:pt idx="0">
                  <c:v>2015</c:v>
                </c:pt>
                <c:pt idx="1">
                  <c:v>2014</c:v>
                </c:pt>
              </c:numCache>
            </c:numRef>
          </c:cat>
          <c:val>
            <c:numRef>
              <c:f>Hoja3!$D$51:$D$52</c:f>
              <c:numCache>
                <c:formatCode>General</c:formatCode>
                <c:ptCount val="2"/>
                <c:pt idx="0">
                  <c:v>5</c:v>
                </c:pt>
                <c:pt idx="1">
                  <c:v>5</c:v>
                </c:pt>
              </c:numCache>
            </c:numRef>
          </c:val>
        </c:ser>
        <c:dLbls>
          <c:showLegendKey val="0"/>
          <c:showVal val="0"/>
          <c:showCatName val="0"/>
          <c:showSerName val="0"/>
          <c:showPercent val="0"/>
          <c:showBubbleSize val="0"/>
        </c:dLbls>
        <c:gapWidth val="150"/>
        <c:shape val="box"/>
        <c:axId val="127581184"/>
        <c:axId val="127587456"/>
        <c:axId val="0"/>
      </c:bar3DChart>
      <c:catAx>
        <c:axId val="127581184"/>
        <c:scaling>
          <c:orientation val="minMax"/>
        </c:scaling>
        <c:delete val="0"/>
        <c:axPos val="b"/>
        <c:title>
          <c:tx>
            <c:rich>
              <a:bodyPr/>
              <a:lstStyle/>
              <a:p>
                <a:pPr>
                  <a:defRPr/>
                </a:pPr>
                <a:r>
                  <a:rPr lang="es-EC"/>
                  <a:t>Años</a:t>
                </a:r>
              </a:p>
            </c:rich>
          </c:tx>
          <c:layout/>
          <c:overlay val="0"/>
        </c:title>
        <c:numFmt formatCode="General" sourceLinked="1"/>
        <c:majorTickMark val="none"/>
        <c:minorTickMark val="none"/>
        <c:tickLblPos val="nextTo"/>
        <c:crossAx val="127587456"/>
        <c:crosses val="autoZero"/>
        <c:auto val="1"/>
        <c:lblAlgn val="ctr"/>
        <c:lblOffset val="100"/>
        <c:noMultiLvlLbl val="0"/>
      </c:catAx>
      <c:valAx>
        <c:axId val="127587456"/>
        <c:scaling>
          <c:orientation val="minMax"/>
        </c:scaling>
        <c:delete val="0"/>
        <c:axPos val="l"/>
        <c:majorGridlines/>
        <c:title>
          <c:tx>
            <c:rich>
              <a:bodyPr/>
              <a:lstStyle/>
              <a:p>
                <a:pPr>
                  <a:defRPr/>
                </a:pPr>
                <a:r>
                  <a:rPr lang="es-EC"/>
                  <a:t>Número</a:t>
                </a:r>
              </a:p>
            </c:rich>
          </c:tx>
          <c:layout/>
          <c:overlay val="0"/>
        </c:title>
        <c:numFmt formatCode="General" sourceLinked="1"/>
        <c:majorTickMark val="out"/>
        <c:minorTickMark val="none"/>
        <c:tickLblPos val="nextTo"/>
        <c:crossAx val="127581184"/>
        <c:crosses val="autoZero"/>
        <c:crossBetween val="between"/>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s-EC"/>
              <a:t>Satisfacción del cliente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Hoja4!$B$8</c:f>
              <c:strCache>
                <c:ptCount val="1"/>
                <c:pt idx="0">
                  <c:v>Objetivo cumplido</c:v>
                </c:pt>
              </c:strCache>
            </c:strRef>
          </c:tx>
          <c:invertIfNegative val="0"/>
          <c:cat>
            <c:strRef>
              <c:f>Hoja4!$C$7:$F$7</c:f>
              <c:strCache>
                <c:ptCount val="4"/>
                <c:pt idx="0">
                  <c:v>Satisfacción del cliente 2015</c:v>
                </c:pt>
                <c:pt idx="1">
                  <c:v>Satisfacción del cliente 2014</c:v>
                </c:pt>
                <c:pt idx="2">
                  <c:v>Satisfacción del cliente 2013</c:v>
                </c:pt>
                <c:pt idx="3">
                  <c:v>Satisfacción del cliente 2012</c:v>
                </c:pt>
              </c:strCache>
            </c:strRef>
          </c:cat>
          <c:val>
            <c:numRef>
              <c:f>Hoja4!$C$8:$F$8</c:f>
              <c:numCache>
                <c:formatCode>General</c:formatCode>
                <c:ptCount val="4"/>
                <c:pt idx="0">
                  <c:v>82.4</c:v>
                </c:pt>
                <c:pt idx="1">
                  <c:v>82.9</c:v>
                </c:pt>
                <c:pt idx="2">
                  <c:v>84.7</c:v>
                </c:pt>
                <c:pt idx="3">
                  <c:v>82.33</c:v>
                </c:pt>
              </c:numCache>
            </c:numRef>
          </c:val>
        </c:ser>
        <c:ser>
          <c:idx val="1"/>
          <c:order val="1"/>
          <c:tx>
            <c:strRef>
              <c:f>Hoja4!$B$9</c:f>
              <c:strCache>
                <c:ptCount val="1"/>
                <c:pt idx="0">
                  <c:v>Meta</c:v>
                </c:pt>
              </c:strCache>
            </c:strRef>
          </c:tx>
          <c:invertIfNegative val="0"/>
          <c:cat>
            <c:strRef>
              <c:f>Hoja4!$C$7:$F$7</c:f>
              <c:strCache>
                <c:ptCount val="4"/>
                <c:pt idx="0">
                  <c:v>Satisfacción del cliente 2015</c:v>
                </c:pt>
                <c:pt idx="1">
                  <c:v>Satisfacción del cliente 2014</c:v>
                </c:pt>
                <c:pt idx="2">
                  <c:v>Satisfacción del cliente 2013</c:v>
                </c:pt>
                <c:pt idx="3">
                  <c:v>Satisfacción del cliente 2012</c:v>
                </c:pt>
              </c:strCache>
            </c:strRef>
          </c:cat>
          <c:val>
            <c:numRef>
              <c:f>Hoja4!$C$9:$F$9</c:f>
              <c:numCache>
                <c:formatCode>General</c:formatCode>
                <c:ptCount val="4"/>
                <c:pt idx="0">
                  <c:v>84.3</c:v>
                </c:pt>
                <c:pt idx="1">
                  <c:v>83</c:v>
                </c:pt>
                <c:pt idx="2">
                  <c:v>82.7</c:v>
                </c:pt>
                <c:pt idx="3">
                  <c:v>78.67</c:v>
                </c:pt>
              </c:numCache>
            </c:numRef>
          </c:val>
        </c:ser>
        <c:dLbls>
          <c:showLegendKey val="0"/>
          <c:showVal val="0"/>
          <c:showCatName val="0"/>
          <c:showSerName val="0"/>
          <c:showPercent val="0"/>
          <c:showBubbleSize val="0"/>
        </c:dLbls>
        <c:gapWidth val="150"/>
        <c:shape val="box"/>
        <c:axId val="127634816"/>
        <c:axId val="127641088"/>
        <c:axId val="0"/>
      </c:bar3DChart>
      <c:catAx>
        <c:axId val="127634816"/>
        <c:scaling>
          <c:orientation val="minMax"/>
        </c:scaling>
        <c:delete val="0"/>
        <c:axPos val="b"/>
        <c:title>
          <c:tx>
            <c:rich>
              <a:bodyPr/>
              <a:lstStyle/>
              <a:p>
                <a:pPr>
                  <a:defRPr sz="1600"/>
                </a:pPr>
                <a:r>
                  <a:rPr lang="es-EC" sz="1600"/>
                  <a:t>Años</a:t>
                </a:r>
              </a:p>
            </c:rich>
          </c:tx>
          <c:layout/>
          <c:overlay val="0"/>
        </c:title>
        <c:majorTickMark val="none"/>
        <c:minorTickMark val="none"/>
        <c:tickLblPos val="nextTo"/>
        <c:crossAx val="127641088"/>
        <c:crosses val="autoZero"/>
        <c:auto val="1"/>
        <c:lblAlgn val="ctr"/>
        <c:lblOffset val="100"/>
        <c:noMultiLvlLbl val="0"/>
      </c:catAx>
      <c:valAx>
        <c:axId val="127641088"/>
        <c:scaling>
          <c:orientation val="minMax"/>
        </c:scaling>
        <c:delete val="0"/>
        <c:axPos val="l"/>
        <c:majorGridlines/>
        <c:title>
          <c:tx>
            <c:rich>
              <a:bodyPr/>
              <a:lstStyle/>
              <a:p>
                <a:pPr>
                  <a:defRPr sz="1800"/>
                </a:pPr>
                <a:r>
                  <a:rPr lang="es-EC" sz="1800"/>
                  <a:t>Porcentaje</a:t>
                </a:r>
              </a:p>
            </c:rich>
          </c:tx>
          <c:layout/>
          <c:overlay val="0"/>
        </c:title>
        <c:numFmt formatCode="General" sourceLinked="1"/>
        <c:majorTickMark val="out"/>
        <c:minorTickMark val="none"/>
        <c:tickLblPos val="nextTo"/>
        <c:crossAx val="1276348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2400"/>
            </a:pPr>
            <a:r>
              <a:rPr lang="es-EC" sz="2400"/>
              <a:t>Optimización de Tiempos</a:t>
            </a:r>
          </a:p>
        </c:rich>
      </c:tx>
      <c:layout>
        <c:manualLayout>
          <c:xMode val="edge"/>
          <c:yMode val="edge"/>
          <c:x val="0.26635062865759457"/>
          <c:y val="1.4547258462139931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Hoja4!$B$18</c:f>
              <c:strCache>
                <c:ptCount val="1"/>
                <c:pt idx="0">
                  <c:v>Objetivo cumplido</c:v>
                </c:pt>
              </c:strCache>
            </c:strRef>
          </c:tx>
          <c:invertIfNegative val="0"/>
          <c:cat>
            <c:strRef>
              <c:f>Hoja4!$C$17:$F$17</c:f>
              <c:strCache>
                <c:ptCount val="4"/>
                <c:pt idx="0">
                  <c:v>Optimizar los procesos 2015</c:v>
                </c:pt>
                <c:pt idx="1">
                  <c:v>Optimizar los procesos  2014</c:v>
                </c:pt>
                <c:pt idx="2">
                  <c:v>Optimizar los procesos 2013</c:v>
                </c:pt>
                <c:pt idx="3">
                  <c:v>Optimizar los procesos 2012</c:v>
                </c:pt>
              </c:strCache>
            </c:strRef>
          </c:cat>
          <c:val>
            <c:numRef>
              <c:f>Hoja4!$C$18:$F$18</c:f>
              <c:numCache>
                <c:formatCode>General</c:formatCode>
                <c:ptCount val="4"/>
                <c:pt idx="0">
                  <c:v>62.4</c:v>
                </c:pt>
                <c:pt idx="1">
                  <c:v>52.04</c:v>
                </c:pt>
                <c:pt idx="2">
                  <c:v>46.43</c:v>
                </c:pt>
                <c:pt idx="3">
                  <c:v>25.31</c:v>
                </c:pt>
              </c:numCache>
            </c:numRef>
          </c:val>
        </c:ser>
        <c:ser>
          <c:idx val="1"/>
          <c:order val="1"/>
          <c:tx>
            <c:strRef>
              <c:f>Hoja4!$B$19</c:f>
              <c:strCache>
                <c:ptCount val="1"/>
                <c:pt idx="0">
                  <c:v>Meta</c:v>
                </c:pt>
              </c:strCache>
            </c:strRef>
          </c:tx>
          <c:invertIfNegative val="0"/>
          <c:cat>
            <c:strRef>
              <c:f>Hoja4!$C$17:$F$17</c:f>
              <c:strCache>
                <c:ptCount val="4"/>
                <c:pt idx="0">
                  <c:v>Optimizar los procesos 2015</c:v>
                </c:pt>
                <c:pt idx="1">
                  <c:v>Optimizar los procesos  2014</c:v>
                </c:pt>
                <c:pt idx="2">
                  <c:v>Optimizar los procesos 2013</c:v>
                </c:pt>
                <c:pt idx="3">
                  <c:v>Optimizar los procesos 2012</c:v>
                </c:pt>
              </c:strCache>
            </c:strRef>
          </c:cat>
          <c:val>
            <c:numRef>
              <c:f>Hoja4!$C$19:$F$19</c:f>
              <c:numCache>
                <c:formatCode>General</c:formatCode>
                <c:ptCount val="4"/>
                <c:pt idx="0">
                  <c:v>60.53</c:v>
                </c:pt>
                <c:pt idx="1">
                  <c:v>54.29</c:v>
                </c:pt>
                <c:pt idx="2">
                  <c:v>48.13</c:v>
                </c:pt>
                <c:pt idx="3">
                  <c:v>25.04</c:v>
                </c:pt>
              </c:numCache>
            </c:numRef>
          </c:val>
        </c:ser>
        <c:dLbls>
          <c:showLegendKey val="0"/>
          <c:showVal val="0"/>
          <c:showCatName val="0"/>
          <c:showSerName val="0"/>
          <c:showPercent val="0"/>
          <c:showBubbleSize val="0"/>
        </c:dLbls>
        <c:gapWidth val="150"/>
        <c:shape val="box"/>
        <c:axId val="127659392"/>
        <c:axId val="129259008"/>
        <c:axId val="0"/>
      </c:bar3DChart>
      <c:catAx>
        <c:axId val="127659392"/>
        <c:scaling>
          <c:orientation val="minMax"/>
        </c:scaling>
        <c:delete val="0"/>
        <c:axPos val="b"/>
        <c:title>
          <c:tx>
            <c:rich>
              <a:bodyPr/>
              <a:lstStyle/>
              <a:p>
                <a:pPr>
                  <a:defRPr sz="2400"/>
                </a:pPr>
                <a:r>
                  <a:rPr lang="es-EC" sz="2400"/>
                  <a:t>Años</a:t>
                </a:r>
              </a:p>
            </c:rich>
          </c:tx>
          <c:layout/>
          <c:overlay val="0"/>
        </c:title>
        <c:majorTickMark val="none"/>
        <c:minorTickMark val="none"/>
        <c:tickLblPos val="nextTo"/>
        <c:crossAx val="129259008"/>
        <c:crosses val="autoZero"/>
        <c:auto val="1"/>
        <c:lblAlgn val="ctr"/>
        <c:lblOffset val="100"/>
        <c:noMultiLvlLbl val="0"/>
      </c:catAx>
      <c:valAx>
        <c:axId val="129259008"/>
        <c:scaling>
          <c:orientation val="minMax"/>
        </c:scaling>
        <c:delete val="0"/>
        <c:axPos val="l"/>
        <c:majorGridlines/>
        <c:title>
          <c:tx>
            <c:rich>
              <a:bodyPr/>
              <a:lstStyle/>
              <a:p>
                <a:pPr>
                  <a:defRPr sz="1600"/>
                </a:pPr>
                <a:r>
                  <a:rPr lang="es-EC" sz="1600"/>
                  <a:t>Porcentaje</a:t>
                </a:r>
              </a:p>
            </c:rich>
          </c:tx>
          <c:layout/>
          <c:overlay val="0"/>
        </c:title>
        <c:numFmt formatCode="General" sourceLinked="1"/>
        <c:majorTickMark val="out"/>
        <c:minorTickMark val="none"/>
        <c:tickLblPos val="nextTo"/>
        <c:crossAx val="1276593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40"/>
    </mc:Choice>
    <mc:Fallback>
      <c:style val="40"/>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Hoja1!$B$75</c:f>
              <c:strCache>
                <c:ptCount val="1"/>
                <c:pt idx="0">
                  <c:v>Nuestra oferta reflejaba lo que ha recibido</c:v>
                </c:pt>
              </c:strCache>
            </c:strRef>
          </c:tx>
          <c:invertIfNegative val="0"/>
          <c:cat>
            <c:numRef>
              <c:f>Hoja1!$A$76:$A$91</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Hoja1!$B$76:$B$91</c:f>
              <c:numCache>
                <c:formatCode>General</c:formatCode>
                <c:ptCount val="16"/>
                <c:pt idx="0">
                  <c:v>4</c:v>
                </c:pt>
                <c:pt idx="1">
                  <c:v>4</c:v>
                </c:pt>
                <c:pt idx="2">
                  <c:v>3</c:v>
                </c:pt>
                <c:pt idx="3">
                  <c:v>4</c:v>
                </c:pt>
                <c:pt idx="4">
                  <c:v>4</c:v>
                </c:pt>
                <c:pt idx="5">
                  <c:v>3</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8384000"/>
        <c:axId val="128595072"/>
        <c:axId val="0"/>
      </c:bar3DChart>
      <c:catAx>
        <c:axId val="128384000"/>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8595072"/>
        <c:crosses val="autoZero"/>
        <c:auto val="1"/>
        <c:lblAlgn val="ctr"/>
        <c:lblOffset val="100"/>
        <c:noMultiLvlLbl val="0"/>
      </c:catAx>
      <c:valAx>
        <c:axId val="128595072"/>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8384000"/>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3"/>
    </mc:Choice>
    <mc:Fallback>
      <c:style val="33"/>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Hoja1!$B$98</c:f>
              <c:strCache>
                <c:ptCount val="1"/>
                <c:pt idx="0">
                  <c:v>Presentación visual de los servicios entregados</c:v>
                </c:pt>
              </c:strCache>
            </c:strRef>
          </c:tx>
          <c:invertIfNegative val="0"/>
          <c:cat>
            <c:numRef>
              <c:f>Hoja1!$A$99:$A$114</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Hoja1!$B$99:$B$114</c:f>
              <c:numCache>
                <c:formatCode>General</c:formatCode>
                <c:ptCount val="16"/>
                <c:pt idx="0">
                  <c:v>4</c:v>
                </c:pt>
                <c:pt idx="1">
                  <c:v>4</c:v>
                </c:pt>
                <c:pt idx="2">
                  <c:v>3</c:v>
                </c:pt>
                <c:pt idx="3">
                  <c:v>4</c:v>
                </c:pt>
                <c:pt idx="4">
                  <c:v>4</c:v>
                </c:pt>
                <c:pt idx="5">
                  <c:v>3</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8629376"/>
        <c:axId val="128922368"/>
        <c:axId val="0"/>
      </c:bar3DChart>
      <c:catAx>
        <c:axId val="128629376"/>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8922368"/>
        <c:crosses val="autoZero"/>
        <c:auto val="1"/>
        <c:lblAlgn val="ctr"/>
        <c:lblOffset val="100"/>
        <c:noMultiLvlLbl val="0"/>
      </c:catAx>
      <c:valAx>
        <c:axId val="128922368"/>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8629376"/>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title>
      <c:layout>
        <c:manualLayout>
          <c:xMode val="edge"/>
          <c:yMode val="edge"/>
          <c:x val="0.13667978148641299"/>
          <c:y val="3.320190910977381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5416997317758344"/>
          <c:y val="0.31539046166587553"/>
          <c:w val="0.82315397495516374"/>
          <c:h val="0.42501275110846271"/>
        </c:manualLayout>
      </c:layout>
      <c:bar3DChart>
        <c:barDir val="col"/>
        <c:grouping val="clustered"/>
        <c:varyColors val="0"/>
        <c:ser>
          <c:idx val="0"/>
          <c:order val="0"/>
          <c:tx>
            <c:strRef>
              <c:f>Hoja1!$B$142</c:f>
              <c:strCache>
                <c:ptCount val="1"/>
                <c:pt idx="0">
                  <c:v>Relación calidad / precio de nuestros servicios</c:v>
                </c:pt>
              </c:strCache>
            </c:strRef>
          </c:tx>
          <c:invertIfNegative val="0"/>
          <c:cat>
            <c:numRef>
              <c:f>Hoja1!$A$143:$A$158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Hoja1!$B$143:$B$158</c:f>
              <c:numCache>
                <c:formatCode>General</c:formatCode>
                <c:ptCount val="16"/>
                <c:pt idx="0">
                  <c:v>4</c:v>
                </c:pt>
                <c:pt idx="1">
                  <c:v>4</c:v>
                </c:pt>
                <c:pt idx="2">
                  <c:v>3</c:v>
                </c:pt>
                <c:pt idx="3">
                  <c:v>4</c:v>
                </c:pt>
                <c:pt idx="4">
                  <c:v>4</c:v>
                </c:pt>
                <c:pt idx="5">
                  <c:v>3</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8935040"/>
        <c:axId val="128936960"/>
        <c:axId val="0"/>
      </c:bar3DChart>
      <c:catAx>
        <c:axId val="128935040"/>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8936960"/>
        <c:crosses val="autoZero"/>
        <c:auto val="1"/>
        <c:lblAlgn val="ctr"/>
        <c:lblOffset val="100"/>
        <c:noMultiLvlLbl val="0"/>
      </c:catAx>
      <c:valAx>
        <c:axId val="128936960"/>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8935040"/>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8"/>
    </mc:Choice>
    <mc:Fallback>
      <c:style val="38"/>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Hoja1!$B$165</c:f>
              <c:strCache>
                <c:ptCount val="1"/>
                <c:pt idx="0">
                  <c:v>Recomendarían nuestros servicios a otras empresas</c:v>
                </c:pt>
              </c:strCache>
            </c:strRef>
          </c:tx>
          <c:invertIfNegative val="0"/>
          <c:cat>
            <c:numRef>
              <c:f>Hoja1!$A$166:$A$181</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Hoja1!$B$166:$B$181</c:f>
              <c:numCache>
                <c:formatCode>General</c:formatCode>
                <c:ptCount val="16"/>
                <c:pt idx="0">
                  <c:v>4</c:v>
                </c:pt>
                <c:pt idx="1">
                  <c:v>4</c:v>
                </c:pt>
                <c:pt idx="2">
                  <c:v>3</c:v>
                </c:pt>
                <c:pt idx="3">
                  <c:v>4</c:v>
                </c:pt>
                <c:pt idx="4">
                  <c:v>4</c:v>
                </c:pt>
                <c:pt idx="5">
                  <c:v>3</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9012480"/>
        <c:axId val="129014400"/>
        <c:axId val="0"/>
      </c:bar3DChart>
      <c:catAx>
        <c:axId val="129012480"/>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9014400"/>
        <c:crosses val="autoZero"/>
        <c:auto val="1"/>
        <c:lblAlgn val="ctr"/>
        <c:lblOffset val="100"/>
        <c:noMultiLvlLbl val="0"/>
      </c:catAx>
      <c:valAx>
        <c:axId val="129014400"/>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9012480"/>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Hoja1!$B$186</c:f>
              <c:strCache>
                <c:ptCount val="1"/>
                <c:pt idx="0">
                  <c:v>Valoración global de sus relaciones con el LABORATORIO de EPMAPS-Q</c:v>
                </c:pt>
              </c:strCache>
            </c:strRef>
          </c:tx>
          <c:invertIfNegative val="0"/>
          <c:cat>
            <c:numRef>
              <c:f>Hoja1!$A$187:$A$202</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Hoja1!$B$187:$B$202</c:f>
              <c:numCache>
                <c:formatCode>General</c:formatCode>
                <c:ptCount val="16"/>
                <c:pt idx="0">
                  <c:v>4</c:v>
                </c:pt>
                <c:pt idx="1">
                  <c:v>4</c:v>
                </c:pt>
                <c:pt idx="2">
                  <c:v>3</c:v>
                </c:pt>
                <c:pt idx="3">
                  <c:v>4</c:v>
                </c:pt>
                <c:pt idx="4">
                  <c:v>4</c:v>
                </c:pt>
                <c:pt idx="5">
                  <c:v>3</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9027072"/>
        <c:axId val="129033344"/>
        <c:axId val="0"/>
      </c:bar3DChart>
      <c:catAx>
        <c:axId val="129027072"/>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9033344"/>
        <c:crosses val="autoZero"/>
        <c:auto val="1"/>
        <c:lblAlgn val="ctr"/>
        <c:lblOffset val="100"/>
        <c:noMultiLvlLbl val="0"/>
      </c:catAx>
      <c:valAx>
        <c:axId val="129033344"/>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9027072"/>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5"/>
    </mc:Choice>
    <mc:Fallback>
      <c:style val="35"/>
    </mc:Fallback>
  </mc:AlternateContent>
  <c:chart>
    <c:title>
      <c:layout>
        <c:manualLayout>
          <c:xMode val="edge"/>
          <c:yMode val="edge"/>
          <c:x val="0.10775576355565582"/>
          <c:y val="2.343912451281277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Hoja1!$B$31</c:f>
              <c:strCache>
                <c:ptCount val="1"/>
                <c:pt idx="0">
                  <c:v>Atención y actitud de nuestro personal hacia los clientes</c:v>
                </c:pt>
              </c:strCache>
            </c:strRef>
          </c:tx>
          <c:invertIfNegative val="0"/>
          <c:cat>
            <c:numRef>
              <c:f>Hoja1!$A$32:$A$47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Hoja1!$B$32:$B$47</c:f>
              <c:numCache>
                <c:formatCode>General</c:formatCode>
                <c:ptCount val="16"/>
                <c:pt idx="0">
                  <c:v>4</c:v>
                </c:pt>
                <c:pt idx="1">
                  <c:v>4</c:v>
                </c:pt>
                <c:pt idx="2">
                  <c:v>3</c:v>
                </c:pt>
                <c:pt idx="3">
                  <c:v>4</c:v>
                </c:pt>
                <c:pt idx="4">
                  <c:v>4</c:v>
                </c:pt>
                <c:pt idx="5">
                  <c:v>4</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9071744"/>
        <c:axId val="129078016"/>
        <c:axId val="0"/>
      </c:bar3DChart>
      <c:catAx>
        <c:axId val="129071744"/>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9078016"/>
        <c:crosses val="autoZero"/>
        <c:auto val="1"/>
        <c:lblAlgn val="ctr"/>
        <c:lblOffset val="100"/>
        <c:noMultiLvlLbl val="0"/>
      </c:catAx>
      <c:valAx>
        <c:axId val="129078016"/>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9071744"/>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6"/>
    </mc:Choice>
    <mc:Fallback>
      <c:style val="36"/>
    </mc:Fallback>
  </mc:AlternateContent>
  <c:chart>
    <c:title>
      <c:layout>
        <c:manualLayout>
          <c:xMode val="edge"/>
          <c:yMode val="edge"/>
          <c:x val="0.1676769070720367"/>
          <c:y val="2.1877176592454615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Hoja1!$B$53</c:f>
              <c:strCache>
                <c:ptCount val="1"/>
                <c:pt idx="0">
                  <c:v>Conocimiento y preparación técnica de nuestro personal</c:v>
                </c:pt>
              </c:strCache>
            </c:strRef>
          </c:tx>
          <c:invertIfNegative val="0"/>
          <c:cat>
            <c:numRef>
              <c:f>Hoja1!$A$54:$A$69</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Hoja1!$B$54:$B$69</c:f>
              <c:numCache>
                <c:formatCode>General</c:formatCode>
                <c:ptCount val="16"/>
                <c:pt idx="0">
                  <c:v>4</c:v>
                </c:pt>
                <c:pt idx="1">
                  <c:v>4</c:v>
                </c:pt>
                <c:pt idx="2">
                  <c:v>3</c:v>
                </c:pt>
                <c:pt idx="3">
                  <c:v>4</c:v>
                </c:pt>
                <c:pt idx="4">
                  <c:v>4</c:v>
                </c:pt>
                <c:pt idx="5">
                  <c:v>4</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9184896"/>
        <c:axId val="129186816"/>
        <c:axId val="0"/>
      </c:bar3DChart>
      <c:catAx>
        <c:axId val="129184896"/>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manualLayout>
              <c:xMode val="edge"/>
              <c:yMode val="edge"/>
              <c:x val="0.46862992125984254"/>
              <c:y val="0.90097140782934049"/>
            </c:manualLayout>
          </c:layout>
          <c:overlay val="0"/>
        </c:title>
        <c:numFmt formatCode="General" sourceLinked="1"/>
        <c:majorTickMark val="none"/>
        <c:minorTickMark val="none"/>
        <c:tickLblPos val="nextTo"/>
        <c:crossAx val="129186816"/>
        <c:crosses val="autoZero"/>
        <c:auto val="1"/>
        <c:lblAlgn val="ctr"/>
        <c:lblOffset val="100"/>
        <c:noMultiLvlLbl val="0"/>
      </c:catAx>
      <c:valAx>
        <c:axId val="129186816"/>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9184896"/>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Hoja1!$B$120</c:f>
              <c:strCache>
                <c:ptCount val="1"/>
                <c:pt idx="0">
                  <c:v>Cumplimiento de plazos acordados</c:v>
                </c:pt>
              </c:strCache>
            </c:strRef>
          </c:tx>
          <c:invertIfNegative val="0"/>
          <c:cat>
            <c:numRef>
              <c:f>Hoja1!$A$121:$A$136</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Hoja1!$B$121:$B$136</c:f>
              <c:numCache>
                <c:formatCode>General</c:formatCode>
                <c:ptCount val="16"/>
                <c:pt idx="0">
                  <c:v>4</c:v>
                </c:pt>
                <c:pt idx="1">
                  <c:v>4</c:v>
                </c:pt>
                <c:pt idx="2">
                  <c:v>2</c:v>
                </c:pt>
                <c:pt idx="3">
                  <c:v>4</c:v>
                </c:pt>
                <c:pt idx="4">
                  <c:v>4</c:v>
                </c:pt>
                <c:pt idx="5">
                  <c:v>3</c:v>
                </c:pt>
                <c:pt idx="6">
                  <c:v>4</c:v>
                </c:pt>
                <c:pt idx="7">
                  <c:v>4</c:v>
                </c:pt>
                <c:pt idx="8">
                  <c:v>4</c:v>
                </c:pt>
                <c:pt idx="9">
                  <c:v>4</c:v>
                </c:pt>
                <c:pt idx="10">
                  <c:v>4</c:v>
                </c:pt>
                <c:pt idx="11">
                  <c:v>4</c:v>
                </c:pt>
                <c:pt idx="12">
                  <c:v>4</c:v>
                </c:pt>
                <c:pt idx="13">
                  <c:v>4</c:v>
                </c:pt>
                <c:pt idx="14">
                  <c:v>4</c:v>
                </c:pt>
                <c:pt idx="15">
                  <c:v>4</c:v>
                </c:pt>
              </c:numCache>
            </c:numRef>
          </c:val>
        </c:ser>
        <c:dLbls>
          <c:showLegendKey val="0"/>
          <c:showVal val="0"/>
          <c:showCatName val="0"/>
          <c:showSerName val="0"/>
          <c:showPercent val="0"/>
          <c:showBubbleSize val="0"/>
        </c:dLbls>
        <c:gapWidth val="150"/>
        <c:shape val="box"/>
        <c:axId val="129217280"/>
        <c:axId val="129219200"/>
        <c:axId val="0"/>
      </c:bar3DChart>
      <c:catAx>
        <c:axId val="129217280"/>
        <c:scaling>
          <c:orientation val="minMax"/>
        </c:scaling>
        <c:delete val="0"/>
        <c:axPos val="b"/>
        <c:title>
          <c:tx>
            <c:rich>
              <a:bodyPr/>
              <a:lstStyle/>
              <a:p>
                <a:pPr>
                  <a:defRPr sz="1400"/>
                </a:pPr>
                <a:r>
                  <a:rPr lang="es-EC" sz="1400" dirty="0"/>
                  <a:t>N° DE </a:t>
                </a:r>
                <a:r>
                  <a:rPr lang="es-EC" sz="1400" dirty="0" smtClean="0"/>
                  <a:t>CUESTIONARIO</a:t>
                </a:r>
                <a:endParaRPr lang="es-EC" sz="1400" dirty="0"/>
              </a:p>
            </c:rich>
          </c:tx>
          <c:layout/>
          <c:overlay val="0"/>
        </c:title>
        <c:numFmt formatCode="General" sourceLinked="1"/>
        <c:majorTickMark val="none"/>
        <c:minorTickMark val="none"/>
        <c:tickLblPos val="nextTo"/>
        <c:crossAx val="129219200"/>
        <c:crosses val="autoZero"/>
        <c:auto val="1"/>
        <c:lblAlgn val="ctr"/>
        <c:lblOffset val="100"/>
        <c:noMultiLvlLbl val="0"/>
      </c:catAx>
      <c:valAx>
        <c:axId val="129219200"/>
        <c:scaling>
          <c:orientation val="minMax"/>
        </c:scaling>
        <c:delete val="0"/>
        <c:axPos val="l"/>
        <c:majorGridlines/>
        <c:title>
          <c:tx>
            <c:rich>
              <a:bodyPr/>
              <a:lstStyle/>
              <a:p>
                <a:pPr>
                  <a:defRPr sz="1400"/>
                </a:pPr>
                <a:r>
                  <a:rPr lang="es-EC" sz="1400"/>
                  <a:t>VALORACIÓN</a:t>
                </a:r>
              </a:p>
            </c:rich>
          </c:tx>
          <c:layout/>
          <c:overlay val="0"/>
        </c:title>
        <c:numFmt formatCode="General" sourceLinked="1"/>
        <c:majorTickMark val="out"/>
        <c:minorTickMark val="none"/>
        <c:tickLblPos val="nextTo"/>
        <c:crossAx val="129217280"/>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B6062-0E5A-4B0B-A4FD-DD5D7605738E}"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EC"/>
        </a:p>
      </dgm:t>
    </dgm:pt>
    <dgm:pt modelId="{D6AFB3DB-4025-4818-A80E-4CAD52356571}">
      <dgm:prSet phldrT="[Texto]"/>
      <dgm:spPr/>
      <dgm:t>
        <a:bodyPr/>
        <a:lstStyle/>
        <a:p>
          <a:r>
            <a:rPr lang="es-EC" dirty="0" smtClean="0"/>
            <a:t>Empresas Públicas</a:t>
          </a:r>
          <a:endParaRPr lang="es-EC" dirty="0"/>
        </a:p>
      </dgm:t>
    </dgm:pt>
    <dgm:pt modelId="{BC936C1F-8ACB-422D-91A0-39672CF249DD}" type="parTrans" cxnId="{BD6404B0-7219-4F1F-ACCC-D79D4150DB51}">
      <dgm:prSet/>
      <dgm:spPr/>
      <dgm:t>
        <a:bodyPr/>
        <a:lstStyle/>
        <a:p>
          <a:endParaRPr lang="es-EC"/>
        </a:p>
      </dgm:t>
    </dgm:pt>
    <dgm:pt modelId="{A5AC8E26-C99B-4F08-815E-650AF8B8647C}" type="sibTrans" cxnId="{BD6404B0-7219-4F1F-ACCC-D79D4150DB51}">
      <dgm:prSet/>
      <dgm:spPr/>
      <dgm:t>
        <a:bodyPr/>
        <a:lstStyle/>
        <a:p>
          <a:endParaRPr lang="es-EC"/>
        </a:p>
      </dgm:t>
    </dgm:pt>
    <dgm:pt modelId="{6AB60BC7-A628-4285-85B6-90B71304FF2A}">
      <dgm:prSet phldrT="[Texto]"/>
      <dgm:spPr/>
      <dgm:t>
        <a:bodyPr/>
        <a:lstStyle/>
        <a:p>
          <a:r>
            <a:rPr lang="es-ES" dirty="0" smtClean="0"/>
            <a:t>Proceso de desgaste </a:t>
          </a:r>
          <a:endParaRPr lang="es-EC" dirty="0"/>
        </a:p>
      </dgm:t>
    </dgm:pt>
    <dgm:pt modelId="{25D15574-1521-4A52-BB5E-166562F3BAA2}" type="parTrans" cxnId="{133ADFF1-FF50-4EFD-9955-F81C4391A9B8}">
      <dgm:prSet/>
      <dgm:spPr/>
      <dgm:t>
        <a:bodyPr/>
        <a:lstStyle/>
        <a:p>
          <a:endParaRPr lang="es-EC"/>
        </a:p>
      </dgm:t>
    </dgm:pt>
    <dgm:pt modelId="{96428D21-DAF5-4EA5-A647-D31B73EC776D}" type="sibTrans" cxnId="{133ADFF1-FF50-4EFD-9955-F81C4391A9B8}">
      <dgm:prSet/>
      <dgm:spPr/>
      <dgm:t>
        <a:bodyPr/>
        <a:lstStyle/>
        <a:p>
          <a:endParaRPr lang="es-EC"/>
        </a:p>
      </dgm:t>
    </dgm:pt>
    <dgm:pt modelId="{EC75E27F-6889-4D55-AAEA-45BD434C582B}">
      <dgm:prSet phldrT="[Texto]"/>
      <dgm:spPr/>
      <dgm:t>
        <a:bodyPr/>
        <a:lstStyle/>
        <a:p>
          <a:r>
            <a:rPr lang="es-ES" dirty="0" smtClean="0"/>
            <a:t>Limitó sus funciones y eficiencia</a:t>
          </a:r>
          <a:endParaRPr lang="es-EC" dirty="0"/>
        </a:p>
      </dgm:t>
    </dgm:pt>
    <dgm:pt modelId="{2D9F5EAF-EFA6-4872-8D72-F726DF582134}" type="parTrans" cxnId="{96D4BFB8-499E-4B2F-910F-351A36A97BB6}">
      <dgm:prSet/>
      <dgm:spPr/>
      <dgm:t>
        <a:bodyPr/>
        <a:lstStyle/>
        <a:p>
          <a:endParaRPr lang="es-EC"/>
        </a:p>
      </dgm:t>
    </dgm:pt>
    <dgm:pt modelId="{129828CD-3E32-4CAB-A757-E094BE8A09E0}" type="sibTrans" cxnId="{96D4BFB8-499E-4B2F-910F-351A36A97BB6}">
      <dgm:prSet/>
      <dgm:spPr/>
      <dgm:t>
        <a:bodyPr/>
        <a:lstStyle/>
        <a:p>
          <a:endParaRPr lang="es-EC"/>
        </a:p>
      </dgm:t>
    </dgm:pt>
    <dgm:pt modelId="{97C63E23-68EF-4DD1-99E9-B6BB35AC860E}">
      <dgm:prSet phldrT="[Texto]"/>
      <dgm:spPr/>
      <dgm:t>
        <a:bodyPr/>
        <a:lstStyle/>
        <a:p>
          <a:r>
            <a:rPr lang="es-ES" dirty="0" smtClean="0"/>
            <a:t>Problemática general de las empresas públicas.</a:t>
          </a:r>
          <a:endParaRPr lang="es-EC" dirty="0"/>
        </a:p>
      </dgm:t>
    </dgm:pt>
    <dgm:pt modelId="{D51A8B85-31F2-4662-B672-6A5835E46EB9}" type="parTrans" cxnId="{6D553E48-6733-46FD-97F8-17D1EAC6DF49}">
      <dgm:prSet/>
      <dgm:spPr/>
      <dgm:t>
        <a:bodyPr/>
        <a:lstStyle/>
        <a:p>
          <a:endParaRPr lang="es-EC"/>
        </a:p>
      </dgm:t>
    </dgm:pt>
    <dgm:pt modelId="{056F1287-FB57-4E87-AFE0-BD233B3797E0}" type="sibTrans" cxnId="{6D553E48-6733-46FD-97F8-17D1EAC6DF49}">
      <dgm:prSet/>
      <dgm:spPr/>
      <dgm:t>
        <a:bodyPr/>
        <a:lstStyle/>
        <a:p>
          <a:endParaRPr lang="es-EC"/>
        </a:p>
      </dgm:t>
    </dgm:pt>
    <dgm:pt modelId="{184A4414-771C-4ABB-92C2-927D3A653F47}" type="pres">
      <dgm:prSet presAssocID="{166B6062-0E5A-4B0B-A4FD-DD5D7605738E}" presName="cycle" presStyleCnt="0">
        <dgm:presLayoutVars>
          <dgm:chMax val="1"/>
          <dgm:dir/>
          <dgm:animLvl val="ctr"/>
          <dgm:resizeHandles val="exact"/>
        </dgm:presLayoutVars>
      </dgm:prSet>
      <dgm:spPr/>
      <dgm:t>
        <a:bodyPr/>
        <a:lstStyle/>
        <a:p>
          <a:endParaRPr lang="es-EC"/>
        </a:p>
      </dgm:t>
    </dgm:pt>
    <dgm:pt modelId="{F1BA154A-967F-4678-B10B-E903ECBFA1F1}" type="pres">
      <dgm:prSet presAssocID="{D6AFB3DB-4025-4818-A80E-4CAD52356571}" presName="centerShape" presStyleLbl="node0" presStyleIdx="0" presStyleCnt="1"/>
      <dgm:spPr/>
      <dgm:t>
        <a:bodyPr/>
        <a:lstStyle/>
        <a:p>
          <a:endParaRPr lang="es-EC"/>
        </a:p>
      </dgm:t>
    </dgm:pt>
    <dgm:pt modelId="{A207BF71-D2A7-42B2-B3CF-31EEE0E3DF3A}" type="pres">
      <dgm:prSet presAssocID="{25D15574-1521-4A52-BB5E-166562F3BAA2}" presName="Name9" presStyleLbl="parChTrans1D2" presStyleIdx="0" presStyleCnt="3"/>
      <dgm:spPr/>
      <dgm:t>
        <a:bodyPr/>
        <a:lstStyle/>
        <a:p>
          <a:endParaRPr lang="es-EC"/>
        </a:p>
      </dgm:t>
    </dgm:pt>
    <dgm:pt modelId="{1C806E2F-4743-4B8E-AE51-D916C8D0F61F}" type="pres">
      <dgm:prSet presAssocID="{25D15574-1521-4A52-BB5E-166562F3BAA2}" presName="connTx" presStyleLbl="parChTrans1D2" presStyleIdx="0" presStyleCnt="3"/>
      <dgm:spPr/>
      <dgm:t>
        <a:bodyPr/>
        <a:lstStyle/>
        <a:p>
          <a:endParaRPr lang="es-EC"/>
        </a:p>
      </dgm:t>
    </dgm:pt>
    <dgm:pt modelId="{74E85AB7-E71D-4A56-9F6B-A41051EBB5F1}" type="pres">
      <dgm:prSet presAssocID="{6AB60BC7-A628-4285-85B6-90B71304FF2A}" presName="node" presStyleLbl="node1" presStyleIdx="0" presStyleCnt="3">
        <dgm:presLayoutVars>
          <dgm:bulletEnabled val="1"/>
        </dgm:presLayoutVars>
      </dgm:prSet>
      <dgm:spPr/>
      <dgm:t>
        <a:bodyPr/>
        <a:lstStyle/>
        <a:p>
          <a:endParaRPr lang="es-EC"/>
        </a:p>
      </dgm:t>
    </dgm:pt>
    <dgm:pt modelId="{A2DC4A87-3968-4813-B0C4-A652825D3F69}" type="pres">
      <dgm:prSet presAssocID="{2D9F5EAF-EFA6-4872-8D72-F726DF582134}" presName="Name9" presStyleLbl="parChTrans1D2" presStyleIdx="1" presStyleCnt="3"/>
      <dgm:spPr/>
      <dgm:t>
        <a:bodyPr/>
        <a:lstStyle/>
        <a:p>
          <a:endParaRPr lang="es-EC"/>
        </a:p>
      </dgm:t>
    </dgm:pt>
    <dgm:pt modelId="{4255081C-8796-4BEC-8F93-E3D45779FD48}" type="pres">
      <dgm:prSet presAssocID="{2D9F5EAF-EFA6-4872-8D72-F726DF582134}" presName="connTx" presStyleLbl="parChTrans1D2" presStyleIdx="1" presStyleCnt="3"/>
      <dgm:spPr/>
      <dgm:t>
        <a:bodyPr/>
        <a:lstStyle/>
        <a:p>
          <a:endParaRPr lang="es-EC"/>
        </a:p>
      </dgm:t>
    </dgm:pt>
    <dgm:pt modelId="{8DFBCE2F-B196-4DAC-9A39-B74CBE789894}" type="pres">
      <dgm:prSet presAssocID="{EC75E27F-6889-4D55-AAEA-45BD434C582B}" presName="node" presStyleLbl="node1" presStyleIdx="1" presStyleCnt="3">
        <dgm:presLayoutVars>
          <dgm:bulletEnabled val="1"/>
        </dgm:presLayoutVars>
      </dgm:prSet>
      <dgm:spPr/>
      <dgm:t>
        <a:bodyPr/>
        <a:lstStyle/>
        <a:p>
          <a:endParaRPr lang="es-EC"/>
        </a:p>
      </dgm:t>
    </dgm:pt>
    <dgm:pt modelId="{D81945B2-7FD7-4C86-9367-6F14A096876C}" type="pres">
      <dgm:prSet presAssocID="{D51A8B85-31F2-4662-B672-6A5835E46EB9}" presName="Name9" presStyleLbl="parChTrans1D2" presStyleIdx="2" presStyleCnt="3"/>
      <dgm:spPr/>
      <dgm:t>
        <a:bodyPr/>
        <a:lstStyle/>
        <a:p>
          <a:endParaRPr lang="es-EC"/>
        </a:p>
      </dgm:t>
    </dgm:pt>
    <dgm:pt modelId="{653B5268-55AB-4988-A8D0-92AA3986AB89}" type="pres">
      <dgm:prSet presAssocID="{D51A8B85-31F2-4662-B672-6A5835E46EB9}" presName="connTx" presStyleLbl="parChTrans1D2" presStyleIdx="2" presStyleCnt="3"/>
      <dgm:spPr/>
      <dgm:t>
        <a:bodyPr/>
        <a:lstStyle/>
        <a:p>
          <a:endParaRPr lang="es-EC"/>
        </a:p>
      </dgm:t>
    </dgm:pt>
    <dgm:pt modelId="{26AA0528-C4DA-48EE-8A66-F60514BD1403}" type="pres">
      <dgm:prSet presAssocID="{97C63E23-68EF-4DD1-99E9-B6BB35AC860E}" presName="node" presStyleLbl="node1" presStyleIdx="2" presStyleCnt="3">
        <dgm:presLayoutVars>
          <dgm:bulletEnabled val="1"/>
        </dgm:presLayoutVars>
      </dgm:prSet>
      <dgm:spPr/>
      <dgm:t>
        <a:bodyPr/>
        <a:lstStyle/>
        <a:p>
          <a:endParaRPr lang="es-EC"/>
        </a:p>
      </dgm:t>
    </dgm:pt>
  </dgm:ptLst>
  <dgm:cxnLst>
    <dgm:cxn modelId="{D3EACAFD-5074-4685-B84E-83D228602C38}" type="presOf" srcId="{166B6062-0E5A-4B0B-A4FD-DD5D7605738E}" destId="{184A4414-771C-4ABB-92C2-927D3A653F47}" srcOrd="0" destOrd="0" presId="urn:microsoft.com/office/officeart/2005/8/layout/radial1"/>
    <dgm:cxn modelId="{D93D3635-E249-4346-AAF2-68A6C6DD410E}" type="presOf" srcId="{D6AFB3DB-4025-4818-A80E-4CAD52356571}" destId="{F1BA154A-967F-4678-B10B-E903ECBFA1F1}" srcOrd="0" destOrd="0" presId="urn:microsoft.com/office/officeart/2005/8/layout/radial1"/>
    <dgm:cxn modelId="{BD6404B0-7219-4F1F-ACCC-D79D4150DB51}" srcId="{166B6062-0E5A-4B0B-A4FD-DD5D7605738E}" destId="{D6AFB3DB-4025-4818-A80E-4CAD52356571}" srcOrd="0" destOrd="0" parTransId="{BC936C1F-8ACB-422D-91A0-39672CF249DD}" sibTransId="{A5AC8E26-C99B-4F08-815E-650AF8B8647C}"/>
    <dgm:cxn modelId="{133ADFF1-FF50-4EFD-9955-F81C4391A9B8}" srcId="{D6AFB3DB-4025-4818-A80E-4CAD52356571}" destId="{6AB60BC7-A628-4285-85B6-90B71304FF2A}" srcOrd="0" destOrd="0" parTransId="{25D15574-1521-4A52-BB5E-166562F3BAA2}" sibTransId="{96428D21-DAF5-4EA5-A647-D31B73EC776D}"/>
    <dgm:cxn modelId="{3B8CA74F-ECCF-4EF9-AF3A-51D70F0F951E}" type="presOf" srcId="{D51A8B85-31F2-4662-B672-6A5835E46EB9}" destId="{D81945B2-7FD7-4C86-9367-6F14A096876C}" srcOrd="0" destOrd="0" presId="urn:microsoft.com/office/officeart/2005/8/layout/radial1"/>
    <dgm:cxn modelId="{2BC7BA8C-E261-464F-8C5C-FF0408F2AF40}" type="presOf" srcId="{6AB60BC7-A628-4285-85B6-90B71304FF2A}" destId="{74E85AB7-E71D-4A56-9F6B-A41051EBB5F1}" srcOrd="0" destOrd="0" presId="urn:microsoft.com/office/officeart/2005/8/layout/radial1"/>
    <dgm:cxn modelId="{A91DC17C-6EA0-4E51-8A94-314F09F14699}" type="presOf" srcId="{2D9F5EAF-EFA6-4872-8D72-F726DF582134}" destId="{4255081C-8796-4BEC-8F93-E3D45779FD48}" srcOrd="1" destOrd="0" presId="urn:microsoft.com/office/officeart/2005/8/layout/radial1"/>
    <dgm:cxn modelId="{AEE4BC5B-CD20-48E6-8190-68A5C73F20EF}" type="presOf" srcId="{97C63E23-68EF-4DD1-99E9-B6BB35AC860E}" destId="{26AA0528-C4DA-48EE-8A66-F60514BD1403}" srcOrd="0" destOrd="0" presId="urn:microsoft.com/office/officeart/2005/8/layout/radial1"/>
    <dgm:cxn modelId="{96D4BFB8-499E-4B2F-910F-351A36A97BB6}" srcId="{D6AFB3DB-4025-4818-A80E-4CAD52356571}" destId="{EC75E27F-6889-4D55-AAEA-45BD434C582B}" srcOrd="1" destOrd="0" parTransId="{2D9F5EAF-EFA6-4872-8D72-F726DF582134}" sibTransId="{129828CD-3E32-4CAB-A757-E094BE8A09E0}"/>
    <dgm:cxn modelId="{136D84CF-FE89-4FEF-8D37-4EDF3214115B}" type="presOf" srcId="{25D15574-1521-4A52-BB5E-166562F3BAA2}" destId="{1C806E2F-4743-4B8E-AE51-D916C8D0F61F}" srcOrd="1" destOrd="0" presId="urn:microsoft.com/office/officeart/2005/8/layout/radial1"/>
    <dgm:cxn modelId="{6D553E48-6733-46FD-97F8-17D1EAC6DF49}" srcId="{D6AFB3DB-4025-4818-A80E-4CAD52356571}" destId="{97C63E23-68EF-4DD1-99E9-B6BB35AC860E}" srcOrd="2" destOrd="0" parTransId="{D51A8B85-31F2-4662-B672-6A5835E46EB9}" sibTransId="{056F1287-FB57-4E87-AFE0-BD233B3797E0}"/>
    <dgm:cxn modelId="{E9E4F2FF-8FFB-4FCB-951F-082C4D0CFAF7}" type="presOf" srcId="{2D9F5EAF-EFA6-4872-8D72-F726DF582134}" destId="{A2DC4A87-3968-4813-B0C4-A652825D3F69}" srcOrd="0" destOrd="0" presId="urn:microsoft.com/office/officeart/2005/8/layout/radial1"/>
    <dgm:cxn modelId="{70B6459D-671F-42FC-9504-4380695E9253}" type="presOf" srcId="{25D15574-1521-4A52-BB5E-166562F3BAA2}" destId="{A207BF71-D2A7-42B2-B3CF-31EEE0E3DF3A}" srcOrd="0" destOrd="0" presId="urn:microsoft.com/office/officeart/2005/8/layout/radial1"/>
    <dgm:cxn modelId="{67944DA8-EEA8-43C6-8969-BB03073B9966}" type="presOf" srcId="{EC75E27F-6889-4D55-AAEA-45BD434C582B}" destId="{8DFBCE2F-B196-4DAC-9A39-B74CBE789894}" srcOrd="0" destOrd="0" presId="urn:microsoft.com/office/officeart/2005/8/layout/radial1"/>
    <dgm:cxn modelId="{97373E7A-0848-4843-BD68-55730159AB75}" type="presOf" srcId="{D51A8B85-31F2-4662-B672-6A5835E46EB9}" destId="{653B5268-55AB-4988-A8D0-92AA3986AB89}" srcOrd="1" destOrd="0" presId="urn:microsoft.com/office/officeart/2005/8/layout/radial1"/>
    <dgm:cxn modelId="{B7B2E2FD-DB9B-4BA9-82A7-C0B8D25EF27A}" type="presParOf" srcId="{184A4414-771C-4ABB-92C2-927D3A653F47}" destId="{F1BA154A-967F-4678-B10B-E903ECBFA1F1}" srcOrd="0" destOrd="0" presId="urn:microsoft.com/office/officeart/2005/8/layout/radial1"/>
    <dgm:cxn modelId="{9795707B-A1CF-455F-B091-0F8E89AB068A}" type="presParOf" srcId="{184A4414-771C-4ABB-92C2-927D3A653F47}" destId="{A207BF71-D2A7-42B2-B3CF-31EEE0E3DF3A}" srcOrd="1" destOrd="0" presId="urn:microsoft.com/office/officeart/2005/8/layout/radial1"/>
    <dgm:cxn modelId="{E337B9E7-C30F-48FC-80BA-BE261BE7B17C}" type="presParOf" srcId="{A207BF71-D2A7-42B2-B3CF-31EEE0E3DF3A}" destId="{1C806E2F-4743-4B8E-AE51-D916C8D0F61F}" srcOrd="0" destOrd="0" presId="urn:microsoft.com/office/officeart/2005/8/layout/radial1"/>
    <dgm:cxn modelId="{20121B25-4998-42C3-A4F9-6873E427B12C}" type="presParOf" srcId="{184A4414-771C-4ABB-92C2-927D3A653F47}" destId="{74E85AB7-E71D-4A56-9F6B-A41051EBB5F1}" srcOrd="2" destOrd="0" presId="urn:microsoft.com/office/officeart/2005/8/layout/radial1"/>
    <dgm:cxn modelId="{ACB7C495-B178-4B30-966E-1E1B4422557B}" type="presParOf" srcId="{184A4414-771C-4ABB-92C2-927D3A653F47}" destId="{A2DC4A87-3968-4813-B0C4-A652825D3F69}" srcOrd="3" destOrd="0" presId="urn:microsoft.com/office/officeart/2005/8/layout/radial1"/>
    <dgm:cxn modelId="{B1787759-58E8-4EC5-822D-5482AAC540B3}" type="presParOf" srcId="{A2DC4A87-3968-4813-B0C4-A652825D3F69}" destId="{4255081C-8796-4BEC-8F93-E3D45779FD48}" srcOrd="0" destOrd="0" presId="urn:microsoft.com/office/officeart/2005/8/layout/radial1"/>
    <dgm:cxn modelId="{E36D1BD9-DDE6-4DE4-BDED-20FD0A708F16}" type="presParOf" srcId="{184A4414-771C-4ABB-92C2-927D3A653F47}" destId="{8DFBCE2F-B196-4DAC-9A39-B74CBE789894}" srcOrd="4" destOrd="0" presId="urn:microsoft.com/office/officeart/2005/8/layout/radial1"/>
    <dgm:cxn modelId="{B39906D0-4D30-4E91-B005-BF65C12C9DDB}" type="presParOf" srcId="{184A4414-771C-4ABB-92C2-927D3A653F47}" destId="{D81945B2-7FD7-4C86-9367-6F14A096876C}" srcOrd="5" destOrd="0" presId="urn:microsoft.com/office/officeart/2005/8/layout/radial1"/>
    <dgm:cxn modelId="{B54DB330-42EA-4A09-9F4E-50568B5A1D18}" type="presParOf" srcId="{D81945B2-7FD7-4C86-9367-6F14A096876C}" destId="{653B5268-55AB-4988-A8D0-92AA3986AB89}" srcOrd="0" destOrd="0" presId="urn:microsoft.com/office/officeart/2005/8/layout/radial1"/>
    <dgm:cxn modelId="{44C5A653-9E6B-4EF4-B023-5DBFDF52FF42}" type="presParOf" srcId="{184A4414-771C-4ABB-92C2-927D3A653F47}" destId="{26AA0528-C4DA-48EE-8A66-F60514BD140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813FC-AA5E-4E1E-B7E9-454F4A2C640C}" type="doc">
      <dgm:prSet loTypeId="urn:microsoft.com/office/officeart/2005/8/layout/process5" loCatId="process" qsTypeId="urn:microsoft.com/office/officeart/2005/8/quickstyle/3d1" qsCatId="3D" csTypeId="urn:microsoft.com/office/officeart/2005/8/colors/colorful1" csCatId="colorful" phldr="1"/>
      <dgm:spPr/>
      <dgm:t>
        <a:bodyPr/>
        <a:lstStyle/>
        <a:p>
          <a:endParaRPr lang="es-EC"/>
        </a:p>
      </dgm:t>
    </dgm:pt>
    <dgm:pt modelId="{302DFF3A-DBA7-47C8-8255-C6FBC4BBA68D}">
      <dgm:prSet phldrT="[Texto]"/>
      <dgm:spPr/>
      <dgm:t>
        <a:bodyPr/>
        <a:lstStyle/>
        <a:p>
          <a:r>
            <a:rPr lang="es-EC" smtClean="0">
              <a:solidFill>
                <a:schemeClr val="bg1"/>
              </a:solidFill>
            </a:rPr>
            <a:t>Eficiencia y eficacia </a:t>
          </a:r>
          <a:endParaRPr lang="es-EC" dirty="0">
            <a:solidFill>
              <a:schemeClr val="bg1"/>
            </a:solidFill>
          </a:endParaRPr>
        </a:p>
      </dgm:t>
    </dgm:pt>
    <dgm:pt modelId="{CE6D267B-5105-4D95-A021-C2AA7052B805}" type="parTrans" cxnId="{010122DE-9082-46E9-AAE0-987C60DD2005}">
      <dgm:prSet/>
      <dgm:spPr/>
      <dgm:t>
        <a:bodyPr/>
        <a:lstStyle/>
        <a:p>
          <a:endParaRPr lang="es-EC">
            <a:solidFill>
              <a:schemeClr val="bg1"/>
            </a:solidFill>
          </a:endParaRPr>
        </a:p>
      </dgm:t>
    </dgm:pt>
    <dgm:pt modelId="{F3451941-898D-4B9F-A428-D0F2337941BD}" type="sibTrans" cxnId="{010122DE-9082-46E9-AAE0-987C60DD2005}">
      <dgm:prSet/>
      <dgm:spPr/>
      <dgm:t>
        <a:bodyPr/>
        <a:lstStyle/>
        <a:p>
          <a:endParaRPr lang="es-EC">
            <a:solidFill>
              <a:schemeClr val="bg1"/>
            </a:solidFill>
          </a:endParaRPr>
        </a:p>
      </dgm:t>
    </dgm:pt>
    <dgm:pt modelId="{D6F783AB-7E5E-4D4D-99FF-8A9950C85C03}">
      <dgm:prSet phldrT="[Texto]"/>
      <dgm:spPr/>
      <dgm:t>
        <a:bodyPr/>
        <a:lstStyle/>
        <a:p>
          <a:r>
            <a:rPr lang="es-EC" smtClean="0">
              <a:solidFill>
                <a:schemeClr val="bg1"/>
              </a:solidFill>
            </a:rPr>
            <a:t>Procesos</a:t>
          </a:r>
          <a:endParaRPr lang="es-EC" dirty="0">
            <a:solidFill>
              <a:schemeClr val="bg1"/>
            </a:solidFill>
          </a:endParaRPr>
        </a:p>
      </dgm:t>
    </dgm:pt>
    <dgm:pt modelId="{D639F9CA-2E3A-4F9E-ADFE-F5E8B56765DB}" type="parTrans" cxnId="{89783F0C-D610-49E9-91A0-16A5A79067B2}">
      <dgm:prSet/>
      <dgm:spPr/>
      <dgm:t>
        <a:bodyPr/>
        <a:lstStyle/>
        <a:p>
          <a:endParaRPr lang="es-EC">
            <a:solidFill>
              <a:schemeClr val="bg1"/>
            </a:solidFill>
          </a:endParaRPr>
        </a:p>
      </dgm:t>
    </dgm:pt>
    <dgm:pt modelId="{28CA1059-62B6-4D9A-B30D-84363111A62E}" type="sibTrans" cxnId="{89783F0C-D610-49E9-91A0-16A5A79067B2}">
      <dgm:prSet/>
      <dgm:spPr/>
      <dgm:t>
        <a:bodyPr/>
        <a:lstStyle/>
        <a:p>
          <a:endParaRPr lang="es-EC">
            <a:solidFill>
              <a:schemeClr val="bg1"/>
            </a:solidFill>
          </a:endParaRPr>
        </a:p>
      </dgm:t>
    </dgm:pt>
    <dgm:pt modelId="{8BBA81AB-DCD4-4110-BED3-8AA18BB49E4A}">
      <dgm:prSet phldrT="[Texto]"/>
      <dgm:spPr/>
      <dgm:t>
        <a:bodyPr/>
        <a:lstStyle/>
        <a:p>
          <a:r>
            <a:rPr lang="es-EC" smtClean="0">
              <a:solidFill>
                <a:schemeClr val="bg1"/>
              </a:solidFill>
            </a:rPr>
            <a:t>Competitivas</a:t>
          </a:r>
          <a:endParaRPr lang="es-EC" dirty="0">
            <a:solidFill>
              <a:schemeClr val="bg1"/>
            </a:solidFill>
          </a:endParaRPr>
        </a:p>
      </dgm:t>
    </dgm:pt>
    <dgm:pt modelId="{5C20BB2A-CB52-4FA0-B7F6-07CCA31151E5}" type="parTrans" cxnId="{6F280624-754B-4A88-A89B-83DC361BDDEA}">
      <dgm:prSet/>
      <dgm:spPr/>
      <dgm:t>
        <a:bodyPr/>
        <a:lstStyle/>
        <a:p>
          <a:endParaRPr lang="es-EC">
            <a:solidFill>
              <a:schemeClr val="bg1"/>
            </a:solidFill>
          </a:endParaRPr>
        </a:p>
      </dgm:t>
    </dgm:pt>
    <dgm:pt modelId="{C55D235C-2BC4-4D0B-9962-C1B5047C524B}" type="sibTrans" cxnId="{6F280624-754B-4A88-A89B-83DC361BDDEA}">
      <dgm:prSet/>
      <dgm:spPr/>
      <dgm:t>
        <a:bodyPr/>
        <a:lstStyle/>
        <a:p>
          <a:endParaRPr lang="es-EC">
            <a:solidFill>
              <a:schemeClr val="bg1"/>
            </a:solidFill>
          </a:endParaRPr>
        </a:p>
      </dgm:t>
    </dgm:pt>
    <dgm:pt modelId="{B7EF2E7F-EAC5-4BB9-8E57-DEB36E37B1B6}">
      <dgm:prSet phldrT="[Texto]"/>
      <dgm:spPr/>
      <dgm:t>
        <a:bodyPr/>
        <a:lstStyle/>
        <a:p>
          <a:r>
            <a:rPr lang="es-EC" smtClean="0">
              <a:solidFill>
                <a:schemeClr val="bg1"/>
              </a:solidFill>
            </a:rPr>
            <a:t>Sector privado</a:t>
          </a:r>
          <a:endParaRPr lang="es-EC" dirty="0">
            <a:solidFill>
              <a:schemeClr val="bg1"/>
            </a:solidFill>
          </a:endParaRPr>
        </a:p>
      </dgm:t>
    </dgm:pt>
    <dgm:pt modelId="{F7AD75C6-8933-44EA-890C-6AF3F19C2552}" type="parTrans" cxnId="{62A95D05-CAA7-4A18-9D64-335EA0F28B28}">
      <dgm:prSet/>
      <dgm:spPr/>
      <dgm:t>
        <a:bodyPr/>
        <a:lstStyle/>
        <a:p>
          <a:endParaRPr lang="es-EC">
            <a:solidFill>
              <a:schemeClr val="bg1"/>
            </a:solidFill>
          </a:endParaRPr>
        </a:p>
      </dgm:t>
    </dgm:pt>
    <dgm:pt modelId="{D25CD811-5F61-425A-A796-5F1F52ACBB15}" type="sibTrans" cxnId="{62A95D05-CAA7-4A18-9D64-335EA0F28B28}">
      <dgm:prSet/>
      <dgm:spPr/>
      <dgm:t>
        <a:bodyPr/>
        <a:lstStyle/>
        <a:p>
          <a:endParaRPr lang="es-EC">
            <a:solidFill>
              <a:schemeClr val="bg1"/>
            </a:solidFill>
          </a:endParaRPr>
        </a:p>
      </dgm:t>
    </dgm:pt>
    <dgm:pt modelId="{E3D50F84-9991-4696-ADFE-3E8353F021AE}">
      <dgm:prSet phldrT="[Texto]"/>
      <dgm:spPr/>
      <dgm:t>
        <a:bodyPr/>
        <a:lstStyle/>
        <a:p>
          <a:r>
            <a:rPr lang="es-EC" smtClean="0">
              <a:solidFill>
                <a:schemeClr val="bg1"/>
              </a:solidFill>
            </a:rPr>
            <a:t>Proporciona</a:t>
          </a:r>
          <a:endParaRPr lang="es-EC" dirty="0">
            <a:solidFill>
              <a:schemeClr val="bg1"/>
            </a:solidFill>
          </a:endParaRPr>
        </a:p>
      </dgm:t>
    </dgm:pt>
    <dgm:pt modelId="{E0172C9C-53CE-4AF7-A4A9-CA1B27C71541}" type="parTrans" cxnId="{A89019EA-69E2-43F6-95B0-91B9D64B967A}">
      <dgm:prSet/>
      <dgm:spPr/>
      <dgm:t>
        <a:bodyPr/>
        <a:lstStyle/>
        <a:p>
          <a:endParaRPr lang="es-EC">
            <a:solidFill>
              <a:schemeClr val="bg1"/>
            </a:solidFill>
          </a:endParaRPr>
        </a:p>
      </dgm:t>
    </dgm:pt>
    <dgm:pt modelId="{97009176-35A3-4852-8D5B-3BCF7F4ACF94}" type="sibTrans" cxnId="{A89019EA-69E2-43F6-95B0-91B9D64B967A}">
      <dgm:prSet/>
      <dgm:spPr/>
      <dgm:t>
        <a:bodyPr/>
        <a:lstStyle/>
        <a:p>
          <a:endParaRPr lang="es-EC">
            <a:solidFill>
              <a:schemeClr val="bg1"/>
            </a:solidFill>
          </a:endParaRPr>
        </a:p>
      </dgm:t>
    </dgm:pt>
    <dgm:pt modelId="{2D77CE5B-EA22-4223-A528-9D4F79CAF00B}">
      <dgm:prSet/>
      <dgm:spPr/>
      <dgm:t>
        <a:bodyPr/>
        <a:lstStyle/>
        <a:p>
          <a:r>
            <a:rPr lang="es-EC" smtClean="0">
              <a:solidFill>
                <a:schemeClr val="bg1"/>
              </a:solidFill>
            </a:rPr>
            <a:t>Bien definidos y transparentes </a:t>
          </a:r>
          <a:endParaRPr lang="es-EC" dirty="0">
            <a:solidFill>
              <a:schemeClr val="bg1"/>
            </a:solidFill>
          </a:endParaRPr>
        </a:p>
      </dgm:t>
    </dgm:pt>
    <dgm:pt modelId="{15944380-AEFC-4835-A627-CEA82D36D082}" type="parTrans" cxnId="{E7238932-79FB-4CBA-BA6A-21B9EF6A1F9A}">
      <dgm:prSet/>
      <dgm:spPr/>
      <dgm:t>
        <a:bodyPr/>
        <a:lstStyle/>
        <a:p>
          <a:endParaRPr lang="es-EC">
            <a:solidFill>
              <a:schemeClr val="bg1"/>
            </a:solidFill>
          </a:endParaRPr>
        </a:p>
      </dgm:t>
    </dgm:pt>
    <dgm:pt modelId="{0340E198-44DB-4ED3-B432-B65B72A3B581}" type="sibTrans" cxnId="{E7238932-79FB-4CBA-BA6A-21B9EF6A1F9A}">
      <dgm:prSet/>
      <dgm:spPr/>
      <dgm:t>
        <a:bodyPr/>
        <a:lstStyle/>
        <a:p>
          <a:endParaRPr lang="es-EC">
            <a:solidFill>
              <a:schemeClr val="bg1"/>
            </a:solidFill>
          </a:endParaRPr>
        </a:p>
      </dgm:t>
    </dgm:pt>
    <dgm:pt modelId="{BA4EE967-5E71-4B3B-8B3C-F140B95570FF}">
      <dgm:prSet/>
      <dgm:spPr/>
      <dgm:t>
        <a:bodyPr/>
        <a:lstStyle/>
        <a:p>
          <a:r>
            <a:rPr lang="es-EC" smtClean="0">
              <a:solidFill>
                <a:schemeClr val="bg1"/>
              </a:solidFill>
            </a:rPr>
            <a:t>Agiliten las actividades</a:t>
          </a:r>
          <a:endParaRPr lang="es-EC" dirty="0">
            <a:solidFill>
              <a:schemeClr val="bg1"/>
            </a:solidFill>
          </a:endParaRPr>
        </a:p>
      </dgm:t>
    </dgm:pt>
    <dgm:pt modelId="{F0113C78-B2C3-4C69-B542-03EAC9B97D66}" type="parTrans" cxnId="{F5CA14BB-591B-4F81-AE95-1EA655F19492}">
      <dgm:prSet/>
      <dgm:spPr/>
      <dgm:t>
        <a:bodyPr/>
        <a:lstStyle/>
        <a:p>
          <a:endParaRPr lang="es-EC">
            <a:solidFill>
              <a:schemeClr val="bg1"/>
            </a:solidFill>
          </a:endParaRPr>
        </a:p>
      </dgm:t>
    </dgm:pt>
    <dgm:pt modelId="{67ACB6F3-221C-4C95-AE14-1DA65D75A79F}" type="sibTrans" cxnId="{F5CA14BB-591B-4F81-AE95-1EA655F19492}">
      <dgm:prSet/>
      <dgm:spPr/>
      <dgm:t>
        <a:bodyPr/>
        <a:lstStyle/>
        <a:p>
          <a:endParaRPr lang="es-EC">
            <a:solidFill>
              <a:schemeClr val="bg1"/>
            </a:solidFill>
          </a:endParaRPr>
        </a:p>
      </dgm:t>
    </dgm:pt>
    <dgm:pt modelId="{C458B8D3-B5EE-4E61-A4C5-AC97CE2D2FDC}">
      <dgm:prSet/>
      <dgm:spPr/>
      <dgm:t>
        <a:bodyPr/>
        <a:lstStyle/>
        <a:p>
          <a:r>
            <a:rPr lang="es-EC" smtClean="0">
              <a:solidFill>
                <a:schemeClr val="bg1"/>
              </a:solidFill>
            </a:rPr>
            <a:t>Motor de la economía</a:t>
          </a:r>
          <a:endParaRPr lang="es-EC" dirty="0">
            <a:solidFill>
              <a:schemeClr val="bg1"/>
            </a:solidFill>
          </a:endParaRPr>
        </a:p>
      </dgm:t>
    </dgm:pt>
    <dgm:pt modelId="{E6359E2C-E5F0-4F3B-91E1-EA90EA29F2B9}" type="parTrans" cxnId="{9EFDDCB9-B425-4618-AECE-EE49E193FC4B}">
      <dgm:prSet/>
      <dgm:spPr/>
      <dgm:t>
        <a:bodyPr/>
        <a:lstStyle/>
        <a:p>
          <a:endParaRPr lang="es-EC">
            <a:solidFill>
              <a:schemeClr val="bg1"/>
            </a:solidFill>
          </a:endParaRPr>
        </a:p>
      </dgm:t>
    </dgm:pt>
    <dgm:pt modelId="{7B3D343E-1667-43F9-AD7E-B4BBBE419573}" type="sibTrans" cxnId="{9EFDDCB9-B425-4618-AECE-EE49E193FC4B}">
      <dgm:prSet/>
      <dgm:spPr/>
      <dgm:t>
        <a:bodyPr/>
        <a:lstStyle/>
        <a:p>
          <a:endParaRPr lang="es-EC">
            <a:solidFill>
              <a:schemeClr val="bg1"/>
            </a:solidFill>
          </a:endParaRPr>
        </a:p>
      </dgm:t>
    </dgm:pt>
    <dgm:pt modelId="{5D5BA71E-F78A-482A-9BF5-251DDFF1C4CC}">
      <dgm:prSet/>
      <dgm:spPr/>
      <dgm:t>
        <a:bodyPr/>
        <a:lstStyle/>
        <a:p>
          <a:r>
            <a:rPr lang="es-EC" dirty="0" smtClean="0">
              <a:solidFill>
                <a:schemeClr val="bg1"/>
              </a:solidFill>
            </a:rPr>
            <a:t>Gestión que realiza el Gobierno del Ecuador.</a:t>
          </a:r>
          <a:endParaRPr lang="es-EC" dirty="0">
            <a:solidFill>
              <a:schemeClr val="bg1"/>
            </a:solidFill>
          </a:endParaRPr>
        </a:p>
      </dgm:t>
    </dgm:pt>
    <dgm:pt modelId="{080E5527-3B51-45FF-BBB6-EE89F88B4048}" type="parTrans" cxnId="{CF856776-2130-4FA3-B3AA-2ED7C198962C}">
      <dgm:prSet/>
      <dgm:spPr/>
      <dgm:t>
        <a:bodyPr/>
        <a:lstStyle/>
        <a:p>
          <a:endParaRPr lang="es-EC">
            <a:solidFill>
              <a:schemeClr val="bg1"/>
            </a:solidFill>
          </a:endParaRPr>
        </a:p>
      </dgm:t>
    </dgm:pt>
    <dgm:pt modelId="{E9D17689-FD0E-495B-8C1E-99C1B325B0CF}" type="sibTrans" cxnId="{CF856776-2130-4FA3-B3AA-2ED7C198962C}">
      <dgm:prSet/>
      <dgm:spPr/>
      <dgm:t>
        <a:bodyPr/>
        <a:lstStyle/>
        <a:p>
          <a:endParaRPr lang="es-EC">
            <a:solidFill>
              <a:schemeClr val="bg1"/>
            </a:solidFill>
          </a:endParaRPr>
        </a:p>
      </dgm:t>
    </dgm:pt>
    <dgm:pt modelId="{A97AEAD9-BACE-4735-84DE-CA00DDFD6739}" type="pres">
      <dgm:prSet presAssocID="{3A7813FC-AA5E-4E1E-B7E9-454F4A2C640C}" presName="diagram" presStyleCnt="0">
        <dgm:presLayoutVars>
          <dgm:dir/>
          <dgm:resizeHandles val="exact"/>
        </dgm:presLayoutVars>
      </dgm:prSet>
      <dgm:spPr/>
      <dgm:t>
        <a:bodyPr/>
        <a:lstStyle/>
        <a:p>
          <a:endParaRPr lang="es-EC"/>
        </a:p>
      </dgm:t>
    </dgm:pt>
    <dgm:pt modelId="{A9B0964C-1DBD-4ED5-9191-C640D9D1A30D}" type="pres">
      <dgm:prSet presAssocID="{302DFF3A-DBA7-47C8-8255-C6FBC4BBA68D}" presName="node" presStyleLbl="node1" presStyleIdx="0" presStyleCnt="9">
        <dgm:presLayoutVars>
          <dgm:bulletEnabled val="1"/>
        </dgm:presLayoutVars>
      </dgm:prSet>
      <dgm:spPr/>
      <dgm:t>
        <a:bodyPr/>
        <a:lstStyle/>
        <a:p>
          <a:endParaRPr lang="es-EC"/>
        </a:p>
      </dgm:t>
    </dgm:pt>
    <dgm:pt modelId="{5AA34975-75A5-4E08-8559-32EA4B6EB568}" type="pres">
      <dgm:prSet presAssocID="{F3451941-898D-4B9F-A428-D0F2337941BD}" presName="sibTrans" presStyleLbl="sibTrans2D1" presStyleIdx="0" presStyleCnt="8"/>
      <dgm:spPr/>
      <dgm:t>
        <a:bodyPr/>
        <a:lstStyle/>
        <a:p>
          <a:endParaRPr lang="es-EC"/>
        </a:p>
      </dgm:t>
    </dgm:pt>
    <dgm:pt modelId="{32886C7D-DFE1-4BD7-8A7A-BBA4D9C18DB6}" type="pres">
      <dgm:prSet presAssocID="{F3451941-898D-4B9F-A428-D0F2337941BD}" presName="connectorText" presStyleLbl="sibTrans2D1" presStyleIdx="0" presStyleCnt="8"/>
      <dgm:spPr/>
      <dgm:t>
        <a:bodyPr/>
        <a:lstStyle/>
        <a:p>
          <a:endParaRPr lang="es-EC"/>
        </a:p>
      </dgm:t>
    </dgm:pt>
    <dgm:pt modelId="{8501596A-1A34-4E16-88EF-1895011675F3}" type="pres">
      <dgm:prSet presAssocID="{D6F783AB-7E5E-4D4D-99FF-8A9950C85C03}" presName="node" presStyleLbl="node1" presStyleIdx="1" presStyleCnt="9">
        <dgm:presLayoutVars>
          <dgm:bulletEnabled val="1"/>
        </dgm:presLayoutVars>
      </dgm:prSet>
      <dgm:spPr/>
      <dgm:t>
        <a:bodyPr/>
        <a:lstStyle/>
        <a:p>
          <a:endParaRPr lang="es-EC"/>
        </a:p>
      </dgm:t>
    </dgm:pt>
    <dgm:pt modelId="{1C9F3930-61FA-40AD-865C-8AB75A860648}" type="pres">
      <dgm:prSet presAssocID="{28CA1059-62B6-4D9A-B30D-84363111A62E}" presName="sibTrans" presStyleLbl="sibTrans2D1" presStyleIdx="1" presStyleCnt="8"/>
      <dgm:spPr/>
      <dgm:t>
        <a:bodyPr/>
        <a:lstStyle/>
        <a:p>
          <a:endParaRPr lang="es-EC"/>
        </a:p>
      </dgm:t>
    </dgm:pt>
    <dgm:pt modelId="{6E2DA936-A361-4C62-929E-A8CCDD5D108A}" type="pres">
      <dgm:prSet presAssocID="{28CA1059-62B6-4D9A-B30D-84363111A62E}" presName="connectorText" presStyleLbl="sibTrans2D1" presStyleIdx="1" presStyleCnt="8"/>
      <dgm:spPr/>
      <dgm:t>
        <a:bodyPr/>
        <a:lstStyle/>
        <a:p>
          <a:endParaRPr lang="es-EC"/>
        </a:p>
      </dgm:t>
    </dgm:pt>
    <dgm:pt modelId="{2CF23543-0534-4920-811D-4C52D1CFE377}" type="pres">
      <dgm:prSet presAssocID="{8BBA81AB-DCD4-4110-BED3-8AA18BB49E4A}" presName="node" presStyleLbl="node1" presStyleIdx="2" presStyleCnt="9">
        <dgm:presLayoutVars>
          <dgm:bulletEnabled val="1"/>
        </dgm:presLayoutVars>
      </dgm:prSet>
      <dgm:spPr/>
      <dgm:t>
        <a:bodyPr/>
        <a:lstStyle/>
        <a:p>
          <a:endParaRPr lang="es-EC"/>
        </a:p>
      </dgm:t>
    </dgm:pt>
    <dgm:pt modelId="{5D3D9F52-76B1-478B-B96E-774F9D89162F}" type="pres">
      <dgm:prSet presAssocID="{C55D235C-2BC4-4D0B-9962-C1B5047C524B}" presName="sibTrans" presStyleLbl="sibTrans2D1" presStyleIdx="2" presStyleCnt="8"/>
      <dgm:spPr/>
      <dgm:t>
        <a:bodyPr/>
        <a:lstStyle/>
        <a:p>
          <a:endParaRPr lang="es-EC"/>
        </a:p>
      </dgm:t>
    </dgm:pt>
    <dgm:pt modelId="{99735820-B1F6-405B-8E8E-B4FD7FEFE885}" type="pres">
      <dgm:prSet presAssocID="{C55D235C-2BC4-4D0B-9962-C1B5047C524B}" presName="connectorText" presStyleLbl="sibTrans2D1" presStyleIdx="2" presStyleCnt="8"/>
      <dgm:spPr/>
      <dgm:t>
        <a:bodyPr/>
        <a:lstStyle/>
        <a:p>
          <a:endParaRPr lang="es-EC"/>
        </a:p>
      </dgm:t>
    </dgm:pt>
    <dgm:pt modelId="{F4F81B5F-71EF-4BFC-B217-7A559247CC8E}" type="pres">
      <dgm:prSet presAssocID="{B7EF2E7F-EAC5-4BB9-8E57-DEB36E37B1B6}" presName="node" presStyleLbl="node1" presStyleIdx="3" presStyleCnt="9">
        <dgm:presLayoutVars>
          <dgm:bulletEnabled val="1"/>
        </dgm:presLayoutVars>
      </dgm:prSet>
      <dgm:spPr/>
      <dgm:t>
        <a:bodyPr/>
        <a:lstStyle/>
        <a:p>
          <a:endParaRPr lang="es-EC"/>
        </a:p>
      </dgm:t>
    </dgm:pt>
    <dgm:pt modelId="{FF8848DE-7601-4650-A085-70132AB6236F}" type="pres">
      <dgm:prSet presAssocID="{D25CD811-5F61-425A-A796-5F1F52ACBB15}" presName="sibTrans" presStyleLbl="sibTrans2D1" presStyleIdx="3" presStyleCnt="8"/>
      <dgm:spPr/>
      <dgm:t>
        <a:bodyPr/>
        <a:lstStyle/>
        <a:p>
          <a:endParaRPr lang="es-EC"/>
        </a:p>
      </dgm:t>
    </dgm:pt>
    <dgm:pt modelId="{3D79DA14-A2D3-42DB-8D98-51ECBC701355}" type="pres">
      <dgm:prSet presAssocID="{D25CD811-5F61-425A-A796-5F1F52ACBB15}" presName="connectorText" presStyleLbl="sibTrans2D1" presStyleIdx="3" presStyleCnt="8"/>
      <dgm:spPr/>
      <dgm:t>
        <a:bodyPr/>
        <a:lstStyle/>
        <a:p>
          <a:endParaRPr lang="es-EC"/>
        </a:p>
      </dgm:t>
    </dgm:pt>
    <dgm:pt modelId="{6266645F-14F0-4F8A-8842-A57974CE44C6}" type="pres">
      <dgm:prSet presAssocID="{E3D50F84-9991-4696-ADFE-3E8353F021AE}" presName="node" presStyleLbl="node1" presStyleIdx="4" presStyleCnt="9">
        <dgm:presLayoutVars>
          <dgm:bulletEnabled val="1"/>
        </dgm:presLayoutVars>
      </dgm:prSet>
      <dgm:spPr/>
      <dgm:t>
        <a:bodyPr/>
        <a:lstStyle/>
        <a:p>
          <a:endParaRPr lang="es-EC"/>
        </a:p>
      </dgm:t>
    </dgm:pt>
    <dgm:pt modelId="{A683D1BC-E9D2-4083-857A-7A430AB7BEAE}" type="pres">
      <dgm:prSet presAssocID="{97009176-35A3-4852-8D5B-3BCF7F4ACF94}" presName="sibTrans" presStyleLbl="sibTrans2D1" presStyleIdx="4" presStyleCnt="8"/>
      <dgm:spPr/>
      <dgm:t>
        <a:bodyPr/>
        <a:lstStyle/>
        <a:p>
          <a:endParaRPr lang="es-EC"/>
        </a:p>
      </dgm:t>
    </dgm:pt>
    <dgm:pt modelId="{173C333C-7BD2-4383-BC44-C663C6F87F7F}" type="pres">
      <dgm:prSet presAssocID="{97009176-35A3-4852-8D5B-3BCF7F4ACF94}" presName="connectorText" presStyleLbl="sibTrans2D1" presStyleIdx="4" presStyleCnt="8"/>
      <dgm:spPr/>
      <dgm:t>
        <a:bodyPr/>
        <a:lstStyle/>
        <a:p>
          <a:endParaRPr lang="es-EC"/>
        </a:p>
      </dgm:t>
    </dgm:pt>
    <dgm:pt modelId="{EA55F332-0A4D-4295-A46F-D7C575D37054}" type="pres">
      <dgm:prSet presAssocID="{2D77CE5B-EA22-4223-A528-9D4F79CAF00B}" presName="node" presStyleLbl="node1" presStyleIdx="5" presStyleCnt="9">
        <dgm:presLayoutVars>
          <dgm:bulletEnabled val="1"/>
        </dgm:presLayoutVars>
      </dgm:prSet>
      <dgm:spPr/>
      <dgm:t>
        <a:bodyPr/>
        <a:lstStyle/>
        <a:p>
          <a:endParaRPr lang="es-EC"/>
        </a:p>
      </dgm:t>
    </dgm:pt>
    <dgm:pt modelId="{209E326E-5B68-4C5B-A11F-4282567589DD}" type="pres">
      <dgm:prSet presAssocID="{0340E198-44DB-4ED3-B432-B65B72A3B581}" presName="sibTrans" presStyleLbl="sibTrans2D1" presStyleIdx="5" presStyleCnt="8"/>
      <dgm:spPr/>
      <dgm:t>
        <a:bodyPr/>
        <a:lstStyle/>
        <a:p>
          <a:endParaRPr lang="es-EC"/>
        </a:p>
      </dgm:t>
    </dgm:pt>
    <dgm:pt modelId="{0D5041B2-71EB-41B9-B8B6-157ECBAC4045}" type="pres">
      <dgm:prSet presAssocID="{0340E198-44DB-4ED3-B432-B65B72A3B581}" presName="connectorText" presStyleLbl="sibTrans2D1" presStyleIdx="5" presStyleCnt="8"/>
      <dgm:spPr/>
      <dgm:t>
        <a:bodyPr/>
        <a:lstStyle/>
        <a:p>
          <a:endParaRPr lang="es-EC"/>
        </a:p>
      </dgm:t>
    </dgm:pt>
    <dgm:pt modelId="{59BCA9F5-E91C-42C5-BD1A-10BCB7849028}" type="pres">
      <dgm:prSet presAssocID="{BA4EE967-5E71-4B3B-8B3C-F140B95570FF}" presName="node" presStyleLbl="node1" presStyleIdx="6" presStyleCnt="9">
        <dgm:presLayoutVars>
          <dgm:bulletEnabled val="1"/>
        </dgm:presLayoutVars>
      </dgm:prSet>
      <dgm:spPr/>
      <dgm:t>
        <a:bodyPr/>
        <a:lstStyle/>
        <a:p>
          <a:endParaRPr lang="es-EC"/>
        </a:p>
      </dgm:t>
    </dgm:pt>
    <dgm:pt modelId="{CD3C7757-0EB4-4E1A-B14D-B0E8A28DE4AC}" type="pres">
      <dgm:prSet presAssocID="{67ACB6F3-221C-4C95-AE14-1DA65D75A79F}" presName="sibTrans" presStyleLbl="sibTrans2D1" presStyleIdx="6" presStyleCnt="8"/>
      <dgm:spPr/>
      <dgm:t>
        <a:bodyPr/>
        <a:lstStyle/>
        <a:p>
          <a:endParaRPr lang="es-EC"/>
        </a:p>
      </dgm:t>
    </dgm:pt>
    <dgm:pt modelId="{E00853BA-6F9D-4548-888F-04A480BABBE4}" type="pres">
      <dgm:prSet presAssocID="{67ACB6F3-221C-4C95-AE14-1DA65D75A79F}" presName="connectorText" presStyleLbl="sibTrans2D1" presStyleIdx="6" presStyleCnt="8"/>
      <dgm:spPr/>
      <dgm:t>
        <a:bodyPr/>
        <a:lstStyle/>
        <a:p>
          <a:endParaRPr lang="es-EC"/>
        </a:p>
      </dgm:t>
    </dgm:pt>
    <dgm:pt modelId="{2C3A4D18-9BE8-49A7-8BE3-0E8EFD0798CF}" type="pres">
      <dgm:prSet presAssocID="{C458B8D3-B5EE-4E61-A4C5-AC97CE2D2FDC}" presName="node" presStyleLbl="node1" presStyleIdx="7" presStyleCnt="9">
        <dgm:presLayoutVars>
          <dgm:bulletEnabled val="1"/>
        </dgm:presLayoutVars>
      </dgm:prSet>
      <dgm:spPr/>
      <dgm:t>
        <a:bodyPr/>
        <a:lstStyle/>
        <a:p>
          <a:endParaRPr lang="es-EC"/>
        </a:p>
      </dgm:t>
    </dgm:pt>
    <dgm:pt modelId="{1315EBB5-51E7-4FD3-AA67-A071A6014094}" type="pres">
      <dgm:prSet presAssocID="{7B3D343E-1667-43F9-AD7E-B4BBBE419573}" presName="sibTrans" presStyleLbl="sibTrans2D1" presStyleIdx="7" presStyleCnt="8"/>
      <dgm:spPr/>
      <dgm:t>
        <a:bodyPr/>
        <a:lstStyle/>
        <a:p>
          <a:endParaRPr lang="es-EC"/>
        </a:p>
      </dgm:t>
    </dgm:pt>
    <dgm:pt modelId="{B70DB4A2-C859-45CE-B259-D649C343538B}" type="pres">
      <dgm:prSet presAssocID="{7B3D343E-1667-43F9-AD7E-B4BBBE419573}" presName="connectorText" presStyleLbl="sibTrans2D1" presStyleIdx="7" presStyleCnt="8"/>
      <dgm:spPr/>
      <dgm:t>
        <a:bodyPr/>
        <a:lstStyle/>
        <a:p>
          <a:endParaRPr lang="es-EC"/>
        </a:p>
      </dgm:t>
    </dgm:pt>
    <dgm:pt modelId="{3F61735C-591A-4578-B73A-B5A91B00ECFB}" type="pres">
      <dgm:prSet presAssocID="{5D5BA71E-F78A-482A-9BF5-251DDFF1C4CC}" presName="node" presStyleLbl="node1" presStyleIdx="8" presStyleCnt="9">
        <dgm:presLayoutVars>
          <dgm:bulletEnabled val="1"/>
        </dgm:presLayoutVars>
      </dgm:prSet>
      <dgm:spPr/>
      <dgm:t>
        <a:bodyPr/>
        <a:lstStyle/>
        <a:p>
          <a:endParaRPr lang="es-EC"/>
        </a:p>
      </dgm:t>
    </dgm:pt>
  </dgm:ptLst>
  <dgm:cxnLst>
    <dgm:cxn modelId="{6F280624-754B-4A88-A89B-83DC361BDDEA}" srcId="{3A7813FC-AA5E-4E1E-B7E9-454F4A2C640C}" destId="{8BBA81AB-DCD4-4110-BED3-8AA18BB49E4A}" srcOrd="2" destOrd="0" parTransId="{5C20BB2A-CB52-4FA0-B7F6-07CCA31151E5}" sibTransId="{C55D235C-2BC4-4D0B-9962-C1B5047C524B}"/>
    <dgm:cxn modelId="{31F8CB83-2700-466F-9826-36A64D842B88}" type="presOf" srcId="{C458B8D3-B5EE-4E61-A4C5-AC97CE2D2FDC}" destId="{2C3A4D18-9BE8-49A7-8BE3-0E8EFD0798CF}" srcOrd="0" destOrd="0" presId="urn:microsoft.com/office/officeart/2005/8/layout/process5"/>
    <dgm:cxn modelId="{F6A0ABBD-C0F6-4BB4-A2AC-ED6A27DF271E}" type="presOf" srcId="{BA4EE967-5E71-4B3B-8B3C-F140B95570FF}" destId="{59BCA9F5-E91C-42C5-BD1A-10BCB7849028}" srcOrd="0" destOrd="0" presId="urn:microsoft.com/office/officeart/2005/8/layout/process5"/>
    <dgm:cxn modelId="{6EFBC5B1-C3AB-4921-92F3-52E76B483C9F}" type="presOf" srcId="{7B3D343E-1667-43F9-AD7E-B4BBBE419573}" destId="{1315EBB5-51E7-4FD3-AA67-A071A6014094}" srcOrd="0" destOrd="0" presId="urn:microsoft.com/office/officeart/2005/8/layout/process5"/>
    <dgm:cxn modelId="{F6072B1E-9414-4A1D-9717-CC4659D1ECAA}" type="presOf" srcId="{B7EF2E7F-EAC5-4BB9-8E57-DEB36E37B1B6}" destId="{F4F81B5F-71EF-4BFC-B217-7A559247CC8E}" srcOrd="0" destOrd="0" presId="urn:microsoft.com/office/officeart/2005/8/layout/process5"/>
    <dgm:cxn modelId="{A61AE6C1-9DE8-4950-8B6A-A5C9420154E3}" type="presOf" srcId="{E3D50F84-9991-4696-ADFE-3E8353F021AE}" destId="{6266645F-14F0-4F8A-8842-A57974CE44C6}" srcOrd="0" destOrd="0" presId="urn:microsoft.com/office/officeart/2005/8/layout/process5"/>
    <dgm:cxn modelId="{B9C006FC-584C-45CC-9674-8EA7CBF6A4D0}" type="presOf" srcId="{0340E198-44DB-4ED3-B432-B65B72A3B581}" destId="{209E326E-5B68-4C5B-A11F-4282567589DD}" srcOrd="0" destOrd="0" presId="urn:microsoft.com/office/officeart/2005/8/layout/process5"/>
    <dgm:cxn modelId="{A89019EA-69E2-43F6-95B0-91B9D64B967A}" srcId="{3A7813FC-AA5E-4E1E-B7E9-454F4A2C640C}" destId="{E3D50F84-9991-4696-ADFE-3E8353F021AE}" srcOrd="4" destOrd="0" parTransId="{E0172C9C-53CE-4AF7-A4A9-CA1B27C71541}" sibTransId="{97009176-35A3-4852-8D5B-3BCF7F4ACF94}"/>
    <dgm:cxn modelId="{4651716B-4198-4153-B197-898D32E25484}" type="presOf" srcId="{302DFF3A-DBA7-47C8-8255-C6FBC4BBA68D}" destId="{A9B0964C-1DBD-4ED5-9191-C640D9D1A30D}" srcOrd="0" destOrd="0" presId="urn:microsoft.com/office/officeart/2005/8/layout/process5"/>
    <dgm:cxn modelId="{7E558387-E135-4681-8FB2-7E544F1C31D7}" type="presOf" srcId="{28CA1059-62B6-4D9A-B30D-84363111A62E}" destId="{1C9F3930-61FA-40AD-865C-8AB75A860648}" srcOrd="0" destOrd="0" presId="urn:microsoft.com/office/officeart/2005/8/layout/process5"/>
    <dgm:cxn modelId="{62A95D05-CAA7-4A18-9D64-335EA0F28B28}" srcId="{3A7813FC-AA5E-4E1E-B7E9-454F4A2C640C}" destId="{B7EF2E7F-EAC5-4BB9-8E57-DEB36E37B1B6}" srcOrd="3" destOrd="0" parTransId="{F7AD75C6-8933-44EA-890C-6AF3F19C2552}" sibTransId="{D25CD811-5F61-425A-A796-5F1F52ACBB15}"/>
    <dgm:cxn modelId="{CF856776-2130-4FA3-B3AA-2ED7C198962C}" srcId="{3A7813FC-AA5E-4E1E-B7E9-454F4A2C640C}" destId="{5D5BA71E-F78A-482A-9BF5-251DDFF1C4CC}" srcOrd="8" destOrd="0" parTransId="{080E5527-3B51-45FF-BBB6-EE89F88B4048}" sibTransId="{E9D17689-FD0E-495B-8C1E-99C1B325B0CF}"/>
    <dgm:cxn modelId="{9EFDDCB9-B425-4618-AECE-EE49E193FC4B}" srcId="{3A7813FC-AA5E-4E1E-B7E9-454F4A2C640C}" destId="{C458B8D3-B5EE-4E61-A4C5-AC97CE2D2FDC}" srcOrd="7" destOrd="0" parTransId="{E6359E2C-E5F0-4F3B-91E1-EA90EA29F2B9}" sibTransId="{7B3D343E-1667-43F9-AD7E-B4BBBE419573}"/>
    <dgm:cxn modelId="{010122DE-9082-46E9-AAE0-987C60DD2005}" srcId="{3A7813FC-AA5E-4E1E-B7E9-454F4A2C640C}" destId="{302DFF3A-DBA7-47C8-8255-C6FBC4BBA68D}" srcOrd="0" destOrd="0" parTransId="{CE6D267B-5105-4D95-A021-C2AA7052B805}" sibTransId="{F3451941-898D-4B9F-A428-D0F2337941BD}"/>
    <dgm:cxn modelId="{89783F0C-D610-49E9-91A0-16A5A79067B2}" srcId="{3A7813FC-AA5E-4E1E-B7E9-454F4A2C640C}" destId="{D6F783AB-7E5E-4D4D-99FF-8A9950C85C03}" srcOrd="1" destOrd="0" parTransId="{D639F9CA-2E3A-4F9E-ADFE-F5E8B56765DB}" sibTransId="{28CA1059-62B6-4D9A-B30D-84363111A62E}"/>
    <dgm:cxn modelId="{6575BB39-BD76-43BC-B8BE-649214D0D532}" type="presOf" srcId="{28CA1059-62B6-4D9A-B30D-84363111A62E}" destId="{6E2DA936-A361-4C62-929E-A8CCDD5D108A}" srcOrd="1" destOrd="0" presId="urn:microsoft.com/office/officeart/2005/8/layout/process5"/>
    <dgm:cxn modelId="{50CA3ED3-1207-4761-A2EB-B56569033F84}" type="presOf" srcId="{F3451941-898D-4B9F-A428-D0F2337941BD}" destId="{5AA34975-75A5-4E08-8559-32EA4B6EB568}" srcOrd="0" destOrd="0" presId="urn:microsoft.com/office/officeart/2005/8/layout/process5"/>
    <dgm:cxn modelId="{486EC55F-6CE1-497D-BF0E-EADCEBA85E73}" type="presOf" srcId="{3A7813FC-AA5E-4E1E-B7E9-454F4A2C640C}" destId="{A97AEAD9-BACE-4735-84DE-CA00DDFD6739}" srcOrd="0" destOrd="0" presId="urn:microsoft.com/office/officeart/2005/8/layout/process5"/>
    <dgm:cxn modelId="{D1CF96CD-51E7-43C1-A11A-3DCFB3BA1AEF}" type="presOf" srcId="{67ACB6F3-221C-4C95-AE14-1DA65D75A79F}" destId="{CD3C7757-0EB4-4E1A-B14D-B0E8A28DE4AC}" srcOrd="0" destOrd="0" presId="urn:microsoft.com/office/officeart/2005/8/layout/process5"/>
    <dgm:cxn modelId="{66675BF3-9949-426B-B95A-0AEB896C5C96}" type="presOf" srcId="{C55D235C-2BC4-4D0B-9962-C1B5047C524B}" destId="{5D3D9F52-76B1-478B-B96E-774F9D89162F}" srcOrd="0" destOrd="0" presId="urn:microsoft.com/office/officeart/2005/8/layout/process5"/>
    <dgm:cxn modelId="{E7238932-79FB-4CBA-BA6A-21B9EF6A1F9A}" srcId="{3A7813FC-AA5E-4E1E-B7E9-454F4A2C640C}" destId="{2D77CE5B-EA22-4223-A528-9D4F79CAF00B}" srcOrd="5" destOrd="0" parTransId="{15944380-AEFC-4835-A627-CEA82D36D082}" sibTransId="{0340E198-44DB-4ED3-B432-B65B72A3B581}"/>
    <dgm:cxn modelId="{4D41E734-DBA9-438E-A67F-0465B71906A0}" type="presOf" srcId="{67ACB6F3-221C-4C95-AE14-1DA65D75A79F}" destId="{E00853BA-6F9D-4548-888F-04A480BABBE4}" srcOrd="1" destOrd="0" presId="urn:microsoft.com/office/officeart/2005/8/layout/process5"/>
    <dgm:cxn modelId="{2F3730A4-99CE-4A35-92C7-2DA849C8FBBD}" type="presOf" srcId="{7B3D343E-1667-43F9-AD7E-B4BBBE419573}" destId="{B70DB4A2-C859-45CE-B259-D649C343538B}" srcOrd="1" destOrd="0" presId="urn:microsoft.com/office/officeart/2005/8/layout/process5"/>
    <dgm:cxn modelId="{D5F194C9-6A81-4817-8352-1A834065066A}" type="presOf" srcId="{5D5BA71E-F78A-482A-9BF5-251DDFF1C4CC}" destId="{3F61735C-591A-4578-B73A-B5A91B00ECFB}" srcOrd="0" destOrd="0" presId="urn:microsoft.com/office/officeart/2005/8/layout/process5"/>
    <dgm:cxn modelId="{BBD84A9D-D1CA-497E-AD0D-7DBF2458F6C1}" type="presOf" srcId="{C55D235C-2BC4-4D0B-9962-C1B5047C524B}" destId="{99735820-B1F6-405B-8E8E-B4FD7FEFE885}" srcOrd="1" destOrd="0" presId="urn:microsoft.com/office/officeart/2005/8/layout/process5"/>
    <dgm:cxn modelId="{D5D88B52-5756-4945-970D-A91ABAB05740}" type="presOf" srcId="{8BBA81AB-DCD4-4110-BED3-8AA18BB49E4A}" destId="{2CF23543-0534-4920-811D-4C52D1CFE377}" srcOrd="0" destOrd="0" presId="urn:microsoft.com/office/officeart/2005/8/layout/process5"/>
    <dgm:cxn modelId="{308FD66B-D23D-49CF-A8E2-3F6021D73EA9}" type="presOf" srcId="{97009176-35A3-4852-8D5B-3BCF7F4ACF94}" destId="{173C333C-7BD2-4383-BC44-C663C6F87F7F}" srcOrd="1" destOrd="0" presId="urn:microsoft.com/office/officeart/2005/8/layout/process5"/>
    <dgm:cxn modelId="{F5CA14BB-591B-4F81-AE95-1EA655F19492}" srcId="{3A7813FC-AA5E-4E1E-B7E9-454F4A2C640C}" destId="{BA4EE967-5E71-4B3B-8B3C-F140B95570FF}" srcOrd="6" destOrd="0" parTransId="{F0113C78-B2C3-4C69-B542-03EAC9B97D66}" sibTransId="{67ACB6F3-221C-4C95-AE14-1DA65D75A79F}"/>
    <dgm:cxn modelId="{FF383FEB-F2BC-48F3-9EBE-41DAF64ECA84}" type="presOf" srcId="{0340E198-44DB-4ED3-B432-B65B72A3B581}" destId="{0D5041B2-71EB-41B9-B8B6-157ECBAC4045}" srcOrd="1" destOrd="0" presId="urn:microsoft.com/office/officeart/2005/8/layout/process5"/>
    <dgm:cxn modelId="{88A76FA9-FC6F-486B-B2C6-953EED9A935D}" type="presOf" srcId="{2D77CE5B-EA22-4223-A528-9D4F79CAF00B}" destId="{EA55F332-0A4D-4295-A46F-D7C575D37054}" srcOrd="0" destOrd="0" presId="urn:microsoft.com/office/officeart/2005/8/layout/process5"/>
    <dgm:cxn modelId="{DF4CDA38-5403-467B-9F48-4DE885A44919}" type="presOf" srcId="{F3451941-898D-4B9F-A428-D0F2337941BD}" destId="{32886C7D-DFE1-4BD7-8A7A-BBA4D9C18DB6}" srcOrd="1" destOrd="0" presId="urn:microsoft.com/office/officeart/2005/8/layout/process5"/>
    <dgm:cxn modelId="{7E194348-E6DC-4D24-A677-137424DA5945}" type="presOf" srcId="{97009176-35A3-4852-8D5B-3BCF7F4ACF94}" destId="{A683D1BC-E9D2-4083-857A-7A430AB7BEAE}" srcOrd="0" destOrd="0" presId="urn:microsoft.com/office/officeart/2005/8/layout/process5"/>
    <dgm:cxn modelId="{C2A5196A-4ACA-43C9-8AE0-1E534E0B2D18}" type="presOf" srcId="{D25CD811-5F61-425A-A796-5F1F52ACBB15}" destId="{FF8848DE-7601-4650-A085-70132AB6236F}" srcOrd="0" destOrd="0" presId="urn:microsoft.com/office/officeart/2005/8/layout/process5"/>
    <dgm:cxn modelId="{0AA28F05-A470-4D19-ACA7-1B0F2B9BFCA6}" type="presOf" srcId="{D6F783AB-7E5E-4D4D-99FF-8A9950C85C03}" destId="{8501596A-1A34-4E16-88EF-1895011675F3}" srcOrd="0" destOrd="0" presId="urn:microsoft.com/office/officeart/2005/8/layout/process5"/>
    <dgm:cxn modelId="{B08A7972-E6C5-484A-A15E-7D329D0AF2B3}" type="presOf" srcId="{D25CD811-5F61-425A-A796-5F1F52ACBB15}" destId="{3D79DA14-A2D3-42DB-8D98-51ECBC701355}" srcOrd="1" destOrd="0" presId="urn:microsoft.com/office/officeart/2005/8/layout/process5"/>
    <dgm:cxn modelId="{6678C016-3F41-42CB-B648-2EA1ED6D3199}" type="presParOf" srcId="{A97AEAD9-BACE-4735-84DE-CA00DDFD6739}" destId="{A9B0964C-1DBD-4ED5-9191-C640D9D1A30D}" srcOrd="0" destOrd="0" presId="urn:microsoft.com/office/officeart/2005/8/layout/process5"/>
    <dgm:cxn modelId="{06F7266E-E051-4E80-A4CE-2B812B103C9B}" type="presParOf" srcId="{A97AEAD9-BACE-4735-84DE-CA00DDFD6739}" destId="{5AA34975-75A5-4E08-8559-32EA4B6EB568}" srcOrd="1" destOrd="0" presId="urn:microsoft.com/office/officeart/2005/8/layout/process5"/>
    <dgm:cxn modelId="{97E60730-B30B-4447-8632-D8B208A77C5A}" type="presParOf" srcId="{5AA34975-75A5-4E08-8559-32EA4B6EB568}" destId="{32886C7D-DFE1-4BD7-8A7A-BBA4D9C18DB6}" srcOrd="0" destOrd="0" presId="urn:microsoft.com/office/officeart/2005/8/layout/process5"/>
    <dgm:cxn modelId="{847E2755-65EA-46FB-8538-5682EC71620E}" type="presParOf" srcId="{A97AEAD9-BACE-4735-84DE-CA00DDFD6739}" destId="{8501596A-1A34-4E16-88EF-1895011675F3}" srcOrd="2" destOrd="0" presId="urn:microsoft.com/office/officeart/2005/8/layout/process5"/>
    <dgm:cxn modelId="{97B79F78-5642-4BB4-81A6-DED46257794B}" type="presParOf" srcId="{A97AEAD9-BACE-4735-84DE-CA00DDFD6739}" destId="{1C9F3930-61FA-40AD-865C-8AB75A860648}" srcOrd="3" destOrd="0" presId="urn:microsoft.com/office/officeart/2005/8/layout/process5"/>
    <dgm:cxn modelId="{ECF5081F-41C1-45AE-B24B-CE66C3C3DF90}" type="presParOf" srcId="{1C9F3930-61FA-40AD-865C-8AB75A860648}" destId="{6E2DA936-A361-4C62-929E-A8CCDD5D108A}" srcOrd="0" destOrd="0" presId="urn:microsoft.com/office/officeart/2005/8/layout/process5"/>
    <dgm:cxn modelId="{97C76B19-8ED0-4B99-B4F8-DEEAE6952E5C}" type="presParOf" srcId="{A97AEAD9-BACE-4735-84DE-CA00DDFD6739}" destId="{2CF23543-0534-4920-811D-4C52D1CFE377}" srcOrd="4" destOrd="0" presId="urn:microsoft.com/office/officeart/2005/8/layout/process5"/>
    <dgm:cxn modelId="{3E6E2345-0B1F-455D-9CD2-1FF8D36E5AAC}" type="presParOf" srcId="{A97AEAD9-BACE-4735-84DE-CA00DDFD6739}" destId="{5D3D9F52-76B1-478B-B96E-774F9D89162F}" srcOrd="5" destOrd="0" presId="urn:microsoft.com/office/officeart/2005/8/layout/process5"/>
    <dgm:cxn modelId="{2A145F35-D512-4EC0-AE83-5C7ECA2613A6}" type="presParOf" srcId="{5D3D9F52-76B1-478B-B96E-774F9D89162F}" destId="{99735820-B1F6-405B-8E8E-B4FD7FEFE885}" srcOrd="0" destOrd="0" presId="urn:microsoft.com/office/officeart/2005/8/layout/process5"/>
    <dgm:cxn modelId="{B2800CE9-8742-49D5-B36E-47E96F0A8C0E}" type="presParOf" srcId="{A97AEAD9-BACE-4735-84DE-CA00DDFD6739}" destId="{F4F81B5F-71EF-4BFC-B217-7A559247CC8E}" srcOrd="6" destOrd="0" presId="urn:microsoft.com/office/officeart/2005/8/layout/process5"/>
    <dgm:cxn modelId="{48C55B56-8E3D-4910-9C01-664751891A21}" type="presParOf" srcId="{A97AEAD9-BACE-4735-84DE-CA00DDFD6739}" destId="{FF8848DE-7601-4650-A085-70132AB6236F}" srcOrd="7" destOrd="0" presId="urn:microsoft.com/office/officeart/2005/8/layout/process5"/>
    <dgm:cxn modelId="{52E67D37-6FB6-47D0-B3D2-F3A1B81F74AF}" type="presParOf" srcId="{FF8848DE-7601-4650-A085-70132AB6236F}" destId="{3D79DA14-A2D3-42DB-8D98-51ECBC701355}" srcOrd="0" destOrd="0" presId="urn:microsoft.com/office/officeart/2005/8/layout/process5"/>
    <dgm:cxn modelId="{88BBA589-FB3B-44FA-8AA2-0E7068006F3B}" type="presParOf" srcId="{A97AEAD9-BACE-4735-84DE-CA00DDFD6739}" destId="{6266645F-14F0-4F8A-8842-A57974CE44C6}" srcOrd="8" destOrd="0" presId="urn:microsoft.com/office/officeart/2005/8/layout/process5"/>
    <dgm:cxn modelId="{20AE681A-BDC2-40A6-8C67-097EC060A00F}" type="presParOf" srcId="{A97AEAD9-BACE-4735-84DE-CA00DDFD6739}" destId="{A683D1BC-E9D2-4083-857A-7A430AB7BEAE}" srcOrd="9" destOrd="0" presId="urn:microsoft.com/office/officeart/2005/8/layout/process5"/>
    <dgm:cxn modelId="{8D5EC76C-FC05-4162-B543-1997FE8C0ECD}" type="presParOf" srcId="{A683D1BC-E9D2-4083-857A-7A430AB7BEAE}" destId="{173C333C-7BD2-4383-BC44-C663C6F87F7F}" srcOrd="0" destOrd="0" presId="urn:microsoft.com/office/officeart/2005/8/layout/process5"/>
    <dgm:cxn modelId="{5E8F94B0-E33F-470F-BB35-3A6E73AABE42}" type="presParOf" srcId="{A97AEAD9-BACE-4735-84DE-CA00DDFD6739}" destId="{EA55F332-0A4D-4295-A46F-D7C575D37054}" srcOrd="10" destOrd="0" presId="urn:microsoft.com/office/officeart/2005/8/layout/process5"/>
    <dgm:cxn modelId="{3105EB8B-A40A-4656-B102-C48F242CB29E}" type="presParOf" srcId="{A97AEAD9-BACE-4735-84DE-CA00DDFD6739}" destId="{209E326E-5B68-4C5B-A11F-4282567589DD}" srcOrd="11" destOrd="0" presId="urn:microsoft.com/office/officeart/2005/8/layout/process5"/>
    <dgm:cxn modelId="{7411AACD-D20E-421E-A4EE-5D59198904E2}" type="presParOf" srcId="{209E326E-5B68-4C5B-A11F-4282567589DD}" destId="{0D5041B2-71EB-41B9-B8B6-157ECBAC4045}" srcOrd="0" destOrd="0" presId="urn:microsoft.com/office/officeart/2005/8/layout/process5"/>
    <dgm:cxn modelId="{CFFCE370-FC93-4C7E-8885-ABDC83CED971}" type="presParOf" srcId="{A97AEAD9-BACE-4735-84DE-CA00DDFD6739}" destId="{59BCA9F5-E91C-42C5-BD1A-10BCB7849028}" srcOrd="12" destOrd="0" presId="urn:microsoft.com/office/officeart/2005/8/layout/process5"/>
    <dgm:cxn modelId="{9AA102E2-0FD1-4BB8-8935-547D4282D8CF}" type="presParOf" srcId="{A97AEAD9-BACE-4735-84DE-CA00DDFD6739}" destId="{CD3C7757-0EB4-4E1A-B14D-B0E8A28DE4AC}" srcOrd="13" destOrd="0" presId="urn:microsoft.com/office/officeart/2005/8/layout/process5"/>
    <dgm:cxn modelId="{3841AFF1-168D-4294-A8A8-34EC4E9A02A1}" type="presParOf" srcId="{CD3C7757-0EB4-4E1A-B14D-B0E8A28DE4AC}" destId="{E00853BA-6F9D-4548-888F-04A480BABBE4}" srcOrd="0" destOrd="0" presId="urn:microsoft.com/office/officeart/2005/8/layout/process5"/>
    <dgm:cxn modelId="{196960C8-B094-46F2-9D58-8F214A91A2CD}" type="presParOf" srcId="{A97AEAD9-BACE-4735-84DE-CA00DDFD6739}" destId="{2C3A4D18-9BE8-49A7-8BE3-0E8EFD0798CF}" srcOrd="14" destOrd="0" presId="urn:microsoft.com/office/officeart/2005/8/layout/process5"/>
    <dgm:cxn modelId="{1646426B-D1A5-4C17-91CA-477B2C7031FD}" type="presParOf" srcId="{A97AEAD9-BACE-4735-84DE-CA00DDFD6739}" destId="{1315EBB5-51E7-4FD3-AA67-A071A6014094}" srcOrd="15" destOrd="0" presId="urn:microsoft.com/office/officeart/2005/8/layout/process5"/>
    <dgm:cxn modelId="{E0B6D583-91F5-4B4C-92CC-64861FDC46A6}" type="presParOf" srcId="{1315EBB5-51E7-4FD3-AA67-A071A6014094}" destId="{B70DB4A2-C859-45CE-B259-D649C343538B}" srcOrd="0" destOrd="0" presId="urn:microsoft.com/office/officeart/2005/8/layout/process5"/>
    <dgm:cxn modelId="{EB111FFF-DC69-4339-80C4-8EA9A1006BB7}" type="presParOf" srcId="{A97AEAD9-BACE-4735-84DE-CA00DDFD6739}" destId="{3F61735C-591A-4578-B73A-B5A91B00ECFB}"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16EF0-CEBB-4F66-BC91-9885EDC6EF08}"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C"/>
        </a:p>
      </dgm:t>
    </dgm:pt>
    <dgm:pt modelId="{3A7A6C0F-70E9-49FB-A4EA-6650D5A95212}">
      <dgm:prSet phldrT="[Texto]"/>
      <dgm:spPr/>
      <dgm:t>
        <a:bodyPr/>
        <a:lstStyle/>
        <a:p>
          <a:r>
            <a:rPr lang="es-EC" dirty="0" smtClean="0"/>
            <a:t>EPMAPS</a:t>
          </a:r>
          <a:endParaRPr lang="es-EC" dirty="0"/>
        </a:p>
      </dgm:t>
    </dgm:pt>
    <dgm:pt modelId="{56CB4812-D22F-45BC-81D3-86E31B9BA5EB}" type="parTrans" cxnId="{194138E7-F4FF-44D3-B5BC-4EF826A2C8F1}">
      <dgm:prSet/>
      <dgm:spPr/>
      <dgm:t>
        <a:bodyPr/>
        <a:lstStyle/>
        <a:p>
          <a:endParaRPr lang="es-EC"/>
        </a:p>
      </dgm:t>
    </dgm:pt>
    <dgm:pt modelId="{48C470D8-483A-4675-8C82-B204507CC247}" type="sibTrans" cxnId="{194138E7-F4FF-44D3-B5BC-4EF826A2C8F1}">
      <dgm:prSet/>
      <dgm:spPr/>
      <dgm:t>
        <a:bodyPr/>
        <a:lstStyle/>
        <a:p>
          <a:endParaRPr lang="es-EC"/>
        </a:p>
      </dgm:t>
    </dgm:pt>
    <dgm:pt modelId="{54EEB484-C626-4E4A-A3BC-7719C498A97C}" type="asst">
      <dgm:prSet phldrT="[Texto]"/>
      <dgm:spPr/>
      <dgm:t>
        <a:bodyPr/>
        <a:lstStyle/>
        <a:p>
          <a:r>
            <a:rPr lang="es-EC" dirty="0" smtClean="0"/>
            <a:t>Dedicada al control tratamiento y distribución del agua potable a todo el Cantón Quito.</a:t>
          </a:r>
          <a:endParaRPr lang="es-EC" dirty="0"/>
        </a:p>
      </dgm:t>
    </dgm:pt>
    <dgm:pt modelId="{3EA62A28-9F60-4D6E-BD0C-E65C24DE900E}" type="parTrans" cxnId="{8CEF4113-7DD0-4E6F-8BE7-16D26D1473A4}">
      <dgm:prSet/>
      <dgm:spPr/>
      <dgm:t>
        <a:bodyPr/>
        <a:lstStyle/>
        <a:p>
          <a:endParaRPr lang="es-EC"/>
        </a:p>
      </dgm:t>
    </dgm:pt>
    <dgm:pt modelId="{7F4AEB04-A61F-4E8A-BE19-DAFC11F3E0E7}" type="sibTrans" cxnId="{8CEF4113-7DD0-4E6F-8BE7-16D26D1473A4}">
      <dgm:prSet/>
      <dgm:spPr/>
      <dgm:t>
        <a:bodyPr/>
        <a:lstStyle/>
        <a:p>
          <a:endParaRPr lang="es-EC"/>
        </a:p>
      </dgm:t>
    </dgm:pt>
    <dgm:pt modelId="{BD8E4B17-F87A-4BD8-91EA-B36AE68F7062}">
      <dgm:prSet phldrT="[Texto]"/>
      <dgm:spPr/>
      <dgm:t>
        <a:bodyPr/>
        <a:lstStyle/>
        <a:p>
          <a:r>
            <a:rPr lang="es-EC" dirty="0" smtClean="0"/>
            <a:t>Agua Potable</a:t>
          </a:r>
          <a:endParaRPr lang="es-EC" dirty="0"/>
        </a:p>
      </dgm:t>
    </dgm:pt>
    <dgm:pt modelId="{1948321B-65DB-402B-AC09-FA81B4982B0C}" type="parTrans" cxnId="{A116606A-9BE0-443E-B2D4-D242D3A7865B}">
      <dgm:prSet/>
      <dgm:spPr/>
      <dgm:t>
        <a:bodyPr/>
        <a:lstStyle/>
        <a:p>
          <a:endParaRPr lang="es-EC"/>
        </a:p>
      </dgm:t>
    </dgm:pt>
    <dgm:pt modelId="{2E03CEB5-BD66-47C3-9380-2250C1B7F0E1}" type="sibTrans" cxnId="{A116606A-9BE0-443E-B2D4-D242D3A7865B}">
      <dgm:prSet/>
      <dgm:spPr/>
      <dgm:t>
        <a:bodyPr/>
        <a:lstStyle/>
        <a:p>
          <a:endParaRPr lang="es-EC"/>
        </a:p>
      </dgm:t>
    </dgm:pt>
    <dgm:pt modelId="{E77C510F-6FAC-4ACD-B974-EB6F1B8B9C9A}">
      <dgm:prSet phldrT="[Texto]"/>
      <dgm:spPr/>
      <dgm:t>
        <a:bodyPr/>
        <a:lstStyle/>
        <a:p>
          <a:r>
            <a:rPr lang="es-EC" dirty="0" smtClean="0"/>
            <a:t>Saneamiento</a:t>
          </a:r>
          <a:endParaRPr lang="es-EC" dirty="0"/>
        </a:p>
      </dgm:t>
    </dgm:pt>
    <dgm:pt modelId="{17D78DDE-DC10-4853-81C6-741BBA897248}" type="parTrans" cxnId="{80406D1B-FD91-476F-9CF2-53B2FC1805B4}">
      <dgm:prSet/>
      <dgm:spPr/>
      <dgm:t>
        <a:bodyPr/>
        <a:lstStyle/>
        <a:p>
          <a:endParaRPr lang="es-EC"/>
        </a:p>
      </dgm:t>
    </dgm:pt>
    <dgm:pt modelId="{4F76CEFB-DA0C-4C6F-8700-0BB5EF1E1408}" type="sibTrans" cxnId="{80406D1B-FD91-476F-9CF2-53B2FC1805B4}">
      <dgm:prSet/>
      <dgm:spPr/>
      <dgm:t>
        <a:bodyPr/>
        <a:lstStyle/>
        <a:p>
          <a:endParaRPr lang="es-EC"/>
        </a:p>
      </dgm:t>
    </dgm:pt>
    <dgm:pt modelId="{95EC0768-6F2A-4DC1-9F8F-ECDEFE4003EA}">
      <dgm:prSet phldrT="[Texto]"/>
      <dgm:spPr/>
      <dgm:t>
        <a:bodyPr/>
        <a:lstStyle/>
        <a:p>
          <a:r>
            <a:rPr lang="es-EC" dirty="0" smtClean="0"/>
            <a:t>Programas de Saneamiento Ambiental-PSA.</a:t>
          </a:r>
          <a:endParaRPr lang="es-EC" dirty="0"/>
        </a:p>
      </dgm:t>
    </dgm:pt>
    <dgm:pt modelId="{8096E0D1-0CD9-448D-AC93-E68C0CE46E6D}" type="parTrans" cxnId="{E01A4064-EA31-4DC1-8813-227C7F592D84}">
      <dgm:prSet/>
      <dgm:spPr/>
      <dgm:t>
        <a:bodyPr/>
        <a:lstStyle/>
        <a:p>
          <a:endParaRPr lang="es-EC"/>
        </a:p>
      </dgm:t>
    </dgm:pt>
    <dgm:pt modelId="{0F7D9D20-61A1-44B2-91F5-6651D514B666}" type="sibTrans" cxnId="{E01A4064-EA31-4DC1-8813-227C7F592D84}">
      <dgm:prSet/>
      <dgm:spPr/>
      <dgm:t>
        <a:bodyPr/>
        <a:lstStyle/>
        <a:p>
          <a:endParaRPr lang="es-EC"/>
        </a:p>
      </dgm:t>
    </dgm:pt>
    <dgm:pt modelId="{5325B29E-D3FC-4E43-92F4-F8E7149F520A}" type="asst">
      <dgm:prSet/>
      <dgm:spPr/>
      <dgm:t>
        <a:bodyPr/>
        <a:lstStyle/>
        <a:p>
          <a:r>
            <a:rPr lang="es-EC" dirty="0" smtClean="0"/>
            <a:t>Dota del servicio de agua potable al 98,53% de la población del distrito metropolitano y de alcantarillado al 92,73% del DMQ</a:t>
          </a:r>
          <a:endParaRPr lang="es-EC" dirty="0"/>
        </a:p>
      </dgm:t>
    </dgm:pt>
    <dgm:pt modelId="{0784F920-A20E-4FAE-89FA-2DD0CD142083}" type="parTrans" cxnId="{B0A1E72B-4DB7-471C-9395-0228D438FB80}">
      <dgm:prSet/>
      <dgm:spPr/>
      <dgm:t>
        <a:bodyPr/>
        <a:lstStyle/>
        <a:p>
          <a:endParaRPr lang="es-EC"/>
        </a:p>
      </dgm:t>
    </dgm:pt>
    <dgm:pt modelId="{B5E0CA9E-CCEB-4BA3-8CEB-5B85C1734584}" type="sibTrans" cxnId="{B0A1E72B-4DB7-471C-9395-0228D438FB80}">
      <dgm:prSet/>
      <dgm:spPr/>
      <dgm:t>
        <a:bodyPr/>
        <a:lstStyle/>
        <a:p>
          <a:endParaRPr lang="es-EC"/>
        </a:p>
      </dgm:t>
    </dgm:pt>
    <dgm:pt modelId="{27871F9E-0494-4AD1-A73B-42FC9D76DFFD}">
      <dgm:prSet/>
      <dgm:spPr/>
      <dgm:t>
        <a:bodyPr/>
        <a:lstStyle/>
        <a:p>
          <a:r>
            <a:rPr lang="es-EC" dirty="0" smtClean="0"/>
            <a:t>Distribución.</a:t>
          </a:r>
        </a:p>
        <a:p>
          <a:r>
            <a:rPr lang="es-EC" dirty="0" smtClean="0"/>
            <a:t>Tratamiento.</a:t>
          </a:r>
        </a:p>
        <a:p>
          <a:r>
            <a:rPr lang="es-EC" dirty="0" smtClean="0"/>
            <a:t>Captación.</a:t>
          </a:r>
          <a:endParaRPr lang="es-EC" dirty="0"/>
        </a:p>
      </dgm:t>
    </dgm:pt>
    <dgm:pt modelId="{0BCFD923-90DC-4433-B566-BD23D2397E09}" type="parTrans" cxnId="{E1486B13-7B0B-47B1-96B2-345C72FFB101}">
      <dgm:prSet/>
      <dgm:spPr/>
      <dgm:t>
        <a:bodyPr/>
        <a:lstStyle/>
        <a:p>
          <a:endParaRPr lang="es-EC"/>
        </a:p>
      </dgm:t>
    </dgm:pt>
    <dgm:pt modelId="{0FF79626-82B5-44BC-B7ED-533C5CC51C10}" type="sibTrans" cxnId="{E1486B13-7B0B-47B1-96B2-345C72FFB101}">
      <dgm:prSet/>
      <dgm:spPr/>
      <dgm:t>
        <a:bodyPr/>
        <a:lstStyle/>
        <a:p>
          <a:endParaRPr lang="es-EC"/>
        </a:p>
      </dgm:t>
    </dgm:pt>
    <dgm:pt modelId="{EB6E61EF-3A55-49F5-8356-07E4E68105E1}">
      <dgm:prSet/>
      <dgm:spPr/>
      <dgm:t>
        <a:bodyPr/>
        <a:lstStyle/>
        <a:p>
          <a:r>
            <a:rPr lang="es-EC" dirty="0" smtClean="0"/>
            <a:t>Recolección.</a:t>
          </a:r>
        </a:p>
        <a:p>
          <a:r>
            <a:rPr lang="es-EC" dirty="0" smtClean="0"/>
            <a:t>Tratamiento.</a:t>
          </a:r>
          <a:endParaRPr lang="es-EC" dirty="0"/>
        </a:p>
      </dgm:t>
    </dgm:pt>
    <dgm:pt modelId="{8E731C12-C6E6-422B-BF63-C035BC46FF90}" type="parTrans" cxnId="{561083D3-E372-4A04-A995-61ECF7D5B34C}">
      <dgm:prSet/>
      <dgm:spPr/>
      <dgm:t>
        <a:bodyPr/>
        <a:lstStyle/>
        <a:p>
          <a:endParaRPr lang="es-EC"/>
        </a:p>
      </dgm:t>
    </dgm:pt>
    <dgm:pt modelId="{979CBD13-F8B3-42B7-AADD-85DBCF2D720D}" type="sibTrans" cxnId="{561083D3-E372-4A04-A995-61ECF7D5B34C}">
      <dgm:prSet/>
      <dgm:spPr/>
      <dgm:t>
        <a:bodyPr/>
        <a:lstStyle/>
        <a:p>
          <a:endParaRPr lang="es-EC"/>
        </a:p>
      </dgm:t>
    </dgm:pt>
    <dgm:pt modelId="{FE8AE1B2-69C7-4C89-B651-298B90943C73}" type="pres">
      <dgm:prSet presAssocID="{5F416EF0-CEBB-4F66-BC91-9885EDC6EF08}" presName="hierChild1" presStyleCnt="0">
        <dgm:presLayoutVars>
          <dgm:orgChart val="1"/>
          <dgm:chPref val="1"/>
          <dgm:dir/>
          <dgm:animOne val="branch"/>
          <dgm:animLvl val="lvl"/>
          <dgm:resizeHandles/>
        </dgm:presLayoutVars>
      </dgm:prSet>
      <dgm:spPr/>
      <dgm:t>
        <a:bodyPr/>
        <a:lstStyle/>
        <a:p>
          <a:endParaRPr lang="es-EC"/>
        </a:p>
      </dgm:t>
    </dgm:pt>
    <dgm:pt modelId="{8165B9CD-0965-48EA-A502-B14E5014F807}" type="pres">
      <dgm:prSet presAssocID="{3A7A6C0F-70E9-49FB-A4EA-6650D5A95212}" presName="hierRoot1" presStyleCnt="0">
        <dgm:presLayoutVars>
          <dgm:hierBranch val="init"/>
        </dgm:presLayoutVars>
      </dgm:prSet>
      <dgm:spPr/>
      <dgm:t>
        <a:bodyPr/>
        <a:lstStyle/>
        <a:p>
          <a:endParaRPr lang="es-EC"/>
        </a:p>
      </dgm:t>
    </dgm:pt>
    <dgm:pt modelId="{D619F096-83E2-49CB-BC79-91C08C45D614}" type="pres">
      <dgm:prSet presAssocID="{3A7A6C0F-70E9-49FB-A4EA-6650D5A95212}" presName="rootComposite1" presStyleCnt="0"/>
      <dgm:spPr/>
      <dgm:t>
        <a:bodyPr/>
        <a:lstStyle/>
        <a:p>
          <a:endParaRPr lang="es-EC"/>
        </a:p>
      </dgm:t>
    </dgm:pt>
    <dgm:pt modelId="{F136D07D-D758-4882-9845-AEAC4ADA9FC5}" type="pres">
      <dgm:prSet presAssocID="{3A7A6C0F-70E9-49FB-A4EA-6650D5A95212}" presName="rootText1" presStyleLbl="node0" presStyleIdx="0" presStyleCnt="1">
        <dgm:presLayoutVars>
          <dgm:chPref val="3"/>
        </dgm:presLayoutVars>
      </dgm:prSet>
      <dgm:spPr/>
      <dgm:t>
        <a:bodyPr/>
        <a:lstStyle/>
        <a:p>
          <a:endParaRPr lang="es-EC"/>
        </a:p>
      </dgm:t>
    </dgm:pt>
    <dgm:pt modelId="{A8780F0E-0FDB-4A6D-A46E-FBDD1BA53D9B}" type="pres">
      <dgm:prSet presAssocID="{3A7A6C0F-70E9-49FB-A4EA-6650D5A95212}" presName="rootConnector1" presStyleLbl="node1" presStyleIdx="0" presStyleCnt="0"/>
      <dgm:spPr/>
      <dgm:t>
        <a:bodyPr/>
        <a:lstStyle/>
        <a:p>
          <a:endParaRPr lang="es-EC"/>
        </a:p>
      </dgm:t>
    </dgm:pt>
    <dgm:pt modelId="{A8CAAE97-5B64-443E-9C60-434592E020EC}" type="pres">
      <dgm:prSet presAssocID="{3A7A6C0F-70E9-49FB-A4EA-6650D5A95212}" presName="hierChild2" presStyleCnt="0"/>
      <dgm:spPr/>
      <dgm:t>
        <a:bodyPr/>
        <a:lstStyle/>
        <a:p>
          <a:endParaRPr lang="es-EC"/>
        </a:p>
      </dgm:t>
    </dgm:pt>
    <dgm:pt modelId="{34AD2EEA-227F-46A5-BD68-5D2AA4494076}" type="pres">
      <dgm:prSet presAssocID="{1948321B-65DB-402B-AC09-FA81B4982B0C}" presName="Name37" presStyleLbl="parChTrans1D2" presStyleIdx="0" presStyleCnt="5"/>
      <dgm:spPr/>
      <dgm:t>
        <a:bodyPr/>
        <a:lstStyle/>
        <a:p>
          <a:endParaRPr lang="es-EC"/>
        </a:p>
      </dgm:t>
    </dgm:pt>
    <dgm:pt modelId="{840349EC-EAC5-4337-B962-65F7C4FC2E07}" type="pres">
      <dgm:prSet presAssocID="{BD8E4B17-F87A-4BD8-91EA-B36AE68F7062}" presName="hierRoot2" presStyleCnt="0">
        <dgm:presLayoutVars>
          <dgm:hierBranch val="init"/>
        </dgm:presLayoutVars>
      </dgm:prSet>
      <dgm:spPr/>
      <dgm:t>
        <a:bodyPr/>
        <a:lstStyle/>
        <a:p>
          <a:endParaRPr lang="es-EC"/>
        </a:p>
      </dgm:t>
    </dgm:pt>
    <dgm:pt modelId="{F6A8E628-5DEB-4188-9BCF-1CBDB311DBFE}" type="pres">
      <dgm:prSet presAssocID="{BD8E4B17-F87A-4BD8-91EA-B36AE68F7062}" presName="rootComposite" presStyleCnt="0"/>
      <dgm:spPr/>
      <dgm:t>
        <a:bodyPr/>
        <a:lstStyle/>
        <a:p>
          <a:endParaRPr lang="es-EC"/>
        </a:p>
      </dgm:t>
    </dgm:pt>
    <dgm:pt modelId="{F6806D00-E7F0-465A-A420-BF64C4EDEA0C}" type="pres">
      <dgm:prSet presAssocID="{BD8E4B17-F87A-4BD8-91EA-B36AE68F7062}" presName="rootText" presStyleLbl="node2" presStyleIdx="0" presStyleCnt="3">
        <dgm:presLayoutVars>
          <dgm:chPref val="3"/>
        </dgm:presLayoutVars>
      </dgm:prSet>
      <dgm:spPr/>
      <dgm:t>
        <a:bodyPr/>
        <a:lstStyle/>
        <a:p>
          <a:endParaRPr lang="es-EC"/>
        </a:p>
      </dgm:t>
    </dgm:pt>
    <dgm:pt modelId="{2090EBB6-E742-4D42-9ADD-A9E460A07D2E}" type="pres">
      <dgm:prSet presAssocID="{BD8E4B17-F87A-4BD8-91EA-B36AE68F7062}" presName="rootConnector" presStyleLbl="node2" presStyleIdx="0" presStyleCnt="3"/>
      <dgm:spPr/>
      <dgm:t>
        <a:bodyPr/>
        <a:lstStyle/>
        <a:p>
          <a:endParaRPr lang="es-EC"/>
        </a:p>
      </dgm:t>
    </dgm:pt>
    <dgm:pt modelId="{79D39368-E028-461F-A6F4-E612B89FB94E}" type="pres">
      <dgm:prSet presAssocID="{BD8E4B17-F87A-4BD8-91EA-B36AE68F7062}" presName="hierChild4" presStyleCnt="0"/>
      <dgm:spPr/>
      <dgm:t>
        <a:bodyPr/>
        <a:lstStyle/>
        <a:p>
          <a:endParaRPr lang="es-EC"/>
        </a:p>
      </dgm:t>
    </dgm:pt>
    <dgm:pt modelId="{5442AADD-263A-4546-BA74-EBF60AE9E95A}" type="pres">
      <dgm:prSet presAssocID="{0BCFD923-90DC-4433-B566-BD23D2397E09}" presName="Name37" presStyleLbl="parChTrans1D3" presStyleIdx="0" presStyleCnt="2"/>
      <dgm:spPr/>
      <dgm:t>
        <a:bodyPr/>
        <a:lstStyle/>
        <a:p>
          <a:endParaRPr lang="es-EC"/>
        </a:p>
      </dgm:t>
    </dgm:pt>
    <dgm:pt modelId="{BB58088D-AB69-4210-B322-ECBF5AA64874}" type="pres">
      <dgm:prSet presAssocID="{27871F9E-0494-4AD1-A73B-42FC9D76DFFD}" presName="hierRoot2" presStyleCnt="0">
        <dgm:presLayoutVars>
          <dgm:hierBranch val="init"/>
        </dgm:presLayoutVars>
      </dgm:prSet>
      <dgm:spPr/>
      <dgm:t>
        <a:bodyPr/>
        <a:lstStyle/>
        <a:p>
          <a:endParaRPr lang="es-EC"/>
        </a:p>
      </dgm:t>
    </dgm:pt>
    <dgm:pt modelId="{6CB16356-AF99-4957-8F18-123C0B5996BE}" type="pres">
      <dgm:prSet presAssocID="{27871F9E-0494-4AD1-A73B-42FC9D76DFFD}" presName="rootComposite" presStyleCnt="0"/>
      <dgm:spPr/>
      <dgm:t>
        <a:bodyPr/>
        <a:lstStyle/>
        <a:p>
          <a:endParaRPr lang="es-EC"/>
        </a:p>
      </dgm:t>
    </dgm:pt>
    <dgm:pt modelId="{ABF5BDE8-A5CF-4114-9B49-3D3646079F3B}" type="pres">
      <dgm:prSet presAssocID="{27871F9E-0494-4AD1-A73B-42FC9D76DFFD}" presName="rootText" presStyleLbl="node3" presStyleIdx="0" presStyleCnt="2">
        <dgm:presLayoutVars>
          <dgm:chPref val="3"/>
        </dgm:presLayoutVars>
      </dgm:prSet>
      <dgm:spPr/>
      <dgm:t>
        <a:bodyPr/>
        <a:lstStyle/>
        <a:p>
          <a:endParaRPr lang="es-EC"/>
        </a:p>
      </dgm:t>
    </dgm:pt>
    <dgm:pt modelId="{5CFFC7DF-9702-4DB7-B6CD-3F9BCBE6E2F8}" type="pres">
      <dgm:prSet presAssocID="{27871F9E-0494-4AD1-A73B-42FC9D76DFFD}" presName="rootConnector" presStyleLbl="node3" presStyleIdx="0" presStyleCnt="2"/>
      <dgm:spPr/>
      <dgm:t>
        <a:bodyPr/>
        <a:lstStyle/>
        <a:p>
          <a:endParaRPr lang="es-EC"/>
        </a:p>
      </dgm:t>
    </dgm:pt>
    <dgm:pt modelId="{81D937DB-7AE3-4DC7-B5C9-6C050302AD51}" type="pres">
      <dgm:prSet presAssocID="{27871F9E-0494-4AD1-A73B-42FC9D76DFFD}" presName="hierChild4" presStyleCnt="0"/>
      <dgm:spPr/>
      <dgm:t>
        <a:bodyPr/>
        <a:lstStyle/>
        <a:p>
          <a:endParaRPr lang="es-EC"/>
        </a:p>
      </dgm:t>
    </dgm:pt>
    <dgm:pt modelId="{6D209DBD-71A5-4BE0-82F2-BEB0113D28D3}" type="pres">
      <dgm:prSet presAssocID="{27871F9E-0494-4AD1-A73B-42FC9D76DFFD}" presName="hierChild5" presStyleCnt="0"/>
      <dgm:spPr/>
      <dgm:t>
        <a:bodyPr/>
        <a:lstStyle/>
        <a:p>
          <a:endParaRPr lang="es-EC"/>
        </a:p>
      </dgm:t>
    </dgm:pt>
    <dgm:pt modelId="{186655D7-BC4C-4F68-92F5-F3BD050454F8}" type="pres">
      <dgm:prSet presAssocID="{BD8E4B17-F87A-4BD8-91EA-B36AE68F7062}" presName="hierChild5" presStyleCnt="0"/>
      <dgm:spPr/>
      <dgm:t>
        <a:bodyPr/>
        <a:lstStyle/>
        <a:p>
          <a:endParaRPr lang="es-EC"/>
        </a:p>
      </dgm:t>
    </dgm:pt>
    <dgm:pt modelId="{D3101B64-48E1-4A25-B8D7-AE9277BDDA0C}" type="pres">
      <dgm:prSet presAssocID="{17D78DDE-DC10-4853-81C6-741BBA897248}" presName="Name37" presStyleLbl="parChTrans1D2" presStyleIdx="1" presStyleCnt="5"/>
      <dgm:spPr/>
      <dgm:t>
        <a:bodyPr/>
        <a:lstStyle/>
        <a:p>
          <a:endParaRPr lang="es-EC"/>
        </a:p>
      </dgm:t>
    </dgm:pt>
    <dgm:pt modelId="{D9AE8051-5C38-4931-B1C8-4902AFCE0D2C}" type="pres">
      <dgm:prSet presAssocID="{E77C510F-6FAC-4ACD-B974-EB6F1B8B9C9A}" presName="hierRoot2" presStyleCnt="0">
        <dgm:presLayoutVars>
          <dgm:hierBranch val="init"/>
        </dgm:presLayoutVars>
      </dgm:prSet>
      <dgm:spPr/>
      <dgm:t>
        <a:bodyPr/>
        <a:lstStyle/>
        <a:p>
          <a:endParaRPr lang="es-EC"/>
        </a:p>
      </dgm:t>
    </dgm:pt>
    <dgm:pt modelId="{90AF1167-C09C-4172-8EE2-A299FEC2B5A0}" type="pres">
      <dgm:prSet presAssocID="{E77C510F-6FAC-4ACD-B974-EB6F1B8B9C9A}" presName="rootComposite" presStyleCnt="0"/>
      <dgm:spPr/>
      <dgm:t>
        <a:bodyPr/>
        <a:lstStyle/>
        <a:p>
          <a:endParaRPr lang="es-EC"/>
        </a:p>
      </dgm:t>
    </dgm:pt>
    <dgm:pt modelId="{A439867A-A7E1-49EE-8AD2-686F7A3AB7FC}" type="pres">
      <dgm:prSet presAssocID="{E77C510F-6FAC-4ACD-B974-EB6F1B8B9C9A}" presName="rootText" presStyleLbl="node2" presStyleIdx="1" presStyleCnt="3">
        <dgm:presLayoutVars>
          <dgm:chPref val="3"/>
        </dgm:presLayoutVars>
      </dgm:prSet>
      <dgm:spPr/>
      <dgm:t>
        <a:bodyPr/>
        <a:lstStyle/>
        <a:p>
          <a:endParaRPr lang="es-EC"/>
        </a:p>
      </dgm:t>
    </dgm:pt>
    <dgm:pt modelId="{F2501987-5CB3-4398-9094-7B010BA8ED33}" type="pres">
      <dgm:prSet presAssocID="{E77C510F-6FAC-4ACD-B974-EB6F1B8B9C9A}" presName="rootConnector" presStyleLbl="node2" presStyleIdx="1" presStyleCnt="3"/>
      <dgm:spPr/>
      <dgm:t>
        <a:bodyPr/>
        <a:lstStyle/>
        <a:p>
          <a:endParaRPr lang="es-EC"/>
        </a:p>
      </dgm:t>
    </dgm:pt>
    <dgm:pt modelId="{D1CA30D9-EBDF-459E-886E-8C8C1DA3C04F}" type="pres">
      <dgm:prSet presAssocID="{E77C510F-6FAC-4ACD-B974-EB6F1B8B9C9A}" presName="hierChild4" presStyleCnt="0"/>
      <dgm:spPr/>
      <dgm:t>
        <a:bodyPr/>
        <a:lstStyle/>
        <a:p>
          <a:endParaRPr lang="es-EC"/>
        </a:p>
      </dgm:t>
    </dgm:pt>
    <dgm:pt modelId="{807FEB11-47F9-448A-A14F-06703B4F22FE}" type="pres">
      <dgm:prSet presAssocID="{8E731C12-C6E6-422B-BF63-C035BC46FF90}" presName="Name37" presStyleLbl="parChTrans1D3" presStyleIdx="1" presStyleCnt="2"/>
      <dgm:spPr/>
      <dgm:t>
        <a:bodyPr/>
        <a:lstStyle/>
        <a:p>
          <a:endParaRPr lang="es-EC"/>
        </a:p>
      </dgm:t>
    </dgm:pt>
    <dgm:pt modelId="{08C56F58-DE76-435D-AEB2-C4F0BAA7B0F6}" type="pres">
      <dgm:prSet presAssocID="{EB6E61EF-3A55-49F5-8356-07E4E68105E1}" presName="hierRoot2" presStyleCnt="0">
        <dgm:presLayoutVars>
          <dgm:hierBranch val="init"/>
        </dgm:presLayoutVars>
      </dgm:prSet>
      <dgm:spPr/>
      <dgm:t>
        <a:bodyPr/>
        <a:lstStyle/>
        <a:p>
          <a:endParaRPr lang="es-EC"/>
        </a:p>
      </dgm:t>
    </dgm:pt>
    <dgm:pt modelId="{16815FDD-4485-4F4E-9165-35F18F16F90C}" type="pres">
      <dgm:prSet presAssocID="{EB6E61EF-3A55-49F5-8356-07E4E68105E1}" presName="rootComposite" presStyleCnt="0"/>
      <dgm:spPr/>
      <dgm:t>
        <a:bodyPr/>
        <a:lstStyle/>
        <a:p>
          <a:endParaRPr lang="es-EC"/>
        </a:p>
      </dgm:t>
    </dgm:pt>
    <dgm:pt modelId="{EAD09B39-32A8-45D4-BB10-DDB448CDAE5E}" type="pres">
      <dgm:prSet presAssocID="{EB6E61EF-3A55-49F5-8356-07E4E68105E1}" presName="rootText" presStyleLbl="node3" presStyleIdx="1" presStyleCnt="2">
        <dgm:presLayoutVars>
          <dgm:chPref val="3"/>
        </dgm:presLayoutVars>
      </dgm:prSet>
      <dgm:spPr/>
      <dgm:t>
        <a:bodyPr/>
        <a:lstStyle/>
        <a:p>
          <a:endParaRPr lang="es-EC"/>
        </a:p>
      </dgm:t>
    </dgm:pt>
    <dgm:pt modelId="{A012F7D6-EE0F-4471-AA70-69E2EC633E31}" type="pres">
      <dgm:prSet presAssocID="{EB6E61EF-3A55-49F5-8356-07E4E68105E1}" presName="rootConnector" presStyleLbl="node3" presStyleIdx="1" presStyleCnt="2"/>
      <dgm:spPr/>
      <dgm:t>
        <a:bodyPr/>
        <a:lstStyle/>
        <a:p>
          <a:endParaRPr lang="es-EC"/>
        </a:p>
      </dgm:t>
    </dgm:pt>
    <dgm:pt modelId="{ED11F351-8F01-4158-9C4B-BAF8981064D1}" type="pres">
      <dgm:prSet presAssocID="{EB6E61EF-3A55-49F5-8356-07E4E68105E1}" presName="hierChild4" presStyleCnt="0"/>
      <dgm:spPr/>
      <dgm:t>
        <a:bodyPr/>
        <a:lstStyle/>
        <a:p>
          <a:endParaRPr lang="es-EC"/>
        </a:p>
      </dgm:t>
    </dgm:pt>
    <dgm:pt modelId="{EABF18DE-6A73-4861-B147-1561A115D931}" type="pres">
      <dgm:prSet presAssocID="{EB6E61EF-3A55-49F5-8356-07E4E68105E1}" presName="hierChild5" presStyleCnt="0"/>
      <dgm:spPr/>
      <dgm:t>
        <a:bodyPr/>
        <a:lstStyle/>
        <a:p>
          <a:endParaRPr lang="es-EC"/>
        </a:p>
      </dgm:t>
    </dgm:pt>
    <dgm:pt modelId="{0B957957-D477-47BD-ABB4-6D02928E8F02}" type="pres">
      <dgm:prSet presAssocID="{E77C510F-6FAC-4ACD-B974-EB6F1B8B9C9A}" presName="hierChild5" presStyleCnt="0"/>
      <dgm:spPr/>
      <dgm:t>
        <a:bodyPr/>
        <a:lstStyle/>
        <a:p>
          <a:endParaRPr lang="es-EC"/>
        </a:p>
      </dgm:t>
    </dgm:pt>
    <dgm:pt modelId="{0C3DFFEF-26BE-4FC5-B1BD-FE72D3661B02}" type="pres">
      <dgm:prSet presAssocID="{8096E0D1-0CD9-448D-AC93-E68C0CE46E6D}" presName="Name37" presStyleLbl="parChTrans1D2" presStyleIdx="2" presStyleCnt="5"/>
      <dgm:spPr/>
      <dgm:t>
        <a:bodyPr/>
        <a:lstStyle/>
        <a:p>
          <a:endParaRPr lang="es-EC"/>
        </a:p>
      </dgm:t>
    </dgm:pt>
    <dgm:pt modelId="{D3066C25-E90D-4258-8EA1-1B6CDE657000}" type="pres">
      <dgm:prSet presAssocID="{95EC0768-6F2A-4DC1-9F8F-ECDEFE4003EA}" presName="hierRoot2" presStyleCnt="0">
        <dgm:presLayoutVars>
          <dgm:hierBranch val="init"/>
        </dgm:presLayoutVars>
      </dgm:prSet>
      <dgm:spPr/>
      <dgm:t>
        <a:bodyPr/>
        <a:lstStyle/>
        <a:p>
          <a:endParaRPr lang="es-EC"/>
        </a:p>
      </dgm:t>
    </dgm:pt>
    <dgm:pt modelId="{25235FBC-C6E7-49A8-BD09-8A83DAF937F0}" type="pres">
      <dgm:prSet presAssocID="{95EC0768-6F2A-4DC1-9F8F-ECDEFE4003EA}" presName="rootComposite" presStyleCnt="0"/>
      <dgm:spPr/>
      <dgm:t>
        <a:bodyPr/>
        <a:lstStyle/>
        <a:p>
          <a:endParaRPr lang="es-EC"/>
        </a:p>
      </dgm:t>
    </dgm:pt>
    <dgm:pt modelId="{CCB1CF06-48B2-46EF-9FB9-33B36A138AE0}" type="pres">
      <dgm:prSet presAssocID="{95EC0768-6F2A-4DC1-9F8F-ECDEFE4003EA}" presName="rootText" presStyleLbl="node2" presStyleIdx="2" presStyleCnt="3">
        <dgm:presLayoutVars>
          <dgm:chPref val="3"/>
        </dgm:presLayoutVars>
      </dgm:prSet>
      <dgm:spPr/>
      <dgm:t>
        <a:bodyPr/>
        <a:lstStyle/>
        <a:p>
          <a:endParaRPr lang="es-EC"/>
        </a:p>
      </dgm:t>
    </dgm:pt>
    <dgm:pt modelId="{628B6A97-12A5-4650-8791-BE9E272DB916}" type="pres">
      <dgm:prSet presAssocID="{95EC0768-6F2A-4DC1-9F8F-ECDEFE4003EA}" presName="rootConnector" presStyleLbl="node2" presStyleIdx="2" presStyleCnt="3"/>
      <dgm:spPr/>
      <dgm:t>
        <a:bodyPr/>
        <a:lstStyle/>
        <a:p>
          <a:endParaRPr lang="es-EC"/>
        </a:p>
      </dgm:t>
    </dgm:pt>
    <dgm:pt modelId="{8AABFB53-36FB-4FFB-A161-7A91BE2C29D9}" type="pres">
      <dgm:prSet presAssocID="{95EC0768-6F2A-4DC1-9F8F-ECDEFE4003EA}" presName="hierChild4" presStyleCnt="0"/>
      <dgm:spPr/>
      <dgm:t>
        <a:bodyPr/>
        <a:lstStyle/>
        <a:p>
          <a:endParaRPr lang="es-EC"/>
        </a:p>
      </dgm:t>
    </dgm:pt>
    <dgm:pt modelId="{CBFD44FF-6FA4-45B2-8B45-FE922C8E7F19}" type="pres">
      <dgm:prSet presAssocID="{95EC0768-6F2A-4DC1-9F8F-ECDEFE4003EA}" presName="hierChild5" presStyleCnt="0"/>
      <dgm:spPr/>
      <dgm:t>
        <a:bodyPr/>
        <a:lstStyle/>
        <a:p>
          <a:endParaRPr lang="es-EC"/>
        </a:p>
      </dgm:t>
    </dgm:pt>
    <dgm:pt modelId="{856E7EA8-5B81-4393-8355-EB1DAA221F0B}" type="pres">
      <dgm:prSet presAssocID="{3A7A6C0F-70E9-49FB-A4EA-6650D5A95212}" presName="hierChild3" presStyleCnt="0"/>
      <dgm:spPr/>
      <dgm:t>
        <a:bodyPr/>
        <a:lstStyle/>
        <a:p>
          <a:endParaRPr lang="es-EC"/>
        </a:p>
      </dgm:t>
    </dgm:pt>
    <dgm:pt modelId="{D9BCDC92-6A82-4416-9655-8707C910E2BE}" type="pres">
      <dgm:prSet presAssocID="{3EA62A28-9F60-4D6E-BD0C-E65C24DE900E}" presName="Name111" presStyleLbl="parChTrans1D2" presStyleIdx="3" presStyleCnt="5"/>
      <dgm:spPr/>
      <dgm:t>
        <a:bodyPr/>
        <a:lstStyle/>
        <a:p>
          <a:endParaRPr lang="es-EC"/>
        </a:p>
      </dgm:t>
    </dgm:pt>
    <dgm:pt modelId="{69AF4213-EA1C-449A-BA89-AB324364D452}" type="pres">
      <dgm:prSet presAssocID="{54EEB484-C626-4E4A-A3BC-7719C498A97C}" presName="hierRoot3" presStyleCnt="0">
        <dgm:presLayoutVars>
          <dgm:hierBranch val="init"/>
        </dgm:presLayoutVars>
      </dgm:prSet>
      <dgm:spPr/>
      <dgm:t>
        <a:bodyPr/>
        <a:lstStyle/>
        <a:p>
          <a:endParaRPr lang="es-EC"/>
        </a:p>
      </dgm:t>
    </dgm:pt>
    <dgm:pt modelId="{2F50D061-8C97-45E3-9ED2-77DC56B76C65}" type="pres">
      <dgm:prSet presAssocID="{54EEB484-C626-4E4A-A3BC-7719C498A97C}" presName="rootComposite3" presStyleCnt="0"/>
      <dgm:spPr/>
      <dgm:t>
        <a:bodyPr/>
        <a:lstStyle/>
        <a:p>
          <a:endParaRPr lang="es-EC"/>
        </a:p>
      </dgm:t>
    </dgm:pt>
    <dgm:pt modelId="{F92E19EE-BD59-48DC-9C5E-047D0738E8E7}" type="pres">
      <dgm:prSet presAssocID="{54EEB484-C626-4E4A-A3BC-7719C498A97C}" presName="rootText3" presStyleLbl="asst1" presStyleIdx="0" presStyleCnt="2">
        <dgm:presLayoutVars>
          <dgm:chPref val="3"/>
        </dgm:presLayoutVars>
      </dgm:prSet>
      <dgm:spPr/>
      <dgm:t>
        <a:bodyPr/>
        <a:lstStyle/>
        <a:p>
          <a:endParaRPr lang="es-EC"/>
        </a:p>
      </dgm:t>
    </dgm:pt>
    <dgm:pt modelId="{82152C8B-D00C-4B81-84EA-3B6EEE3BBBCE}" type="pres">
      <dgm:prSet presAssocID="{54EEB484-C626-4E4A-A3BC-7719C498A97C}" presName="rootConnector3" presStyleLbl="asst1" presStyleIdx="0" presStyleCnt="2"/>
      <dgm:spPr/>
      <dgm:t>
        <a:bodyPr/>
        <a:lstStyle/>
        <a:p>
          <a:endParaRPr lang="es-EC"/>
        </a:p>
      </dgm:t>
    </dgm:pt>
    <dgm:pt modelId="{2164BD8F-B6FC-4282-9DC6-A3F8F868693D}" type="pres">
      <dgm:prSet presAssocID="{54EEB484-C626-4E4A-A3BC-7719C498A97C}" presName="hierChild6" presStyleCnt="0"/>
      <dgm:spPr/>
      <dgm:t>
        <a:bodyPr/>
        <a:lstStyle/>
        <a:p>
          <a:endParaRPr lang="es-EC"/>
        </a:p>
      </dgm:t>
    </dgm:pt>
    <dgm:pt modelId="{C81200D1-A158-4CDD-BF4B-0247E260A964}" type="pres">
      <dgm:prSet presAssocID="{54EEB484-C626-4E4A-A3BC-7719C498A97C}" presName="hierChild7" presStyleCnt="0"/>
      <dgm:spPr/>
      <dgm:t>
        <a:bodyPr/>
        <a:lstStyle/>
        <a:p>
          <a:endParaRPr lang="es-EC"/>
        </a:p>
      </dgm:t>
    </dgm:pt>
    <dgm:pt modelId="{3F8193EE-DB5B-4E59-9849-C2E9A1457DBF}" type="pres">
      <dgm:prSet presAssocID="{0784F920-A20E-4FAE-89FA-2DD0CD142083}" presName="Name111" presStyleLbl="parChTrans1D2" presStyleIdx="4" presStyleCnt="5"/>
      <dgm:spPr/>
      <dgm:t>
        <a:bodyPr/>
        <a:lstStyle/>
        <a:p>
          <a:endParaRPr lang="es-EC"/>
        </a:p>
      </dgm:t>
    </dgm:pt>
    <dgm:pt modelId="{BFC64517-C74A-46C6-B602-0D31779268FE}" type="pres">
      <dgm:prSet presAssocID="{5325B29E-D3FC-4E43-92F4-F8E7149F520A}" presName="hierRoot3" presStyleCnt="0">
        <dgm:presLayoutVars>
          <dgm:hierBranch val="init"/>
        </dgm:presLayoutVars>
      </dgm:prSet>
      <dgm:spPr/>
      <dgm:t>
        <a:bodyPr/>
        <a:lstStyle/>
        <a:p>
          <a:endParaRPr lang="es-EC"/>
        </a:p>
      </dgm:t>
    </dgm:pt>
    <dgm:pt modelId="{7C6D2D58-1949-40FC-A4C9-3020E2529543}" type="pres">
      <dgm:prSet presAssocID="{5325B29E-D3FC-4E43-92F4-F8E7149F520A}" presName="rootComposite3" presStyleCnt="0"/>
      <dgm:spPr/>
      <dgm:t>
        <a:bodyPr/>
        <a:lstStyle/>
        <a:p>
          <a:endParaRPr lang="es-EC"/>
        </a:p>
      </dgm:t>
    </dgm:pt>
    <dgm:pt modelId="{C8B9295C-83C2-4C01-9AB3-A0C51C295302}" type="pres">
      <dgm:prSet presAssocID="{5325B29E-D3FC-4E43-92F4-F8E7149F520A}" presName="rootText3" presStyleLbl="asst1" presStyleIdx="1" presStyleCnt="2">
        <dgm:presLayoutVars>
          <dgm:chPref val="3"/>
        </dgm:presLayoutVars>
      </dgm:prSet>
      <dgm:spPr/>
      <dgm:t>
        <a:bodyPr/>
        <a:lstStyle/>
        <a:p>
          <a:endParaRPr lang="es-EC"/>
        </a:p>
      </dgm:t>
    </dgm:pt>
    <dgm:pt modelId="{45BD7FCA-4363-4EE4-A50B-0A9A7AA0DF73}" type="pres">
      <dgm:prSet presAssocID="{5325B29E-D3FC-4E43-92F4-F8E7149F520A}" presName="rootConnector3" presStyleLbl="asst1" presStyleIdx="1" presStyleCnt="2"/>
      <dgm:spPr/>
      <dgm:t>
        <a:bodyPr/>
        <a:lstStyle/>
        <a:p>
          <a:endParaRPr lang="es-EC"/>
        </a:p>
      </dgm:t>
    </dgm:pt>
    <dgm:pt modelId="{248C4FFA-5B97-4225-B722-CB0967B08727}" type="pres">
      <dgm:prSet presAssocID="{5325B29E-D3FC-4E43-92F4-F8E7149F520A}" presName="hierChild6" presStyleCnt="0"/>
      <dgm:spPr/>
      <dgm:t>
        <a:bodyPr/>
        <a:lstStyle/>
        <a:p>
          <a:endParaRPr lang="es-EC"/>
        </a:p>
      </dgm:t>
    </dgm:pt>
    <dgm:pt modelId="{CC063365-E8B2-4222-97B7-490C8C24ACAE}" type="pres">
      <dgm:prSet presAssocID="{5325B29E-D3FC-4E43-92F4-F8E7149F520A}" presName="hierChild7" presStyleCnt="0"/>
      <dgm:spPr/>
      <dgm:t>
        <a:bodyPr/>
        <a:lstStyle/>
        <a:p>
          <a:endParaRPr lang="es-EC"/>
        </a:p>
      </dgm:t>
    </dgm:pt>
  </dgm:ptLst>
  <dgm:cxnLst>
    <dgm:cxn modelId="{194138E7-F4FF-44D3-B5BC-4EF826A2C8F1}" srcId="{5F416EF0-CEBB-4F66-BC91-9885EDC6EF08}" destId="{3A7A6C0F-70E9-49FB-A4EA-6650D5A95212}" srcOrd="0" destOrd="0" parTransId="{56CB4812-D22F-45BC-81D3-86E31B9BA5EB}" sibTransId="{48C470D8-483A-4675-8C82-B204507CC247}"/>
    <dgm:cxn modelId="{C74C98AE-BF87-4B5A-A5C6-DD02B233FD73}" type="presOf" srcId="{BD8E4B17-F87A-4BD8-91EA-B36AE68F7062}" destId="{2090EBB6-E742-4D42-9ADD-A9E460A07D2E}" srcOrd="1" destOrd="0" presId="urn:microsoft.com/office/officeart/2005/8/layout/orgChart1"/>
    <dgm:cxn modelId="{DDB16892-C19A-408E-932F-DD596DC8708D}" type="presOf" srcId="{3EA62A28-9F60-4D6E-BD0C-E65C24DE900E}" destId="{D9BCDC92-6A82-4416-9655-8707C910E2BE}" srcOrd="0" destOrd="0" presId="urn:microsoft.com/office/officeart/2005/8/layout/orgChart1"/>
    <dgm:cxn modelId="{1F1BF283-7DEB-49B9-8CC6-8EBD416B0B97}" type="presOf" srcId="{8096E0D1-0CD9-448D-AC93-E68C0CE46E6D}" destId="{0C3DFFEF-26BE-4FC5-B1BD-FE72D3661B02}" srcOrd="0" destOrd="0" presId="urn:microsoft.com/office/officeart/2005/8/layout/orgChart1"/>
    <dgm:cxn modelId="{1EFA3FA3-33DF-49F9-9615-AAB94E1FA040}" type="presOf" srcId="{54EEB484-C626-4E4A-A3BC-7719C498A97C}" destId="{82152C8B-D00C-4B81-84EA-3B6EEE3BBBCE}" srcOrd="1" destOrd="0" presId="urn:microsoft.com/office/officeart/2005/8/layout/orgChart1"/>
    <dgm:cxn modelId="{66A14630-33C5-4C05-BCC6-21427CD1FDBA}" type="presOf" srcId="{E77C510F-6FAC-4ACD-B974-EB6F1B8B9C9A}" destId="{A439867A-A7E1-49EE-8AD2-686F7A3AB7FC}" srcOrd="0" destOrd="0" presId="urn:microsoft.com/office/officeart/2005/8/layout/orgChart1"/>
    <dgm:cxn modelId="{169024D2-E5B0-4C96-9058-C7E378311434}" type="presOf" srcId="{E77C510F-6FAC-4ACD-B974-EB6F1B8B9C9A}" destId="{F2501987-5CB3-4398-9094-7B010BA8ED33}" srcOrd="1" destOrd="0" presId="urn:microsoft.com/office/officeart/2005/8/layout/orgChart1"/>
    <dgm:cxn modelId="{5F4B54B3-31F0-4CAA-913C-F5B6C5C48C4A}" type="presOf" srcId="{1948321B-65DB-402B-AC09-FA81B4982B0C}" destId="{34AD2EEA-227F-46A5-BD68-5D2AA4494076}" srcOrd="0" destOrd="0" presId="urn:microsoft.com/office/officeart/2005/8/layout/orgChart1"/>
    <dgm:cxn modelId="{846720F7-D6EE-4381-ACCF-61FFF64F71CE}" type="presOf" srcId="{3A7A6C0F-70E9-49FB-A4EA-6650D5A95212}" destId="{A8780F0E-0FDB-4A6D-A46E-FBDD1BA53D9B}" srcOrd="1" destOrd="0" presId="urn:microsoft.com/office/officeart/2005/8/layout/orgChart1"/>
    <dgm:cxn modelId="{19883D00-AB35-4D2C-9D4E-E2395E83418A}" type="presOf" srcId="{54EEB484-C626-4E4A-A3BC-7719C498A97C}" destId="{F92E19EE-BD59-48DC-9C5E-047D0738E8E7}" srcOrd="0" destOrd="0" presId="urn:microsoft.com/office/officeart/2005/8/layout/orgChart1"/>
    <dgm:cxn modelId="{3D3FC879-8B76-4A63-AFBB-9BBDD0362EAF}" type="presOf" srcId="{5F416EF0-CEBB-4F66-BC91-9885EDC6EF08}" destId="{FE8AE1B2-69C7-4C89-B651-298B90943C73}" srcOrd="0" destOrd="0" presId="urn:microsoft.com/office/officeart/2005/8/layout/orgChart1"/>
    <dgm:cxn modelId="{8CEF4113-7DD0-4E6F-8BE7-16D26D1473A4}" srcId="{3A7A6C0F-70E9-49FB-A4EA-6650D5A95212}" destId="{54EEB484-C626-4E4A-A3BC-7719C498A97C}" srcOrd="0" destOrd="0" parTransId="{3EA62A28-9F60-4D6E-BD0C-E65C24DE900E}" sibTransId="{7F4AEB04-A61F-4E8A-BE19-DAFC11F3E0E7}"/>
    <dgm:cxn modelId="{3C25EB42-2A8F-43CA-B032-C744E7B2913D}" type="presOf" srcId="{5325B29E-D3FC-4E43-92F4-F8E7149F520A}" destId="{C8B9295C-83C2-4C01-9AB3-A0C51C295302}" srcOrd="0" destOrd="0" presId="urn:microsoft.com/office/officeart/2005/8/layout/orgChart1"/>
    <dgm:cxn modelId="{561083D3-E372-4A04-A995-61ECF7D5B34C}" srcId="{E77C510F-6FAC-4ACD-B974-EB6F1B8B9C9A}" destId="{EB6E61EF-3A55-49F5-8356-07E4E68105E1}" srcOrd="0" destOrd="0" parTransId="{8E731C12-C6E6-422B-BF63-C035BC46FF90}" sibTransId="{979CBD13-F8B3-42B7-AADD-85DBCF2D720D}"/>
    <dgm:cxn modelId="{9AE8F3DE-E90C-47F1-8516-018903DB44AE}" type="presOf" srcId="{8E731C12-C6E6-422B-BF63-C035BC46FF90}" destId="{807FEB11-47F9-448A-A14F-06703B4F22FE}" srcOrd="0" destOrd="0" presId="urn:microsoft.com/office/officeart/2005/8/layout/orgChart1"/>
    <dgm:cxn modelId="{2256DFEE-E264-4678-95A2-017E649C7EE5}" type="presOf" srcId="{0784F920-A20E-4FAE-89FA-2DD0CD142083}" destId="{3F8193EE-DB5B-4E59-9849-C2E9A1457DBF}" srcOrd="0" destOrd="0" presId="urn:microsoft.com/office/officeart/2005/8/layout/orgChart1"/>
    <dgm:cxn modelId="{3CE600E2-A54E-4994-B96D-5C04ADB5D57F}" type="presOf" srcId="{EB6E61EF-3A55-49F5-8356-07E4E68105E1}" destId="{A012F7D6-EE0F-4471-AA70-69E2EC633E31}" srcOrd="1" destOrd="0" presId="urn:microsoft.com/office/officeart/2005/8/layout/orgChart1"/>
    <dgm:cxn modelId="{A116606A-9BE0-443E-B2D4-D242D3A7865B}" srcId="{3A7A6C0F-70E9-49FB-A4EA-6650D5A95212}" destId="{BD8E4B17-F87A-4BD8-91EA-B36AE68F7062}" srcOrd="2" destOrd="0" parTransId="{1948321B-65DB-402B-AC09-FA81B4982B0C}" sibTransId="{2E03CEB5-BD66-47C3-9380-2250C1B7F0E1}"/>
    <dgm:cxn modelId="{23A735EF-374E-4617-83F7-08BD4EBCF601}" type="presOf" srcId="{EB6E61EF-3A55-49F5-8356-07E4E68105E1}" destId="{EAD09B39-32A8-45D4-BB10-DDB448CDAE5E}" srcOrd="0" destOrd="0" presId="urn:microsoft.com/office/officeart/2005/8/layout/orgChart1"/>
    <dgm:cxn modelId="{115E952F-F6E7-4D89-A7A6-CE62792B4A80}" type="presOf" srcId="{BD8E4B17-F87A-4BD8-91EA-B36AE68F7062}" destId="{F6806D00-E7F0-465A-A420-BF64C4EDEA0C}" srcOrd="0" destOrd="0" presId="urn:microsoft.com/office/officeart/2005/8/layout/orgChart1"/>
    <dgm:cxn modelId="{1FCF78E6-C39A-43CE-9C28-42D0ABFE2468}" type="presOf" srcId="{95EC0768-6F2A-4DC1-9F8F-ECDEFE4003EA}" destId="{628B6A97-12A5-4650-8791-BE9E272DB916}" srcOrd="1" destOrd="0" presId="urn:microsoft.com/office/officeart/2005/8/layout/orgChart1"/>
    <dgm:cxn modelId="{46789DCA-69D0-4FA3-8116-6C716A1D51D0}" type="presOf" srcId="{5325B29E-D3FC-4E43-92F4-F8E7149F520A}" destId="{45BD7FCA-4363-4EE4-A50B-0A9A7AA0DF73}" srcOrd="1" destOrd="0" presId="urn:microsoft.com/office/officeart/2005/8/layout/orgChart1"/>
    <dgm:cxn modelId="{2DF66E2E-4335-4C96-ABEC-17B76B7CF328}" type="presOf" srcId="{17D78DDE-DC10-4853-81C6-741BBA897248}" destId="{D3101B64-48E1-4A25-B8D7-AE9277BDDA0C}" srcOrd="0" destOrd="0" presId="urn:microsoft.com/office/officeart/2005/8/layout/orgChart1"/>
    <dgm:cxn modelId="{C4782156-6730-4AFC-9E63-B22716104E67}" type="presOf" srcId="{27871F9E-0494-4AD1-A73B-42FC9D76DFFD}" destId="{ABF5BDE8-A5CF-4114-9B49-3D3646079F3B}" srcOrd="0" destOrd="0" presId="urn:microsoft.com/office/officeart/2005/8/layout/orgChart1"/>
    <dgm:cxn modelId="{B0A1E72B-4DB7-471C-9395-0228D438FB80}" srcId="{3A7A6C0F-70E9-49FB-A4EA-6650D5A95212}" destId="{5325B29E-D3FC-4E43-92F4-F8E7149F520A}" srcOrd="1" destOrd="0" parTransId="{0784F920-A20E-4FAE-89FA-2DD0CD142083}" sibTransId="{B5E0CA9E-CCEB-4BA3-8CEB-5B85C1734584}"/>
    <dgm:cxn modelId="{E1486B13-7B0B-47B1-96B2-345C72FFB101}" srcId="{BD8E4B17-F87A-4BD8-91EA-B36AE68F7062}" destId="{27871F9E-0494-4AD1-A73B-42FC9D76DFFD}" srcOrd="0" destOrd="0" parTransId="{0BCFD923-90DC-4433-B566-BD23D2397E09}" sibTransId="{0FF79626-82B5-44BC-B7ED-533C5CC51C10}"/>
    <dgm:cxn modelId="{C999CD19-3376-44E4-87A6-8CFFC5DCCDB0}" type="presOf" srcId="{27871F9E-0494-4AD1-A73B-42FC9D76DFFD}" destId="{5CFFC7DF-9702-4DB7-B6CD-3F9BCBE6E2F8}" srcOrd="1" destOrd="0" presId="urn:microsoft.com/office/officeart/2005/8/layout/orgChart1"/>
    <dgm:cxn modelId="{80406D1B-FD91-476F-9CF2-53B2FC1805B4}" srcId="{3A7A6C0F-70E9-49FB-A4EA-6650D5A95212}" destId="{E77C510F-6FAC-4ACD-B974-EB6F1B8B9C9A}" srcOrd="3" destOrd="0" parTransId="{17D78DDE-DC10-4853-81C6-741BBA897248}" sibTransId="{4F76CEFB-DA0C-4C6F-8700-0BB5EF1E1408}"/>
    <dgm:cxn modelId="{E01A4064-EA31-4DC1-8813-227C7F592D84}" srcId="{3A7A6C0F-70E9-49FB-A4EA-6650D5A95212}" destId="{95EC0768-6F2A-4DC1-9F8F-ECDEFE4003EA}" srcOrd="4" destOrd="0" parTransId="{8096E0D1-0CD9-448D-AC93-E68C0CE46E6D}" sibTransId="{0F7D9D20-61A1-44B2-91F5-6651D514B666}"/>
    <dgm:cxn modelId="{FC7DD200-53F5-4FB1-88E3-0439981B0866}" type="presOf" srcId="{3A7A6C0F-70E9-49FB-A4EA-6650D5A95212}" destId="{F136D07D-D758-4882-9845-AEAC4ADA9FC5}" srcOrd="0" destOrd="0" presId="urn:microsoft.com/office/officeart/2005/8/layout/orgChart1"/>
    <dgm:cxn modelId="{9DE980C0-E69B-4F43-9227-897EA5079DAD}" type="presOf" srcId="{0BCFD923-90DC-4433-B566-BD23D2397E09}" destId="{5442AADD-263A-4546-BA74-EBF60AE9E95A}" srcOrd="0" destOrd="0" presId="urn:microsoft.com/office/officeart/2005/8/layout/orgChart1"/>
    <dgm:cxn modelId="{4936E55A-CC6D-476D-94AE-024170BE6326}" type="presOf" srcId="{95EC0768-6F2A-4DC1-9F8F-ECDEFE4003EA}" destId="{CCB1CF06-48B2-46EF-9FB9-33B36A138AE0}" srcOrd="0" destOrd="0" presId="urn:microsoft.com/office/officeart/2005/8/layout/orgChart1"/>
    <dgm:cxn modelId="{B4B40A1D-AA3E-4C9B-93C5-1945BEB45244}" type="presParOf" srcId="{FE8AE1B2-69C7-4C89-B651-298B90943C73}" destId="{8165B9CD-0965-48EA-A502-B14E5014F807}" srcOrd="0" destOrd="0" presId="urn:microsoft.com/office/officeart/2005/8/layout/orgChart1"/>
    <dgm:cxn modelId="{24C4AF26-65E8-4A02-A95F-64ECC87CEB5B}" type="presParOf" srcId="{8165B9CD-0965-48EA-A502-B14E5014F807}" destId="{D619F096-83E2-49CB-BC79-91C08C45D614}" srcOrd="0" destOrd="0" presId="urn:microsoft.com/office/officeart/2005/8/layout/orgChart1"/>
    <dgm:cxn modelId="{C2A9C2F2-B250-4AD2-975F-CCE57F284F94}" type="presParOf" srcId="{D619F096-83E2-49CB-BC79-91C08C45D614}" destId="{F136D07D-D758-4882-9845-AEAC4ADA9FC5}" srcOrd="0" destOrd="0" presId="urn:microsoft.com/office/officeart/2005/8/layout/orgChart1"/>
    <dgm:cxn modelId="{DDE6415D-A47B-4D4C-9E61-2A58420498BE}" type="presParOf" srcId="{D619F096-83E2-49CB-BC79-91C08C45D614}" destId="{A8780F0E-0FDB-4A6D-A46E-FBDD1BA53D9B}" srcOrd="1" destOrd="0" presId="urn:microsoft.com/office/officeart/2005/8/layout/orgChart1"/>
    <dgm:cxn modelId="{CEE3BC53-CB5F-49DE-8B2B-6CEEBFB5EA48}" type="presParOf" srcId="{8165B9CD-0965-48EA-A502-B14E5014F807}" destId="{A8CAAE97-5B64-443E-9C60-434592E020EC}" srcOrd="1" destOrd="0" presId="urn:microsoft.com/office/officeart/2005/8/layout/orgChart1"/>
    <dgm:cxn modelId="{BD9D9D57-8DA9-42CF-A823-4219FEEFDB7B}" type="presParOf" srcId="{A8CAAE97-5B64-443E-9C60-434592E020EC}" destId="{34AD2EEA-227F-46A5-BD68-5D2AA4494076}" srcOrd="0" destOrd="0" presId="urn:microsoft.com/office/officeart/2005/8/layout/orgChart1"/>
    <dgm:cxn modelId="{24B413FD-A36B-48EB-9B99-FEC7BD6E9B22}" type="presParOf" srcId="{A8CAAE97-5B64-443E-9C60-434592E020EC}" destId="{840349EC-EAC5-4337-B962-65F7C4FC2E07}" srcOrd="1" destOrd="0" presId="urn:microsoft.com/office/officeart/2005/8/layout/orgChart1"/>
    <dgm:cxn modelId="{A98F7378-0A5C-400C-A958-E87E13D81B47}" type="presParOf" srcId="{840349EC-EAC5-4337-B962-65F7C4FC2E07}" destId="{F6A8E628-5DEB-4188-9BCF-1CBDB311DBFE}" srcOrd="0" destOrd="0" presId="urn:microsoft.com/office/officeart/2005/8/layout/orgChart1"/>
    <dgm:cxn modelId="{5AA41957-F217-416F-86A4-701585DBA82D}" type="presParOf" srcId="{F6A8E628-5DEB-4188-9BCF-1CBDB311DBFE}" destId="{F6806D00-E7F0-465A-A420-BF64C4EDEA0C}" srcOrd="0" destOrd="0" presId="urn:microsoft.com/office/officeart/2005/8/layout/orgChart1"/>
    <dgm:cxn modelId="{2CFFFCA9-7C6E-4C81-99AE-D86765B7F6EE}" type="presParOf" srcId="{F6A8E628-5DEB-4188-9BCF-1CBDB311DBFE}" destId="{2090EBB6-E742-4D42-9ADD-A9E460A07D2E}" srcOrd="1" destOrd="0" presId="urn:microsoft.com/office/officeart/2005/8/layout/orgChart1"/>
    <dgm:cxn modelId="{9F838BB9-A03E-4259-805B-25BAC9032664}" type="presParOf" srcId="{840349EC-EAC5-4337-B962-65F7C4FC2E07}" destId="{79D39368-E028-461F-A6F4-E612B89FB94E}" srcOrd="1" destOrd="0" presId="urn:microsoft.com/office/officeart/2005/8/layout/orgChart1"/>
    <dgm:cxn modelId="{C4950359-7538-4563-B5A0-076A17F84BFF}" type="presParOf" srcId="{79D39368-E028-461F-A6F4-E612B89FB94E}" destId="{5442AADD-263A-4546-BA74-EBF60AE9E95A}" srcOrd="0" destOrd="0" presId="urn:microsoft.com/office/officeart/2005/8/layout/orgChart1"/>
    <dgm:cxn modelId="{AE3F0155-006F-4173-836D-44ED069B9DE4}" type="presParOf" srcId="{79D39368-E028-461F-A6F4-E612B89FB94E}" destId="{BB58088D-AB69-4210-B322-ECBF5AA64874}" srcOrd="1" destOrd="0" presId="urn:microsoft.com/office/officeart/2005/8/layout/orgChart1"/>
    <dgm:cxn modelId="{AB113447-688F-4752-835B-2BC398424F71}" type="presParOf" srcId="{BB58088D-AB69-4210-B322-ECBF5AA64874}" destId="{6CB16356-AF99-4957-8F18-123C0B5996BE}" srcOrd="0" destOrd="0" presId="urn:microsoft.com/office/officeart/2005/8/layout/orgChart1"/>
    <dgm:cxn modelId="{8A4F2C12-4074-4E07-8905-2D2EE9D8DB3E}" type="presParOf" srcId="{6CB16356-AF99-4957-8F18-123C0B5996BE}" destId="{ABF5BDE8-A5CF-4114-9B49-3D3646079F3B}" srcOrd="0" destOrd="0" presId="urn:microsoft.com/office/officeart/2005/8/layout/orgChart1"/>
    <dgm:cxn modelId="{314C8B36-0728-4297-AC5C-6BD9354F45B7}" type="presParOf" srcId="{6CB16356-AF99-4957-8F18-123C0B5996BE}" destId="{5CFFC7DF-9702-4DB7-B6CD-3F9BCBE6E2F8}" srcOrd="1" destOrd="0" presId="urn:microsoft.com/office/officeart/2005/8/layout/orgChart1"/>
    <dgm:cxn modelId="{28452E7A-1D9B-4F41-A7C9-202A8B54457A}" type="presParOf" srcId="{BB58088D-AB69-4210-B322-ECBF5AA64874}" destId="{81D937DB-7AE3-4DC7-B5C9-6C050302AD51}" srcOrd="1" destOrd="0" presId="urn:microsoft.com/office/officeart/2005/8/layout/orgChart1"/>
    <dgm:cxn modelId="{E3024035-24B9-4219-A299-F3071C1B7291}" type="presParOf" srcId="{BB58088D-AB69-4210-B322-ECBF5AA64874}" destId="{6D209DBD-71A5-4BE0-82F2-BEB0113D28D3}" srcOrd="2" destOrd="0" presId="urn:microsoft.com/office/officeart/2005/8/layout/orgChart1"/>
    <dgm:cxn modelId="{E1E6B5BB-82BA-43A2-A9F7-A84731BC395C}" type="presParOf" srcId="{840349EC-EAC5-4337-B962-65F7C4FC2E07}" destId="{186655D7-BC4C-4F68-92F5-F3BD050454F8}" srcOrd="2" destOrd="0" presId="urn:microsoft.com/office/officeart/2005/8/layout/orgChart1"/>
    <dgm:cxn modelId="{D89502C9-8F1E-433A-9843-6B4DE5FC1BE3}" type="presParOf" srcId="{A8CAAE97-5B64-443E-9C60-434592E020EC}" destId="{D3101B64-48E1-4A25-B8D7-AE9277BDDA0C}" srcOrd="2" destOrd="0" presId="urn:microsoft.com/office/officeart/2005/8/layout/orgChart1"/>
    <dgm:cxn modelId="{E3333225-DDC5-428F-ACD4-32FB38FECC06}" type="presParOf" srcId="{A8CAAE97-5B64-443E-9C60-434592E020EC}" destId="{D9AE8051-5C38-4931-B1C8-4902AFCE0D2C}" srcOrd="3" destOrd="0" presId="urn:microsoft.com/office/officeart/2005/8/layout/orgChart1"/>
    <dgm:cxn modelId="{003C0A02-FFF0-4990-A57A-A304515B3FEB}" type="presParOf" srcId="{D9AE8051-5C38-4931-B1C8-4902AFCE0D2C}" destId="{90AF1167-C09C-4172-8EE2-A299FEC2B5A0}" srcOrd="0" destOrd="0" presId="urn:microsoft.com/office/officeart/2005/8/layout/orgChart1"/>
    <dgm:cxn modelId="{2BA12314-CF54-4142-974B-A723B395433B}" type="presParOf" srcId="{90AF1167-C09C-4172-8EE2-A299FEC2B5A0}" destId="{A439867A-A7E1-49EE-8AD2-686F7A3AB7FC}" srcOrd="0" destOrd="0" presId="urn:microsoft.com/office/officeart/2005/8/layout/orgChart1"/>
    <dgm:cxn modelId="{0BA73FD4-B0E0-4C76-A3B8-009310DE8EF5}" type="presParOf" srcId="{90AF1167-C09C-4172-8EE2-A299FEC2B5A0}" destId="{F2501987-5CB3-4398-9094-7B010BA8ED33}" srcOrd="1" destOrd="0" presId="urn:microsoft.com/office/officeart/2005/8/layout/orgChart1"/>
    <dgm:cxn modelId="{20A21B44-B441-4C86-9252-F254DC99C943}" type="presParOf" srcId="{D9AE8051-5C38-4931-B1C8-4902AFCE0D2C}" destId="{D1CA30D9-EBDF-459E-886E-8C8C1DA3C04F}" srcOrd="1" destOrd="0" presId="urn:microsoft.com/office/officeart/2005/8/layout/orgChart1"/>
    <dgm:cxn modelId="{551CEA13-7770-4AC4-B619-43A5DF4F899A}" type="presParOf" srcId="{D1CA30D9-EBDF-459E-886E-8C8C1DA3C04F}" destId="{807FEB11-47F9-448A-A14F-06703B4F22FE}" srcOrd="0" destOrd="0" presId="urn:microsoft.com/office/officeart/2005/8/layout/orgChart1"/>
    <dgm:cxn modelId="{BB709A96-6ACC-4DBA-B19D-DA0DFAC3CC51}" type="presParOf" srcId="{D1CA30D9-EBDF-459E-886E-8C8C1DA3C04F}" destId="{08C56F58-DE76-435D-AEB2-C4F0BAA7B0F6}" srcOrd="1" destOrd="0" presId="urn:microsoft.com/office/officeart/2005/8/layout/orgChart1"/>
    <dgm:cxn modelId="{DC6FED04-7CDD-4645-AF19-B86711E53ED3}" type="presParOf" srcId="{08C56F58-DE76-435D-AEB2-C4F0BAA7B0F6}" destId="{16815FDD-4485-4F4E-9165-35F18F16F90C}" srcOrd="0" destOrd="0" presId="urn:microsoft.com/office/officeart/2005/8/layout/orgChart1"/>
    <dgm:cxn modelId="{34B04B1E-D44A-4C56-9AE5-CA4D43BFB839}" type="presParOf" srcId="{16815FDD-4485-4F4E-9165-35F18F16F90C}" destId="{EAD09B39-32A8-45D4-BB10-DDB448CDAE5E}" srcOrd="0" destOrd="0" presId="urn:microsoft.com/office/officeart/2005/8/layout/orgChart1"/>
    <dgm:cxn modelId="{F5EF38A9-74C9-499F-BE3D-1A2B006916D3}" type="presParOf" srcId="{16815FDD-4485-4F4E-9165-35F18F16F90C}" destId="{A012F7D6-EE0F-4471-AA70-69E2EC633E31}" srcOrd="1" destOrd="0" presId="urn:microsoft.com/office/officeart/2005/8/layout/orgChart1"/>
    <dgm:cxn modelId="{F3FADB9D-E04D-4ADE-B7D6-A749624B23FC}" type="presParOf" srcId="{08C56F58-DE76-435D-AEB2-C4F0BAA7B0F6}" destId="{ED11F351-8F01-4158-9C4B-BAF8981064D1}" srcOrd="1" destOrd="0" presId="urn:microsoft.com/office/officeart/2005/8/layout/orgChart1"/>
    <dgm:cxn modelId="{4BAB7EDD-3472-460C-A603-50C263C18CFB}" type="presParOf" srcId="{08C56F58-DE76-435D-AEB2-C4F0BAA7B0F6}" destId="{EABF18DE-6A73-4861-B147-1561A115D931}" srcOrd="2" destOrd="0" presId="urn:microsoft.com/office/officeart/2005/8/layout/orgChart1"/>
    <dgm:cxn modelId="{349B56D0-FA25-41F4-84A0-E47985FB296E}" type="presParOf" srcId="{D9AE8051-5C38-4931-B1C8-4902AFCE0D2C}" destId="{0B957957-D477-47BD-ABB4-6D02928E8F02}" srcOrd="2" destOrd="0" presId="urn:microsoft.com/office/officeart/2005/8/layout/orgChart1"/>
    <dgm:cxn modelId="{8D6D59AB-F174-48DA-8C20-C5AC0D014202}" type="presParOf" srcId="{A8CAAE97-5B64-443E-9C60-434592E020EC}" destId="{0C3DFFEF-26BE-4FC5-B1BD-FE72D3661B02}" srcOrd="4" destOrd="0" presId="urn:microsoft.com/office/officeart/2005/8/layout/orgChart1"/>
    <dgm:cxn modelId="{5ABCEACC-C670-4714-A59A-E42493AA35D1}" type="presParOf" srcId="{A8CAAE97-5B64-443E-9C60-434592E020EC}" destId="{D3066C25-E90D-4258-8EA1-1B6CDE657000}" srcOrd="5" destOrd="0" presId="urn:microsoft.com/office/officeart/2005/8/layout/orgChart1"/>
    <dgm:cxn modelId="{38CD5656-DE5F-4637-8B64-DEE66A673F23}" type="presParOf" srcId="{D3066C25-E90D-4258-8EA1-1B6CDE657000}" destId="{25235FBC-C6E7-49A8-BD09-8A83DAF937F0}" srcOrd="0" destOrd="0" presId="urn:microsoft.com/office/officeart/2005/8/layout/orgChart1"/>
    <dgm:cxn modelId="{5237A148-6AB9-450D-A3F7-08E09EAF7996}" type="presParOf" srcId="{25235FBC-C6E7-49A8-BD09-8A83DAF937F0}" destId="{CCB1CF06-48B2-46EF-9FB9-33B36A138AE0}" srcOrd="0" destOrd="0" presId="urn:microsoft.com/office/officeart/2005/8/layout/orgChart1"/>
    <dgm:cxn modelId="{BB5DBC14-7973-4F4D-994A-AA487505F626}" type="presParOf" srcId="{25235FBC-C6E7-49A8-BD09-8A83DAF937F0}" destId="{628B6A97-12A5-4650-8791-BE9E272DB916}" srcOrd="1" destOrd="0" presId="urn:microsoft.com/office/officeart/2005/8/layout/orgChart1"/>
    <dgm:cxn modelId="{ABF32216-95C0-4B11-893E-9EC7DB797F95}" type="presParOf" srcId="{D3066C25-E90D-4258-8EA1-1B6CDE657000}" destId="{8AABFB53-36FB-4FFB-A161-7A91BE2C29D9}" srcOrd="1" destOrd="0" presId="urn:microsoft.com/office/officeart/2005/8/layout/orgChart1"/>
    <dgm:cxn modelId="{355ADED2-BFD8-444C-A596-48D599FFD3AF}" type="presParOf" srcId="{D3066C25-E90D-4258-8EA1-1B6CDE657000}" destId="{CBFD44FF-6FA4-45B2-8B45-FE922C8E7F19}" srcOrd="2" destOrd="0" presId="urn:microsoft.com/office/officeart/2005/8/layout/orgChart1"/>
    <dgm:cxn modelId="{773FFDFB-DCA5-4367-A8AB-2D474AA7E953}" type="presParOf" srcId="{8165B9CD-0965-48EA-A502-B14E5014F807}" destId="{856E7EA8-5B81-4393-8355-EB1DAA221F0B}" srcOrd="2" destOrd="0" presId="urn:microsoft.com/office/officeart/2005/8/layout/orgChart1"/>
    <dgm:cxn modelId="{B0C2A9D2-E381-4DDE-849A-9BFA16F30569}" type="presParOf" srcId="{856E7EA8-5B81-4393-8355-EB1DAA221F0B}" destId="{D9BCDC92-6A82-4416-9655-8707C910E2BE}" srcOrd="0" destOrd="0" presId="urn:microsoft.com/office/officeart/2005/8/layout/orgChart1"/>
    <dgm:cxn modelId="{42924ED9-4946-46A5-850C-89C8E2D94D0C}" type="presParOf" srcId="{856E7EA8-5B81-4393-8355-EB1DAA221F0B}" destId="{69AF4213-EA1C-449A-BA89-AB324364D452}" srcOrd="1" destOrd="0" presId="urn:microsoft.com/office/officeart/2005/8/layout/orgChart1"/>
    <dgm:cxn modelId="{7C54254E-E5AB-411C-8F3D-5A8BA0502A4D}" type="presParOf" srcId="{69AF4213-EA1C-449A-BA89-AB324364D452}" destId="{2F50D061-8C97-45E3-9ED2-77DC56B76C65}" srcOrd="0" destOrd="0" presId="urn:microsoft.com/office/officeart/2005/8/layout/orgChart1"/>
    <dgm:cxn modelId="{409D6F97-EC0C-46B4-9AB1-0F90631C9344}" type="presParOf" srcId="{2F50D061-8C97-45E3-9ED2-77DC56B76C65}" destId="{F92E19EE-BD59-48DC-9C5E-047D0738E8E7}" srcOrd="0" destOrd="0" presId="urn:microsoft.com/office/officeart/2005/8/layout/orgChart1"/>
    <dgm:cxn modelId="{7BFEC634-F9C0-4138-9734-FD26346F8796}" type="presParOf" srcId="{2F50D061-8C97-45E3-9ED2-77DC56B76C65}" destId="{82152C8B-D00C-4B81-84EA-3B6EEE3BBBCE}" srcOrd="1" destOrd="0" presId="urn:microsoft.com/office/officeart/2005/8/layout/orgChart1"/>
    <dgm:cxn modelId="{57FAA613-7936-4F6E-ABCA-3A4403C73FD7}" type="presParOf" srcId="{69AF4213-EA1C-449A-BA89-AB324364D452}" destId="{2164BD8F-B6FC-4282-9DC6-A3F8F868693D}" srcOrd="1" destOrd="0" presId="urn:microsoft.com/office/officeart/2005/8/layout/orgChart1"/>
    <dgm:cxn modelId="{0E5D12FC-9987-463B-A89F-4292329568B4}" type="presParOf" srcId="{69AF4213-EA1C-449A-BA89-AB324364D452}" destId="{C81200D1-A158-4CDD-BF4B-0247E260A964}" srcOrd="2" destOrd="0" presId="urn:microsoft.com/office/officeart/2005/8/layout/orgChart1"/>
    <dgm:cxn modelId="{BED204EE-B640-40ED-BB04-9838526B5325}" type="presParOf" srcId="{856E7EA8-5B81-4393-8355-EB1DAA221F0B}" destId="{3F8193EE-DB5B-4E59-9849-C2E9A1457DBF}" srcOrd="2" destOrd="0" presId="urn:microsoft.com/office/officeart/2005/8/layout/orgChart1"/>
    <dgm:cxn modelId="{F78E50CB-B5BA-4804-9C8D-C6474CF800DE}" type="presParOf" srcId="{856E7EA8-5B81-4393-8355-EB1DAA221F0B}" destId="{BFC64517-C74A-46C6-B602-0D31779268FE}" srcOrd="3" destOrd="0" presId="urn:microsoft.com/office/officeart/2005/8/layout/orgChart1"/>
    <dgm:cxn modelId="{7BCACADC-06E5-4094-8FC4-BF05A609FF2C}" type="presParOf" srcId="{BFC64517-C74A-46C6-B602-0D31779268FE}" destId="{7C6D2D58-1949-40FC-A4C9-3020E2529543}" srcOrd="0" destOrd="0" presId="urn:microsoft.com/office/officeart/2005/8/layout/orgChart1"/>
    <dgm:cxn modelId="{ECDB7006-B413-49F6-A9F0-D27BB7827748}" type="presParOf" srcId="{7C6D2D58-1949-40FC-A4C9-3020E2529543}" destId="{C8B9295C-83C2-4C01-9AB3-A0C51C295302}" srcOrd="0" destOrd="0" presId="urn:microsoft.com/office/officeart/2005/8/layout/orgChart1"/>
    <dgm:cxn modelId="{95B29A04-E6DF-47BA-A507-88E89447F0EE}" type="presParOf" srcId="{7C6D2D58-1949-40FC-A4C9-3020E2529543}" destId="{45BD7FCA-4363-4EE4-A50B-0A9A7AA0DF73}" srcOrd="1" destOrd="0" presId="urn:microsoft.com/office/officeart/2005/8/layout/orgChart1"/>
    <dgm:cxn modelId="{1F0CB235-9023-47D5-9F9A-87740EC1D5C2}" type="presParOf" srcId="{BFC64517-C74A-46C6-B602-0D31779268FE}" destId="{248C4FFA-5B97-4225-B722-CB0967B08727}" srcOrd="1" destOrd="0" presId="urn:microsoft.com/office/officeart/2005/8/layout/orgChart1"/>
    <dgm:cxn modelId="{7D7942ED-4955-40AA-81BA-8220280B33C3}" type="presParOf" srcId="{BFC64517-C74A-46C6-B602-0D31779268FE}" destId="{CC063365-E8B2-4222-97B7-490C8C24ACA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AAF97-012F-48BB-B7C3-0C91FA14FBB7}"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s-EC"/>
        </a:p>
      </dgm:t>
    </dgm:pt>
    <dgm:pt modelId="{77FF949C-EBF1-4AF6-AACE-EE953C632638}">
      <dgm:prSet phldrT="[Texto]"/>
      <dgm:spPr/>
      <dgm:t>
        <a:bodyPr/>
        <a:lstStyle/>
        <a:p>
          <a:r>
            <a:rPr lang="es-EC" dirty="0" smtClean="0"/>
            <a:t>Laboratorio de Medidores</a:t>
          </a:r>
          <a:endParaRPr lang="es-EC" dirty="0"/>
        </a:p>
      </dgm:t>
    </dgm:pt>
    <dgm:pt modelId="{A880488C-EC9C-4C8C-A2B2-091AE1EEBE60}" type="parTrans" cxnId="{6DADC9A2-BCE7-46F0-B470-4B6696EBDD75}">
      <dgm:prSet/>
      <dgm:spPr/>
      <dgm:t>
        <a:bodyPr/>
        <a:lstStyle/>
        <a:p>
          <a:endParaRPr lang="es-EC"/>
        </a:p>
      </dgm:t>
    </dgm:pt>
    <dgm:pt modelId="{887CE1F1-4A35-4B36-81FF-97E70F044489}" type="sibTrans" cxnId="{6DADC9A2-BCE7-46F0-B470-4B6696EBDD75}">
      <dgm:prSet/>
      <dgm:spPr/>
      <dgm:t>
        <a:bodyPr/>
        <a:lstStyle/>
        <a:p>
          <a:endParaRPr lang="es-EC"/>
        </a:p>
      </dgm:t>
    </dgm:pt>
    <dgm:pt modelId="{50937173-2E55-4CB4-8210-67618CB997CA}">
      <dgm:prSet phldrT="[Texto]"/>
      <dgm:spPr/>
      <dgm:t>
        <a:bodyPr/>
        <a:lstStyle/>
        <a:p>
          <a:r>
            <a:rPr lang="es-EC" dirty="0" smtClean="0"/>
            <a:t>Las funciones, procesos y actividades están  relacionados directamente con el cliente, ya que el mismo se encarga de proveer a los clientes de los medidores de agua o solucionar algún posible daño en los medidores.</a:t>
          </a:r>
          <a:endParaRPr lang="es-EC" dirty="0"/>
        </a:p>
      </dgm:t>
    </dgm:pt>
    <dgm:pt modelId="{CCDA75BA-72A8-492C-836E-5F0DC17CB1C2}" type="parTrans" cxnId="{E79F0CEB-3121-48A8-A9B4-654E28920E09}">
      <dgm:prSet/>
      <dgm:spPr/>
      <dgm:t>
        <a:bodyPr/>
        <a:lstStyle/>
        <a:p>
          <a:endParaRPr lang="es-EC"/>
        </a:p>
      </dgm:t>
    </dgm:pt>
    <dgm:pt modelId="{9A4DEBBA-20F0-4268-BCDE-26682BDEBB06}" type="sibTrans" cxnId="{E79F0CEB-3121-48A8-A9B4-654E28920E09}">
      <dgm:prSet/>
      <dgm:spPr/>
      <dgm:t>
        <a:bodyPr/>
        <a:lstStyle/>
        <a:p>
          <a:endParaRPr lang="es-EC"/>
        </a:p>
      </dgm:t>
    </dgm:pt>
    <dgm:pt modelId="{C0BBABF0-8F82-4EDE-A074-770756284D40}">
      <dgm:prSet phldrT="[Texto]"/>
      <dgm:spPr/>
      <dgm:t>
        <a:bodyPr/>
        <a:lstStyle/>
        <a:p>
          <a:r>
            <a:rPr lang="es-EC" dirty="0" smtClean="0"/>
            <a:t>Funciones del Laboratorio de Medidores</a:t>
          </a:r>
          <a:endParaRPr lang="es-EC" dirty="0"/>
        </a:p>
      </dgm:t>
    </dgm:pt>
    <dgm:pt modelId="{489AEE8C-5056-4CA1-9B3B-0ABF3938CB06}" type="parTrans" cxnId="{4DE55A72-36D2-4030-AD9E-A6138FDF385C}">
      <dgm:prSet/>
      <dgm:spPr/>
      <dgm:t>
        <a:bodyPr/>
        <a:lstStyle/>
        <a:p>
          <a:endParaRPr lang="es-EC"/>
        </a:p>
      </dgm:t>
    </dgm:pt>
    <dgm:pt modelId="{FF4EAA71-3DB9-41B5-9AAC-9C1698D9787F}" type="sibTrans" cxnId="{4DE55A72-36D2-4030-AD9E-A6138FDF385C}">
      <dgm:prSet/>
      <dgm:spPr/>
      <dgm:t>
        <a:bodyPr/>
        <a:lstStyle/>
        <a:p>
          <a:endParaRPr lang="es-EC"/>
        </a:p>
      </dgm:t>
    </dgm:pt>
    <dgm:pt modelId="{DC76BBEC-38AF-4DD5-8851-68791B1EA3E9}">
      <dgm:prSet/>
      <dgm:spPr/>
      <dgm:t>
        <a:bodyPr/>
        <a:lstStyle/>
        <a:p>
          <a:pPr algn="l"/>
          <a:r>
            <a:rPr lang="es-EC" dirty="0" smtClean="0"/>
            <a:t>Adquisición de nuevos medidores.</a:t>
          </a:r>
        </a:p>
        <a:p>
          <a:pPr algn="l"/>
          <a:r>
            <a:rPr lang="es-ES" dirty="0" smtClean="0"/>
            <a:t>Realizar pruebas a los distintos medidores antes de su instalación en los predios.</a:t>
          </a:r>
          <a:endParaRPr lang="es-EC" dirty="0" smtClean="0"/>
        </a:p>
        <a:p>
          <a:pPr algn="l"/>
          <a:r>
            <a:rPr lang="es-ES" dirty="0" smtClean="0"/>
            <a:t>Solución de posibles problemas con los medidores en los predios.</a:t>
          </a:r>
          <a:endParaRPr lang="es-EC" dirty="0" smtClean="0"/>
        </a:p>
        <a:p>
          <a:pPr algn="l"/>
          <a:r>
            <a:rPr lang="es-EC" dirty="0" smtClean="0"/>
            <a:t>Reparación y recuperación de medidores de agua.</a:t>
          </a:r>
          <a:endParaRPr lang="es-EC" dirty="0"/>
        </a:p>
      </dgm:t>
    </dgm:pt>
    <dgm:pt modelId="{AFF438AB-DC66-446D-9DF5-EE86262011B0}" type="parTrans" cxnId="{0238BE86-2413-49B1-853E-40AE3160DE54}">
      <dgm:prSet/>
      <dgm:spPr/>
      <dgm:t>
        <a:bodyPr/>
        <a:lstStyle/>
        <a:p>
          <a:endParaRPr lang="es-EC"/>
        </a:p>
      </dgm:t>
    </dgm:pt>
    <dgm:pt modelId="{AE6D2742-AF3A-4A51-B5CF-21840A50717E}" type="sibTrans" cxnId="{0238BE86-2413-49B1-853E-40AE3160DE54}">
      <dgm:prSet/>
      <dgm:spPr/>
      <dgm:t>
        <a:bodyPr/>
        <a:lstStyle/>
        <a:p>
          <a:endParaRPr lang="es-EC"/>
        </a:p>
      </dgm:t>
    </dgm:pt>
    <dgm:pt modelId="{132895D1-7B32-4918-B942-9C031013E898}" type="pres">
      <dgm:prSet presAssocID="{11FAAF97-012F-48BB-B7C3-0C91FA14FBB7}" presName="hierChild1" presStyleCnt="0">
        <dgm:presLayoutVars>
          <dgm:orgChart val="1"/>
          <dgm:chPref val="1"/>
          <dgm:dir/>
          <dgm:animOne val="branch"/>
          <dgm:animLvl val="lvl"/>
          <dgm:resizeHandles/>
        </dgm:presLayoutVars>
      </dgm:prSet>
      <dgm:spPr/>
      <dgm:t>
        <a:bodyPr/>
        <a:lstStyle/>
        <a:p>
          <a:endParaRPr lang="es-EC"/>
        </a:p>
      </dgm:t>
    </dgm:pt>
    <dgm:pt modelId="{9594BC46-EB51-4C4F-BEC5-E73D9F0F347D}" type="pres">
      <dgm:prSet presAssocID="{77FF949C-EBF1-4AF6-AACE-EE953C632638}" presName="hierRoot1" presStyleCnt="0">
        <dgm:presLayoutVars>
          <dgm:hierBranch val="init"/>
        </dgm:presLayoutVars>
      </dgm:prSet>
      <dgm:spPr/>
      <dgm:t>
        <a:bodyPr/>
        <a:lstStyle/>
        <a:p>
          <a:endParaRPr lang="es-EC"/>
        </a:p>
      </dgm:t>
    </dgm:pt>
    <dgm:pt modelId="{B803A518-81E7-42EC-B6F1-8BCE5BD50598}" type="pres">
      <dgm:prSet presAssocID="{77FF949C-EBF1-4AF6-AACE-EE953C632638}" presName="rootComposite1" presStyleCnt="0"/>
      <dgm:spPr/>
      <dgm:t>
        <a:bodyPr/>
        <a:lstStyle/>
        <a:p>
          <a:endParaRPr lang="es-EC"/>
        </a:p>
      </dgm:t>
    </dgm:pt>
    <dgm:pt modelId="{5ED774C3-5A15-489C-8912-3B081BCABA38}" type="pres">
      <dgm:prSet presAssocID="{77FF949C-EBF1-4AF6-AACE-EE953C632638}" presName="rootText1" presStyleLbl="node0" presStyleIdx="0" presStyleCnt="1">
        <dgm:presLayoutVars>
          <dgm:chPref val="3"/>
        </dgm:presLayoutVars>
      </dgm:prSet>
      <dgm:spPr/>
      <dgm:t>
        <a:bodyPr/>
        <a:lstStyle/>
        <a:p>
          <a:endParaRPr lang="es-EC"/>
        </a:p>
      </dgm:t>
    </dgm:pt>
    <dgm:pt modelId="{7BD82667-8C11-4094-B645-90CC56C9FD1A}" type="pres">
      <dgm:prSet presAssocID="{77FF949C-EBF1-4AF6-AACE-EE953C632638}" presName="rootConnector1" presStyleLbl="node1" presStyleIdx="0" presStyleCnt="0"/>
      <dgm:spPr/>
      <dgm:t>
        <a:bodyPr/>
        <a:lstStyle/>
        <a:p>
          <a:endParaRPr lang="es-EC"/>
        </a:p>
      </dgm:t>
    </dgm:pt>
    <dgm:pt modelId="{46BDF62A-605F-4849-98DE-DD99F63910E0}" type="pres">
      <dgm:prSet presAssocID="{77FF949C-EBF1-4AF6-AACE-EE953C632638}" presName="hierChild2" presStyleCnt="0"/>
      <dgm:spPr/>
      <dgm:t>
        <a:bodyPr/>
        <a:lstStyle/>
        <a:p>
          <a:endParaRPr lang="es-EC"/>
        </a:p>
      </dgm:t>
    </dgm:pt>
    <dgm:pt modelId="{EEBC3A43-55E6-48BF-BD37-19E9C59E13FF}" type="pres">
      <dgm:prSet presAssocID="{CCDA75BA-72A8-492C-836E-5F0DC17CB1C2}" presName="Name37" presStyleLbl="parChTrans1D2" presStyleIdx="0" presStyleCnt="2"/>
      <dgm:spPr/>
      <dgm:t>
        <a:bodyPr/>
        <a:lstStyle/>
        <a:p>
          <a:endParaRPr lang="es-EC"/>
        </a:p>
      </dgm:t>
    </dgm:pt>
    <dgm:pt modelId="{7ACD07EA-FA32-4279-A791-C3F30CF1915A}" type="pres">
      <dgm:prSet presAssocID="{50937173-2E55-4CB4-8210-67618CB997CA}" presName="hierRoot2" presStyleCnt="0">
        <dgm:presLayoutVars>
          <dgm:hierBranch val="init"/>
        </dgm:presLayoutVars>
      </dgm:prSet>
      <dgm:spPr/>
      <dgm:t>
        <a:bodyPr/>
        <a:lstStyle/>
        <a:p>
          <a:endParaRPr lang="es-EC"/>
        </a:p>
      </dgm:t>
    </dgm:pt>
    <dgm:pt modelId="{D685A5F8-7FEF-4408-9EE9-24DE7ECAFCE7}" type="pres">
      <dgm:prSet presAssocID="{50937173-2E55-4CB4-8210-67618CB997CA}" presName="rootComposite" presStyleCnt="0"/>
      <dgm:spPr/>
      <dgm:t>
        <a:bodyPr/>
        <a:lstStyle/>
        <a:p>
          <a:endParaRPr lang="es-EC"/>
        </a:p>
      </dgm:t>
    </dgm:pt>
    <dgm:pt modelId="{4850EB51-9148-4B61-B00E-55DE4BD07044}" type="pres">
      <dgm:prSet presAssocID="{50937173-2E55-4CB4-8210-67618CB997CA}" presName="rootText" presStyleLbl="node2" presStyleIdx="0" presStyleCnt="2">
        <dgm:presLayoutVars>
          <dgm:chPref val="3"/>
        </dgm:presLayoutVars>
      </dgm:prSet>
      <dgm:spPr/>
      <dgm:t>
        <a:bodyPr/>
        <a:lstStyle/>
        <a:p>
          <a:endParaRPr lang="es-EC"/>
        </a:p>
      </dgm:t>
    </dgm:pt>
    <dgm:pt modelId="{D6D8C614-F591-4E4C-A9DC-9467B9C5BEB0}" type="pres">
      <dgm:prSet presAssocID="{50937173-2E55-4CB4-8210-67618CB997CA}" presName="rootConnector" presStyleLbl="node2" presStyleIdx="0" presStyleCnt="2"/>
      <dgm:spPr/>
      <dgm:t>
        <a:bodyPr/>
        <a:lstStyle/>
        <a:p>
          <a:endParaRPr lang="es-EC"/>
        </a:p>
      </dgm:t>
    </dgm:pt>
    <dgm:pt modelId="{9CCB0F72-B04B-4548-B4A5-86685ADEB9B7}" type="pres">
      <dgm:prSet presAssocID="{50937173-2E55-4CB4-8210-67618CB997CA}" presName="hierChild4" presStyleCnt="0"/>
      <dgm:spPr/>
      <dgm:t>
        <a:bodyPr/>
        <a:lstStyle/>
        <a:p>
          <a:endParaRPr lang="es-EC"/>
        </a:p>
      </dgm:t>
    </dgm:pt>
    <dgm:pt modelId="{F42CCE31-37C5-432F-AE0F-98A8EB67AC2B}" type="pres">
      <dgm:prSet presAssocID="{50937173-2E55-4CB4-8210-67618CB997CA}" presName="hierChild5" presStyleCnt="0"/>
      <dgm:spPr/>
      <dgm:t>
        <a:bodyPr/>
        <a:lstStyle/>
        <a:p>
          <a:endParaRPr lang="es-EC"/>
        </a:p>
      </dgm:t>
    </dgm:pt>
    <dgm:pt modelId="{79E420DF-E561-4BC2-B460-9B21E5C57196}" type="pres">
      <dgm:prSet presAssocID="{489AEE8C-5056-4CA1-9B3B-0ABF3938CB06}" presName="Name37" presStyleLbl="parChTrans1D2" presStyleIdx="1" presStyleCnt="2"/>
      <dgm:spPr/>
      <dgm:t>
        <a:bodyPr/>
        <a:lstStyle/>
        <a:p>
          <a:endParaRPr lang="es-EC"/>
        </a:p>
      </dgm:t>
    </dgm:pt>
    <dgm:pt modelId="{573D8F79-ADD1-4632-9634-27DE3235A4BE}" type="pres">
      <dgm:prSet presAssocID="{C0BBABF0-8F82-4EDE-A074-770756284D40}" presName="hierRoot2" presStyleCnt="0">
        <dgm:presLayoutVars>
          <dgm:hierBranch val="init"/>
        </dgm:presLayoutVars>
      </dgm:prSet>
      <dgm:spPr/>
      <dgm:t>
        <a:bodyPr/>
        <a:lstStyle/>
        <a:p>
          <a:endParaRPr lang="es-EC"/>
        </a:p>
      </dgm:t>
    </dgm:pt>
    <dgm:pt modelId="{9EAECF47-ADF8-4DB7-8FD3-964EFDCB012D}" type="pres">
      <dgm:prSet presAssocID="{C0BBABF0-8F82-4EDE-A074-770756284D40}" presName="rootComposite" presStyleCnt="0"/>
      <dgm:spPr/>
      <dgm:t>
        <a:bodyPr/>
        <a:lstStyle/>
        <a:p>
          <a:endParaRPr lang="es-EC"/>
        </a:p>
      </dgm:t>
    </dgm:pt>
    <dgm:pt modelId="{7A92C424-0EBC-451E-8C85-0A4F04DB7253}" type="pres">
      <dgm:prSet presAssocID="{C0BBABF0-8F82-4EDE-A074-770756284D40}" presName="rootText" presStyleLbl="node2" presStyleIdx="1" presStyleCnt="2">
        <dgm:presLayoutVars>
          <dgm:chPref val="3"/>
        </dgm:presLayoutVars>
      </dgm:prSet>
      <dgm:spPr/>
      <dgm:t>
        <a:bodyPr/>
        <a:lstStyle/>
        <a:p>
          <a:endParaRPr lang="es-EC"/>
        </a:p>
      </dgm:t>
    </dgm:pt>
    <dgm:pt modelId="{F66BE5E3-740D-4E90-A2F3-FC5342D7F33F}" type="pres">
      <dgm:prSet presAssocID="{C0BBABF0-8F82-4EDE-A074-770756284D40}" presName="rootConnector" presStyleLbl="node2" presStyleIdx="1" presStyleCnt="2"/>
      <dgm:spPr/>
      <dgm:t>
        <a:bodyPr/>
        <a:lstStyle/>
        <a:p>
          <a:endParaRPr lang="es-EC"/>
        </a:p>
      </dgm:t>
    </dgm:pt>
    <dgm:pt modelId="{B9472093-9336-4F85-B613-EC237C10E706}" type="pres">
      <dgm:prSet presAssocID="{C0BBABF0-8F82-4EDE-A074-770756284D40}" presName="hierChild4" presStyleCnt="0"/>
      <dgm:spPr/>
      <dgm:t>
        <a:bodyPr/>
        <a:lstStyle/>
        <a:p>
          <a:endParaRPr lang="es-EC"/>
        </a:p>
      </dgm:t>
    </dgm:pt>
    <dgm:pt modelId="{CDA95DC6-564B-4F02-8D7D-0F35F3C04254}" type="pres">
      <dgm:prSet presAssocID="{AFF438AB-DC66-446D-9DF5-EE86262011B0}" presName="Name37" presStyleLbl="parChTrans1D3" presStyleIdx="0" presStyleCnt="1"/>
      <dgm:spPr/>
      <dgm:t>
        <a:bodyPr/>
        <a:lstStyle/>
        <a:p>
          <a:endParaRPr lang="es-EC"/>
        </a:p>
      </dgm:t>
    </dgm:pt>
    <dgm:pt modelId="{3AA04033-13A6-4E48-8C1C-79AEB0557BA9}" type="pres">
      <dgm:prSet presAssocID="{DC76BBEC-38AF-4DD5-8851-68791B1EA3E9}" presName="hierRoot2" presStyleCnt="0">
        <dgm:presLayoutVars>
          <dgm:hierBranch val="init"/>
        </dgm:presLayoutVars>
      </dgm:prSet>
      <dgm:spPr/>
      <dgm:t>
        <a:bodyPr/>
        <a:lstStyle/>
        <a:p>
          <a:endParaRPr lang="es-EC"/>
        </a:p>
      </dgm:t>
    </dgm:pt>
    <dgm:pt modelId="{DA4CDA05-C4ED-411A-A04A-49CCCD06B151}" type="pres">
      <dgm:prSet presAssocID="{DC76BBEC-38AF-4DD5-8851-68791B1EA3E9}" presName="rootComposite" presStyleCnt="0"/>
      <dgm:spPr/>
      <dgm:t>
        <a:bodyPr/>
        <a:lstStyle/>
        <a:p>
          <a:endParaRPr lang="es-EC"/>
        </a:p>
      </dgm:t>
    </dgm:pt>
    <dgm:pt modelId="{26736157-1570-43C1-9147-0ACED7ED7F21}" type="pres">
      <dgm:prSet presAssocID="{DC76BBEC-38AF-4DD5-8851-68791B1EA3E9}" presName="rootText" presStyleLbl="node3" presStyleIdx="0" presStyleCnt="1">
        <dgm:presLayoutVars>
          <dgm:chPref val="3"/>
        </dgm:presLayoutVars>
      </dgm:prSet>
      <dgm:spPr/>
      <dgm:t>
        <a:bodyPr/>
        <a:lstStyle/>
        <a:p>
          <a:endParaRPr lang="es-EC"/>
        </a:p>
      </dgm:t>
    </dgm:pt>
    <dgm:pt modelId="{7EC2D5D1-BBAB-4F48-9F1F-9969AD307B4C}" type="pres">
      <dgm:prSet presAssocID="{DC76BBEC-38AF-4DD5-8851-68791B1EA3E9}" presName="rootConnector" presStyleLbl="node3" presStyleIdx="0" presStyleCnt="1"/>
      <dgm:spPr/>
      <dgm:t>
        <a:bodyPr/>
        <a:lstStyle/>
        <a:p>
          <a:endParaRPr lang="es-EC"/>
        </a:p>
      </dgm:t>
    </dgm:pt>
    <dgm:pt modelId="{466546E2-9B12-4E6C-9CBC-0519E492728D}" type="pres">
      <dgm:prSet presAssocID="{DC76BBEC-38AF-4DD5-8851-68791B1EA3E9}" presName="hierChild4" presStyleCnt="0"/>
      <dgm:spPr/>
      <dgm:t>
        <a:bodyPr/>
        <a:lstStyle/>
        <a:p>
          <a:endParaRPr lang="es-EC"/>
        </a:p>
      </dgm:t>
    </dgm:pt>
    <dgm:pt modelId="{0005D109-94CE-4BBB-87B5-CF54B762161C}" type="pres">
      <dgm:prSet presAssocID="{DC76BBEC-38AF-4DD5-8851-68791B1EA3E9}" presName="hierChild5" presStyleCnt="0"/>
      <dgm:spPr/>
      <dgm:t>
        <a:bodyPr/>
        <a:lstStyle/>
        <a:p>
          <a:endParaRPr lang="es-EC"/>
        </a:p>
      </dgm:t>
    </dgm:pt>
    <dgm:pt modelId="{CF329B19-082E-4836-9BD9-368620D341CA}" type="pres">
      <dgm:prSet presAssocID="{C0BBABF0-8F82-4EDE-A074-770756284D40}" presName="hierChild5" presStyleCnt="0"/>
      <dgm:spPr/>
      <dgm:t>
        <a:bodyPr/>
        <a:lstStyle/>
        <a:p>
          <a:endParaRPr lang="es-EC"/>
        </a:p>
      </dgm:t>
    </dgm:pt>
    <dgm:pt modelId="{42990FA7-EE68-47BE-92D1-CD3B7E160918}" type="pres">
      <dgm:prSet presAssocID="{77FF949C-EBF1-4AF6-AACE-EE953C632638}" presName="hierChild3" presStyleCnt="0"/>
      <dgm:spPr/>
      <dgm:t>
        <a:bodyPr/>
        <a:lstStyle/>
        <a:p>
          <a:endParaRPr lang="es-EC"/>
        </a:p>
      </dgm:t>
    </dgm:pt>
  </dgm:ptLst>
  <dgm:cxnLst>
    <dgm:cxn modelId="{FE6B16E6-AE28-4705-B756-C29DF0664180}" type="presOf" srcId="{C0BBABF0-8F82-4EDE-A074-770756284D40}" destId="{F66BE5E3-740D-4E90-A2F3-FC5342D7F33F}" srcOrd="1" destOrd="0" presId="urn:microsoft.com/office/officeart/2005/8/layout/orgChart1"/>
    <dgm:cxn modelId="{0238BE86-2413-49B1-853E-40AE3160DE54}" srcId="{C0BBABF0-8F82-4EDE-A074-770756284D40}" destId="{DC76BBEC-38AF-4DD5-8851-68791B1EA3E9}" srcOrd="0" destOrd="0" parTransId="{AFF438AB-DC66-446D-9DF5-EE86262011B0}" sibTransId="{AE6D2742-AF3A-4A51-B5CF-21840A50717E}"/>
    <dgm:cxn modelId="{0B61224F-6E66-401D-8D10-EEC74476FF20}" type="presOf" srcId="{C0BBABF0-8F82-4EDE-A074-770756284D40}" destId="{7A92C424-0EBC-451E-8C85-0A4F04DB7253}" srcOrd="0" destOrd="0" presId="urn:microsoft.com/office/officeart/2005/8/layout/orgChart1"/>
    <dgm:cxn modelId="{1DA88DC4-9EF0-411E-92A4-943D244BD563}" type="presOf" srcId="{DC76BBEC-38AF-4DD5-8851-68791B1EA3E9}" destId="{7EC2D5D1-BBAB-4F48-9F1F-9969AD307B4C}" srcOrd="1" destOrd="0" presId="urn:microsoft.com/office/officeart/2005/8/layout/orgChart1"/>
    <dgm:cxn modelId="{6DADC9A2-BCE7-46F0-B470-4B6696EBDD75}" srcId="{11FAAF97-012F-48BB-B7C3-0C91FA14FBB7}" destId="{77FF949C-EBF1-4AF6-AACE-EE953C632638}" srcOrd="0" destOrd="0" parTransId="{A880488C-EC9C-4C8C-A2B2-091AE1EEBE60}" sibTransId="{887CE1F1-4A35-4B36-81FF-97E70F044489}"/>
    <dgm:cxn modelId="{5B2208BC-EA44-4881-BFDC-12E8EBDD262D}" type="presOf" srcId="{50937173-2E55-4CB4-8210-67618CB997CA}" destId="{4850EB51-9148-4B61-B00E-55DE4BD07044}" srcOrd="0" destOrd="0" presId="urn:microsoft.com/office/officeart/2005/8/layout/orgChart1"/>
    <dgm:cxn modelId="{67DD1753-23EA-4AB0-A496-E621B64F1D0A}" type="presOf" srcId="{50937173-2E55-4CB4-8210-67618CB997CA}" destId="{D6D8C614-F591-4E4C-A9DC-9467B9C5BEB0}" srcOrd="1" destOrd="0" presId="urn:microsoft.com/office/officeart/2005/8/layout/orgChart1"/>
    <dgm:cxn modelId="{071A1C16-E5D7-4E9A-A328-EADB727D588E}" type="presOf" srcId="{489AEE8C-5056-4CA1-9B3B-0ABF3938CB06}" destId="{79E420DF-E561-4BC2-B460-9B21E5C57196}" srcOrd="0" destOrd="0" presId="urn:microsoft.com/office/officeart/2005/8/layout/orgChart1"/>
    <dgm:cxn modelId="{897ACA54-D7D7-401B-9CD6-C6B10FD32838}" type="presOf" srcId="{77FF949C-EBF1-4AF6-AACE-EE953C632638}" destId="{7BD82667-8C11-4094-B645-90CC56C9FD1A}" srcOrd="1" destOrd="0" presId="urn:microsoft.com/office/officeart/2005/8/layout/orgChart1"/>
    <dgm:cxn modelId="{4DE55A72-36D2-4030-AD9E-A6138FDF385C}" srcId="{77FF949C-EBF1-4AF6-AACE-EE953C632638}" destId="{C0BBABF0-8F82-4EDE-A074-770756284D40}" srcOrd="1" destOrd="0" parTransId="{489AEE8C-5056-4CA1-9B3B-0ABF3938CB06}" sibTransId="{FF4EAA71-3DB9-41B5-9AAC-9C1698D9787F}"/>
    <dgm:cxn modelId="{8B211697-950E-4126-B442-1F48F0D701BC}" type="presOf" srcId="{77FF949C-EBF1-4AF6-AACE-EE953C632638}" destId="{5ED774C3-5A15-489C-8912-3B081BCABA38}" srcOrd="0" destOrd="0" presId="urn:microsoft.com/office/officeart/2005/8/layout/orgChart1"/>
    <dgm:cxn modelId="{E79F0CEB-3121-48A8-A9B4-654E28920E09}" srcId="{77FF949C-EBF1-4AF6-AACE-EE953C632638}" destId="{50937173-2E55-4CB4-8210-67618CB997CA}" srcOrd="0" destOrd="0" parTransId="{CCDA75BA-72A8-492C-836E-5F0DC17CB1C2}" sibTransId="{9A4DEBBA-20F0-4268-BCDE-26682BDEBB06}"/>
    <dgm:cxn modelId="{CDF65079-4C2E-4EA4-81FA-D70E5D9464F8}" type="presOf" srcId="{DC76BBEC-38AF-4DD5-8851-68791B1EA3E9}" destId="{26736157-1570-43C1-9147-0ACED7ED7F21}" srcOrd="0" destOrd="0" presId="urn:microsoft.com/office/officeart/2005/8/layout/orgChart1"/>
    <dgm:cxn modelId="{F3055645-448E-41C8-B575-EC01D1EBDC0D}" type="presOf" srcId="{AFF438AB-DC66-446D-9DF5-EE86262011B0}" destId="{CDA95DC6-564B-4F02-8D7D-0F35F3C04254}" srcOrd="0" destOrd="0" presId="urn:microsoft.com/office/officeart/2005/8/layout/orgChart1"/>
    <dgm:cxn modelId="{741F1C26-AB0A-4059-BA47-8C985985B741}" type="presOf" srcId="{11FAAF97-012F-48BB-B7C3-0C91FA14FBB7}" destId="{132895D1-7B32-4918-B942-9C031013E898}" srcOrd="0" destOrd="0" presId="urn:microsoft.com/office/officeart/2005/8/layout/orgChart1"/>
    <dgm:cxn modelId="{7A3B346F-F837-4A02-B5FC-1DB2EB2DC828}" type="presOf" srcId="{CCDA75BA-72A8-492C-836E-5F0DC17CB1C2}" destId="{EEBC3A43-55E6-48BF-BD37-19E9C59E13FF}" srcOrd="0" destOrd="0" presId="urn:microsoft.com/office/officeart/2005/8/layout/orgChart1"/>
    <dgm:cxn modelId="{106785EB-C263-4F74-82A0-4E4453918580}" type="presParOf" srcId="{132895D1-7B32-4918-B942-9C031013E898}" destId="{9594BC46-EB51-4C4F-BEC5-E73D9F0F347D}" srcOrd="0" destOrd="0" presId="urn:microsoft.com/office/officeart/2005/8/layout/orgChart1"/>
    <dgm:cxn modelId="{0154184E-DE15-4246-86BF-5D58BA9F095B}" type="presParOf" srcId="{9594BC46-EB51-4C4F-BEC5-E73D9F0F347D}" destId="{B803A518-81E7-42EC-B6F1-8BCE5BD50598}" srcOrd="0" destOrd="0" presId="urn:microsoft.com/office/officeart/2005/8/layout/orgChart1"/>
    <dgm:cxn modelId="{BD27AE64-7FEC-4259-B737-46D8296A3ABC}" type="presParOf" srcId="{B803A518-81E7-42EC-B6F1-8BCE5BD50598}" destId="{5ED774C3-5A15-489C-8912-3B081BCABA38}" srcOrd="0" destOrd="0" presId="urn:microsoft.com/office/officeart/2005/8/layout/orgChart1"/>
    <dgm:cxn modelId="{44928125-C90A-4151-8618-85516CC5B8E2}" type="presParOf" srcId="{B803A518-81E7-42EC-B6F1-8BCE5BD50598}" destId="{7BD82667-8C11-4094-B645-90CC56C9FD1A}" srcOrd="1" destOrd="0" presId="urn:microsoft.com/office/officeart/2005/8/layout/orgChart1"/>
    <dgm:cxn modelId="{857E852E-B4D2-4931-8FB9-7E5C451EC7E4}" type="presParOf" srcId="{9594BC46-EB51-4C4F-BEC5-E73D9F0F347D}" destId="{46BDF62A-605F-4849-98DE-DD99F63910E0}" srcOrd="1" destOrd="0" presId="urn:microsoft.com/office/officeart/2005/8/layout/orgChart1"/>
    <dgm:cxn modelId="{4C2C55AF-9A01-4C50-96DF-975B315B58A9}" type="presParOf" srcId="{46BDF62A-605F-4849-98DE-DD99F63910E0}" destId="{EEBC3A43-55E6-48BF-BD37-19E9C59E13FF}" srcOrd="0" destOrd="0" presId="urn:microsoft.com/office/officeart/2005/8/layout/orgChart1"/>
    <dgm:cxn modelId="{27FBA495-2EBA-4700-9CA7-EA81D62B63DF}" type="presParOf" srcId="{46BDF62A-605F-4849-98DE-DD99F63910E0}" destId="{7ACD07EA-FA32-4279-A791-C3F30CF1915A}" srcOrd="1" destOrd="0" presId="urn:microsoft.com/office/officeart/2005/8/layout/orgChart1"/>
    <dgm:cxn modelId="{5EF988DD-B03D-472F-A12C-EC6D88E9E5A1}" type="presParOf" srcId="{7ACD07EA-FA32-4279-A791-C3F30CF1915A}" destId="{D685A5F8-7FEF-4408-9EE9-24DE7ECAFCE7}" srcOrd="0" destOrd="0" presId="urn:microsoft.com/office/officeart/2005/8/layout/orgChart1"/>
    <dgm:cxn modelId="{30EC0A24-F6E2-4E9F-8B30-2E711CC46708}" type="presParOf" srcId="{D685A5F8-7FEF-4408-9EE9-24DE7ECAFCE7}" destId="{4850EB51-9148-4B61-B00E-55DE4BD07044}" srcOrd="0" destOrd="0" presId="urn:microsoft.com/office/officeart/2005/8/layout/orgChart1"/>
    <dgm:cxn modelId="{33146E82-78B8-4BE4-8BAC-F9F64AF30941}" type="presParOf" srcId="{D685A5F8-7FEF-4408-9EE9-24DE7ECAFCE7}" destId="{D6D8C614-F591-4E4C-A9DC-9467B9C5BEB0}" srcOrd="1" destOrd="0" presId="urn:microsoft.com/office/officeart/2005/8/layout/orgChart1"/>
    <dgm:cxn modelId="{FC0D0A58-3643-4836-B395-980738CAF839}" type="presParOf" srcId="{7ACD07EA-FA32-4279-A791-C3F30CF1915A}" destId="{9CCB0F72-B04B-4548-B4A5-86685ADEB9B7}" srcOrd="1" destOrd="0" presId="urn:microsoft.com/office/officeart/2005/8/layout/orgChart1"/>
    <dgm:cxn modelId="{7E83F645-939C-4531-A78D-733A5B1D4271}" type="presParOf" srcId="{7ACD07EA-FA32-4279-A791-C3F30CF1915A}" destId="{F42CCE31-37C5-432F-AE0F-98A8EB67AC2B}" srcOrd="2" destOrd="0" presId="urn:microsoft.com/office/officeart/2005/8/layout/orgChart1"/>
    <dgm:cxn modelId="{67C75393-F137-42BB-A1CB-19C6DFA27138}" type="presParOf" srcId="{46BDF62A-605F-4849-98DE-DD99F63910E0}" destId="{79E420DF-E561-4BC2-B460-9B21E5C57196}" srcOrd="2" destOrd="0" presId="urn:microsoft.com/office/officeart/2005/8/layout/orgChart1"/>
    <dgm:cxn modelId="{0ED54351-A492-446E-BA07-F7EB03564A94}" type="presParOf" srcId="{46BDF62A-605F-4849-98DE-DD99F63910E0}" destId="{573D8F79-ADD1-4632-9634-27DE3235A4BE}" srcOrd="3" destOrd="0" presId="urn:microsoft.com/office/officeart/2005/8/layout/orgChart1"/>
    <dgm:cxn modelId="{C98FCB05-A4EF-4E91-A147-61439A935494}" type="presParOf" srcId="{573D8F79-ADD1-4632-9634-27DE3235A4BE}" destId="{9EAECF47-ADF8-4DB7-8FD3-964EFDCB012D}" srcOrd="0" destOrd="0" presId="urn:microsoft.com/office/officeart/2005/8/layout/orgChart1"/>
    <dgm:cxn modelId="{BCB2C947-3F65-4BAE-BEAC-A84A01A4DB0E}" type="presParOf" srcId="{9EAECF47-ADF8-4DB7-8FD3-964EFDCB012D}" destId="{7A92C424-0EBC-451E-8C85-0A4F04DB7253}" srcOrd="0" destOrd="0" presId="urn:microsoft.com/office/officeart/2005/8/layout/orgChart1"/>
    <dgm:cxn modelId="{4BE2970E-943F-40EA-B7F1-48C99A1C7FC4}" type="presParOf" srcId="{9EAECF47-ADF8-4DB7-8FD3-964EFDCB012D}" destId="{F66BE5E3-740D-4E90-A2F3-FC5342D7F33F}" srcOrd="1" destOrd="0" presId="urn:microsoft.com/office/officeart/2005/8/layout/orgChart1"/>
    <dgm:cxn modelId="{BEC829DE-CF8D-484D-A181-1D5453D46782}" type="presParOf" srcId="{573D8F79-ADD1-4632-9634-27DE3235A4BE}" destId="{B9472093-9336-4F85-B613-EC237C10E706}" srcOrd="1" destOrd="0" presId="urn:microsoft.com/office/officeart/2005/8/layout/orgChart1"/>
    <dgm:cxn modelId="{843E7E09-D802-44AA-9F33-A250F12E35AD}" type="presParOf" srcId="{B9472093-9336-4F85-B613-EC237C10E706}" destId="{CDA95DC6-564B-4F02-8D7D-0F35F3C04254}" srcOrd="0" destOrd="0" presId="urn:microsoft.com/office/officeart/2005/8/layout/orgChart1"/>
    <dgm:cxn modelId="{CEABCEA9-313A-489B-ADFB-5DBCBEA1F35B}" type="presParOf" srcId="{B9472093-9336-4F85-B613-EC237C10E706}" destId="{3AA04033-13A6-4E48-8C1C-79AEB0557BA9}" srcOrd="1" destOrd="0" presId="urn:microsoft.com/office/officeart/2005/8/layout/orgChart1"/>
    <dgm:cxn modelId="{68682BB9-32AB-4C15-95ED-A345C10C6BD1}" type="presParOf" srcId="{3AA04033-13A6-4E48-8C1C-79AEB0557BA9}" destId="{DA4CDA05-C4ED-411A-A04A-49CCCD06B151}" srcOrd="0" destOrd="0" presId="urn:microsoft.com/office/officeart/2005/8/layout/orgChart1"/>
    <dgm:cxn modelId="{040BB693-535A-431A-B66C-CB4234808E26}" type="presParOf" srcId="{DA4CDA05-C4ED-411A-A04A-49CCCD06B151}" destId="{26736157-1570-43C1-9147-0ACED7ED7F21}" srcOrd="0" destOrd="0" presId="urn:microsoft.com/office/officeart/2005/8/layout/orgChart1"/>
    <dgm:cxn modelId="{6F54F6E7-BA57-4091-AC43-AF9F542AB48C}" type="presParOf" srcId="{DA4CDA05-C4ED-411A-A04A-49CCCD06B151}" destId="{7EC2D5D1-BBAB-4F48-9F1F-9969AD307B4C}" srcOrd="1" destOrd="0" presId="urn:microsoft.com/office/officeart/2005/8/layout/orgChart1"/>
    <dgm:cxn modelId="{CE06E556-4378-4313-AF25-14A8F78A56A5}" type="presParOf" srcId="{3AA04033-13A6-4E48-8C1C-79AEB0557BA9}" destId="{466546E2-9B12-4E6C-9CBC-0519E492728D}" srcOrd="1" destOrd="0" presId="urn:microsoft.com/office/officeart/2005/8/layout/orgChart1"/>
    <dgm:cxn modelId="{6175BA51-8D86-4D59-80CB-12C1B496B270}" type="presParOf" srcId="{3AA04033-13A6-4E48-8C1C-79AEB0557BA9}" destId="{0005D109-94CE-4BBB-87B5-CF54B762161C}" srcOrd="2" destOrd="0" presId="urn:microsoft.com/office/officeart/2005/8/layout/orgChart1"/>
    <dgm:cxn modelId="{652A6FFA-E402-4951-A294-385675F099B5}" type="presParOf" srcId="{573D8F79-ADD1-4632-9634-27DE3235A4BE}" destId="{CF329B19-082E-4836-9BD9-368620D341CA}" srcOrd="2" destOrd="0" presId="urn:microsoft.com/office/officeart/2005/8/layout/orgChart1"/>
    <dgm:cxn modelId="{6F30D9BC-331B-4155-83BF-C901E3585D29}" type="presParOf" srcId="{9594BC46-EB51-4C4F-BEC5-E73D9F0F347D}" destId="{42990FA7-EE68-47BE-92D1-CD3B7E1609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CCFFE3-50E0-45CA-9642-BC70576FA1B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01D79B94-7C7E-4A3C-A7FC-350B44AE6705}">
      <dgm:prSet phldrT="[Texto]"/>
      <dgm:spPr/>
      <dgm:t>
        <a:bodyPr/>
        <a:lstStyle/>
        <a:p>
          <a:r>
            <a:rPr lang="es-ES" smtClean="0"/>
            <a:t>6.2.2 Competencia, formación y toma de decisiones” literal d) “asegurarse de que su personal es consciente de la pertinencia e importancia de sus actividades y como contribuyen al logro de los objetivos de la calidad</a:t>
          </a:r>
          <a:endParaRPr lang="es-EC" dirty="0"/>
        </a:p>
      </dgm:t>
    </dgm:pt>
    <dgm:pt modelId="{6529DB82-5995-4DCF-AC21-8BAC5A20137E}" type="parTrans" cxnId="{BF104430-B49D-4C1A-AEA0-2B3B55DE743D}">
      <dgm:prSet/>
      <dgm:spPr/>
      <dgm:t>
        <a:bodyPr/>
        <a:lstStyle/>
        <a:p>
          <a:endParaRPr lang="es-EC">
            <a:solidFill>
              <a:schemeClr val="bg1"/>
            </a:solidFill>
          </a:endParaRPr>
        </a:p>
      </dgm:t>
    </dgm:pt>
    <dgm:pt modelId="{03365528-65D9-4AB5-8CB4-BE43E557ED52}" type="sibTrans" cxnId="{BF104430-B49D-4C1A-AEA0-2B3B55DE743D}">
      <dgm:prSet/>
      <dgm:spPr/>
      <dgm:t>
        <a:bodyPr/>
        <a:lstStyle/>
        <a:p>
          <a:endParaRPr lang="es-EC">
            <a:solidFill>
              <a:schemeClr val="bg1"/>
            </a:solidFill>
          </a:endParaRPr>
        </a:p>
      </dgm:t>
    </dgm:pt>
    <dgm:pt modelId="{7DCFAF9C-10E4-48BA-BF3C-0EEFE171DD20}">
      <dgm:prSet phldrT="[Texto]"/>
      <dgm:spPr/>
      <dgm:t>
        <a:bodyPr/>
        <a:lstStyle/>
        <a:p>
          <a:r>
            <a:rPr lang="es-ES" smtClean="0"/>
            <a:t>7.5.3 Identificación del estado del producto</a:t>
          </a:r>
          <a:endParaRPr lang="es-EC" dirty="0"/>
        </a:p>
      </dgm:t>
    </dgm:pt>
    <dgm:pt modelId="{0C93262B-12CB-4525-AD3A-472C16034A01}" type="parTrans" cxnId="{3FD3E227-A3D3-4B64-BBF4-5DA247BB9779}">
      <dgm:prSet/>
      <dgm:spPr/>
      <dgm:t>
        <a:bodyPr/>
        <a:lstStyle/>
        <a:p>
          <a:endParaRPr lang="es-EC">
            <a:solidFill>
              <a:schemeClr val="bg1"/>
            </a:solidFill>
          </a:endParaRPr>
        </a:p>
      </dgm:t>
    </dgm:pt>
    <dgm:pt modelId="{D179CCB0-619B-4D1E-86E6-911273FB6641}" type="sibTrans" cxnId="{3FD3E227-A3D3-4B64-BBF4-5DA247BB9779}">
      <dgm:prSet/>
      <dgm:spPr/>
      <dgm:t>
        <a:bodyPr/>
        <a:lstStyle/>
        <a:p>
          <a:endParaRPr lang="es-EC">
            <a:solidFill>
              <a:schemeClr val="bg1"/>
            </a:solidFill>
          </a:endParaRPr>
        </a:p>
      </dgm:t>
    </dgm:pt>
    <dgm:pt modelId="{9710D133-5245-41CD-B59D-575AC1025B49}">
      <dgm:prSet phldrT="[Texto]"/>
      <dgm:spPr/>
      <dgm:t>
        <a:bodyPr/>
        <a:lstStyle/>
        <a:p>
          <a:r>
            <a:rPr lang="es-ES" smtClean="0"/>
            <a:t>7.6 Control de los equipos de seguimiento y medición</a:t>
          </a:r>
          <a:endParaRPr lang="es-EC" dirty="0"/>
        </a:p>
      </dgm:t>
    </dgm:pt>
    <dgm:pt modelId="{41C3ED03-1E10-4D0A-B27F-B8EF3E7C1D0C}" type="parTrans" cxnId="{A9C220B0-F046-4B2B-A8A9-CF5E3AB02E8A}">
      <dgm:prSet/>
      <dgm:spPr/>
      <dgm:t>
        <a:bodyPr/>
        <a:lstStyle/>
        <a:p>
          <a:endParaRPr lang="es-EC">
            <a:solidFill>
              <a:schemeClr val="bg1"/>
            </a:solidFill>
          </a:endParaRPr>
        </a:p>
      </dgm:t>
    </dgm:pt>
    <dgm:pt modelId="{ECACEE65-3D11-4FB1-9A21-335CF0532363}" type="sibTrans" cxnId="{A9C220B0-F046-4B2B-A8A9-CF5E3AB02E8A}">
      <dgm:prSet/>
      <dgm:spPr/>
      <dgm:t>
        <a:bodyPr/>
        <a:lstStyle/>
        <a:p>
          <a:endParaRPr lang="es-EC">
            <a:solidFill>
              <a:schemeClr val="bg1"/>
            </a:solidFill>
          </a:endParaRPr>
        </a:p>
      </dgm:t>
    </dgm:pt>
    <dgm:pt modelId="{B62B1DBD-6D9F-4AA0-9882-80B7756C5356}">
      <dgm:prSet phldrT="[Texto]"/>
      <dgm:spPr/>
      <dgm:t>
        <a:bodyPr/>
        <a:lstStyle/>
        <a:p>
          <a:r>
            <a:rPr lang="es-ES" smtClean="0"/>
            <a:t>4.2.3 Control de los documentos</a:t>
          </a:r>
          <a:endParaRPr lang="es-EC" dirty="0"/>
        </a:p>
      </dgm:t>
    </dgm:pt>
    <dgm:pt modelId="{A89DBCA5-821F-47B8-91B8-6534B5A7C8DF}" type="parTrans" cxnId="{57A26B1D-6CCB-46A9-A22B-A706A152C3F0}">
      <dgm:prSet/>
      <dgm:spPr/>
      <dgm:t>
        <a:bodyPr/>
        <a:lstStyle/>
        <a:p>
          <a:endParaRPr lang="es-EC">
            <a:solidFill>
              <a:schemeClr val="bg1"/>
            </a:solidFill>
          </a:endParaRPr>
        </a:p>
      </dgm:t>
    </dgm:pt>
    <dgm:pt modelId="{BDB58E97-3E6C-497A-96B8-EAE2FCAB1E27}" type="sibTrans" cxnId="{57A26B1D-6CCB-46A9-A22B-A706A152C3F0}">
      <dgm:prSet/>
      <dgm:spPr/>
      <dgm:t>
        <a:bodyPr/>
        <a:lstStyle/>
        <a:p>
          <a:endParaRPr lang="es-EC">
            <a:solidFill>
              <a:schemeClr val="bg1"/>
            </a:solidFill>
          </a:endParaRPr>
        </a:p>
      </dgm:t>
    </dgm:pt>
    <dgm:pt modelId="{30AEA2E9-9735-4435-A5AF-E642200EF045}">
      <dgm:prSet phldrT="[Texto]"/>
      <dgm:spPr/>
      <dgm:t>
        <a:bodyPr/>
        <a:lstStyle/>
        <a:p>
          <a:r>
            <a:rPr lang="es-ES" smtClean="0"/>
            <a:t>4.2.4 Control de los registros</a:t>
          </a:r>
          <a:endParaRPr lang="es-EC" dirty="0"/>
        </a:p>
      </dgm:t>
    </dgm:pt>
    <dgm:pt modelId="{A93A33BD-00E7-4E14-81E9-C033B847A768}" type="parTrans" cxnId="{FBCD3AA2-E643-4F94-91E6-02B6422DC9B0}">
      <dgm:prSet/>
      <dgm:spPr/>
      <dgm:t>
        <a:bodyPr/>
        <a:lstStyle/>
        <a:p>
          <a:endParaRPr lang="es-EC">
            <a:solidFill>
              <a:schemeClr val="bg1"/>
            </a:solidFill>
          </a:endParaRPr>
        </a:p>
      </dgm:t>
    </dgm:pt>
    <dgm:pt modelId="{93EC415A-4B20-426F-96F3-700294FF6816}" type="sibTrans" cxnId="{FBCD3AA2-E643-4F94-91E6-02B6422DC9B0}">
      <dgm:prSet/>
      <dgm:spPr/>
      <dgm:t>
        <a:bodyPr/>
        <a:lstStyle/>
        <a:p>
          <a:endParaRPr lang="es-EC">
            <a:solidFill>
              <a:schemeClr val="bg1"/>
            </a:solidFill>
          </a:endParaRPr>
        </a:p>
      </dgm:t>
    </dgm:pt>
    <dgm:pt modelId="{3B33B22C-6155-48ED-B6B7-FB668344F699}" type="pres">
      <dgm:prSet presAssocID="{FCCCFFE3-50E0-45CA-9642-BC70576FA1BD}" presName="diagram" presStyleCnt="0">
        <dgm:presLayoutVars>
          <dgm:dir/>
          <dgm:resizeHandles val="exact"/>
        </dgm:presLayoutVars>
      </dgm:prSet>
      <dgm:spPr/>
      <dgm:t>
        <a:bodyPr/>
        <a:lstStyle/>
        <a:p>
          <a:endParaRPr lang="es-EC"/>
        </a:p>
      </dgm:t>
    </dgm:pt>
    <dgm:pt modelId="{6C08F822-5DF6-4923-B129-DED0C4E56891}" type="pres">
      <dgm:prSet presAssocID="{01D79B94-7C7E-4A3C-A7FC-350B44AE6705}" presName="node" presStyleLbl="node1" presStyleIdx="0" presStyleCnt="5">
        <dgm:presLayoutVars>
          <dgm:bulletEnabled val="1"/>
        </dgm:presLayoutVars>
      </dgm:prSet>
      <dgm:spPr/>
      <dgm:t>
        <a:bodyPr/>
        <a:lstStyle/>
        <a:p>
          <a:endParaRPr lang="es-EC"/>
        </a:p>
      </dgm:t>
    </dgm:pt>
    <dgm:pt modelId="{5FFEA493-3F87-4954-8236-1571D6BC6EF9}" type="pres">
      <dgm:prSet presAssocID="{03365528-65D9-4AB5-8CB4-BE43E557ED52}" presName="sibTrans" presStyleCnt="0"/>
      <dgm:spPr/>
      <dgm:t>
        <a:bodyPr/>
        <a:lstStyle/>
        <a:p>
          <a:endParaRPr lang="es-EC"/>
        </a:p>
      </dgm:t>
    </dgm:pt>
    <dgm:pt modelId="{8D559E39-8791-4B1C-BA1D-9EBFB9F592B1}" type="pres">
      <dgm:prSet presAssocID="{7DCFAF9C-10E4-48BA-BF3C-0EEFE171DD20}" presName="node" presStyleLbl="node1" presStyleIdx="1" presStyleCnt="5">
        <dgm:presLayoutVars>
          <dgm:bulletEnabled val="1"/>
        </dgm:presLayoutVars>
      </dgm:prSet>
      <dgm:spPr/>
      <dgm:t>
        <a:bodyPr/>
        <a:lstStyle/>
        <a:p>
          <a:endParaRPr lang="es-EC"/>
        </a:p>
      </dgm:t>
    </dgm:pt>
    <dgm:pt modelId="{E4F9E83D-D5B7-487A-9B4A-5C4BECD93846}" type="pres">
      <dgm:prSet presAssocID="{D179CCB0-619B-4D1E-86E6-911273FB6641}" presName="sibTrans" presStyleCnt="0"/>
      <dgm:spPr/>
      <dgm:t>
        <a:bodyPr/>
        <a:lstStyle/>
        <a:p>
          <a:endParaRPr lang="es-EC"/>
        </a:p>
      </dgm:t>
    </dgm:pt>
    <dgm:pt modelId="{2B68FD55-C0F2-4A44-A274-2019B1D5B816}" type="pres">
      <dgm:prSet presAssocID="{9710D133-5245-41CD-B59D-575AC1025B49}" presName="node" presStyleLbl="node1" presStyleIdx="2" presStyleCnt="5">
        <dgm:presLayoutVars>
          <dgm:bulletEnabled val="1"/>
        </dgm:presLayoutVars>
      </dgm:prSet>
      <dgm:spPr/>
      <dgm:t>
        <a:bodyPr/>
        <a:lstStyle/>
        <a:p>
          <a:endParaRPr lang="es-EC"/>
        </a:p>
      </dgm:t>
    </dgm:pt>
    <dgm:pt modelId="{0C8161D1-D3D5-4955-80D5-5490C430F618}" type="pres">
      <dgm:prSet presAssocID="{ECACEE65-3D11-4FB1-9A21-335CF0532363}" presName="sibTrans" presStyleCnt="0"/>
      <dgm:spPr/>
      <dgm:t>
        <a:bodyPr/>
        <a:lstStyle/>
        <a:p>
          <a:endParaRPr lang="es-EC"/>
        </a:p>
      </dgm:t>
    </dgm:pt>
    <dgm:pt modelId="{F516E9A6-F198-461C-B454-11C7531F8A99}" type="pres">
      <dgm:prSet presAssocID="{B62B1DBD-6D9F-4AA0-9882-80B7756C5356}" presName="node" presStyleLbl="node1" presStyleIdx="3" presStyleCnt="5">
        <dgm:presLayoutVars>
          <dgm:bulletEnabled val="1"/>
        </dgm:presLayoutVars>
      </dgm:prSet>
      <dgm:spPr/>
      <dgm:t>
        <a:bodyPr/>
        <a:lstStyle/>
        <a:p>
          <a:endParaRPr lang="es-EC"/>
        </a:p>
      </dgm:t>
    </dgm:pt>
    <dgm:pt modelId="{DEEB2F24-0867-4781-BB34-5976A8435E29}" type="pres">
      <dgm:prSet presAssocID="{BDB58E97-3E6C-497A-96B8-EAE2FCAB1E27}" presName="sibTrans" presStyleCnt="0"/>
      <dgm:spPr/>
      <dgm:t>
        <a:bodyPr/>
        <a:lstStyle/>
        <a:p>
          <a:endParaRPr lang="es-EC"/>
        </a:p>
      </dgm:t>
    </dgm:pt>
    <dgm:pt modelId="{EB915411-7164-4283-9874-25DADCE1AAD1}" type="pres">
      <dgm:prSet presAssocID="{30AEA2E9-9735-4435-A5AF-E642200EF045}" presName="node" presStyleLbl="node1" presStyleIdx="4" presStyleCnt="5">
        <dgm:presLayoutVars>
          <dgm:bulletEnabled val="1"/>
        </dgm:presLayoutVars>
      </dgm:prSet>
      <dgm:spPr/>
      <dgm:t>
        <a:bodyPr/>
        <a:lstStyle/>
        <a:p>
          <a:endParaRPr lang="es-EC"/>
        </a:p>
      </dgm:t>
    </dgm:pt>
  </dgm:ptLst>
  <dgm:cxnLst>
    <dgm:cxn modelId="{55CBCCEA-611B-4820-BA1B-DABF9EFC70BD}" type="presOf" srcId="{FCCCFFE3-50E0-45CA-9642-BC70576FA1BD}" destId="{3B33B22C-6155-48ED-B6B7-FB668344F699}" srcOrd="0" destOrd="0" presId="urn:microsoft.com/office/officeart/2005/8/layout/default"/>
    <dgm:cxn modelId="{A9C220B0-F046-4B2B-A8A9-CF5E3AB02E8A}" srcId="{FCCCFFE3-50E0-45CA-9642-BC70576FA1BD}" destId="{9710D133-5245-41CD-B59D-575AC1025B49}" srcOrd="2" destOrd="0" parTransId="{41C3ED03-1E10-4D0A-B27F-B8EF3E7C1D0C}" sibTransId="{ECACEE65-3D11-4FB1-9A21-335CF0532363}"/>
    <dgm:cxn modelId="{824CCB22-6583-407B-81A3-0897ABB30D10}" type="presOf" srcId="{7DCFAF9C-10E4-48BA-BF3C-0EEFE171DD20}" destId="{8D559E39-8791-4B1C-BA1D-9EBFB9F592B1}" srcOrd="0" destOrd="0" presId="urn:microsoft.com/office/officeart/2005/8/layout/default"/>
    <dgm:cxn modelId="{3FD3E227-A3D3-4B64-BBF4-5DA247BB9779}" srcId="{FCCCFFE3-50E0-45CA-9642-BC70576FA1BD}" destId="{7DCFAF9C-10E4-48BA-BF3C-0EEFE171DD20}" srcOrd="1" destOrd="0" parTransId="{0C93262B-12CB-4525-AD3A-472C16034A01}" sibTransId="{D179CCB0-619B-4D1E-86E6-911273FB6641}"/>
    <dgm:cxn modelId="{68CC9F2E-B6F8-4BA8-B0A5-CB2E9E061F7D}" type="presOf" srcId="{B62B1DBD-6D9F-4AA0-9882-80B7756C5356}" destId="{F516E9A6-F198-461C-B454-11C7531F8A99}" srcOrd="0" destOrd="0" presId="urn:microsoft.com/office/officeart/2005/8/layout/default"/>
    <dgm:cxn modelId="{0759F39D-C8E8-4848-B6C9-015302CFB92D}" type="presOf" srcId="{9710D133-5245-41CD-B59D-575AC1025B49}" destId="{2B68FD55-C0F2-4A44-A274-2019B1D5B816}" srcOrd="0" destOrd="0" presId="urn:microsoft.com/office/officeart/2005/8/layout/default"/>
    <dgm:cxn modelId="{FBCD3AA2-E643-4F94-91E6-02B6422DC9B0}" srcId="{FCCCFFE3-50E0-45CA-9642-BC70576FA1BD}" destId="{30AEA2E9-9735-4435-A5AF-E642200EF045}" srcOrd="4" destOrd="0" parTransId="{A93A33BD-00E7-4E14-81E9-C033B847A768}" sibTransId="{93EC415A-4B20-426F-96F3-700294FF6816}"/>
    <dgm:cxn modelId="{1ECC50A3-441B-4CB4-A991-7B7E077418C9}" type="presOf" srcId="{30AEA2E9-9735-4435-A5AF-E642200EF045}" destId="{EB915411-7164-4283-9874-25DADCE1AAD1}" srcOrd="0" destOrd="0" presId="urn:microsoft.com/office/officeart/2005/8/layout/default"/>
    <dgm:cxn modelId="{57A26B1D-6CCB-46A9-A22B-A706A152C3F0}" srcId="{FCCCFFE3-50E0-45CA-9642-BC70576FA1BD}" destId="{B62B1DBD-6D9F-4AA0-9882-80B7756C5356}" srcOrd="3" destOrd="0" parTransId="{A89DBCA5-821F-47B8-91B8-6534B5A7C8DF}" sibTransId="{BDB58E97-3E6C-497A-96B8-EAE2FCAB1E27}"/>
    <dgm:cxn modelId="{BF104430-B49D-4C1A-AEA0-2B3B55DE743D}" srcId="{FCCCFFE3-50E0-45CA-9642-BC70576FA1BD}" destId="{01D79B94-7C7E-4A3C-A7FC-350B44AE6705}" srcOrd="0" destOrd="0" parTransId="{6529DB82-5995-4DCF-AC21-8BAC5A20137E}" sibTransId="{03365528-65D9-4AB5-8CB4-BE43E557ED52}"/>
    <dgm:cxn modelId="{8F5064CE-E932-4D3C-B055-440E15FCC441}" type="presOf" srcId="{01D79B94-7C7E-4A3C-A7FC-350B44AE6705}" destId="{6C08F822-5DF6-4923-B129-DED0C4E56891}" srcOrd="0" destOrd="0" presId="urn:microsoft.com/office/officeart/2005/8/layout/default"/>
    <dgm:cxn modelId="{010D290C-EF10-48F9-930B-0B6176AC1F49}" type="presParOf" srcId="{3B33B22C-6155-48ED-B6B7-FB668344F699}" destId="{6C08F822-5DF6-4923-B129-DED0C4E56891}" srcOrd="0" destOrd="0" presId="urn:microsoft.com/office/officeart/2005/8/layout/default"/>
    <dgm:cxn modelId="{C49277E1-DDFD-4621-91E7-2EC6FC711366}" type="presParOf" srcId="{3B33B22C-6155-48ED-B6B7-FB668344F699}" destId="{5FFEA493-3F87-4954-8236-1571D6BC6EF9}" srcOrd="1" destOrd="0" presId="urn:microsoft.com/office/officeart/2005/8/layout/default"/>
    <dgm:cxn modelId="{B0CA06CE-6222-40F6-A170-132244B19164}" type="presParOf" srcId="{3B33B22C-6155-48ED-B6B7-FB668344F699}" destId="{8D559E39-8791-4B1C-BA1D-9EBFB9F592B1}" srcOrd="2" destOrd="0" presId="urn:microsoft.com/office/officeart/2005/8/layout/default"/>
    <dgm:cxn modelId="{0282EC61-05F1-4E0B-ACC0-D04B2DB93FC0}" type="presParOf" srcId="{3B33B22C-6155-48ED-B6B7-FB668344F699}" destId="{E4F9E83D-D5B7-487A-9B4A-5C4BECD93846}" srcOrd="3" destOrd="0" presId="urn:microsoft.com/office/officeart/2005/8/layout/default"/>
    <dgm:cxn modelId="{A7804820-6388-4CE0-818E-FFC153C7F6BB}" type="presParOf" srcId="{3B33B22C-6155-48ED-B6B7-FB668344F699}" destId="{2B68FD55-C0F2-4A44-A274-2019B1D5B816}" srcOrd="4" destOrd="0" presId="urn:microsoft.com/office/officeart/2005/8/layout/default"/>
    <dgm:cxn modelId="{5FC6B290-9EEF-49B4-BFD3-4D7C7B687C83}" type="presParOf" srcId="{3B33B22C-6155-48ED-B6B7-FB668344F699}" destId="{0C8161D1-D3D5-4955-80D5-5490C430F618}" srcOrd="5" destOrd="0" presId="urn:microsoft.com/office/officeart/2005/8/layout/default"/>
    <dgm:cxn modelId="{BB3F144A-0450-4973-B027-049C56207840}" type="presParOf" srcId="{3B33B22C-6155-48ED-B6B7-FB668344F699}" destId="{F516E9A6-F198-461C-B454-11C7531F8A99}" srcOrd="6" destOrd="0" presId="urn:microsoft.com/office/officeart/2005/8/layout/default"/>
    <dgm:cxn modelId="{129089AA-C1F4-4534-8B81-8BA49FA9F2CB}" type="presParOf" srcId="{3B33B22C-6155-48ED-B6B7-FB668344F699}" destId="{DEEB2F24-0867-4781-BB34-5976A8435E29}" srcOrd="7" destOrd="0" presId="urn:microsoft.com/office/officeart/2005/8/layout/default"/>
    <dgm:cxn modelId="{017290BC-E16C-40D3-A8AD-9830F1E4FD83}" type="presParOf" srcId="{3B33B22C-6155-48ED-B6B7-FB668344F699}" destId="{EB915411-7164-4283-9874-25DADCE1AA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A154A-967F-4678-B10B-E903ECBFA1F1}">
      <dsp:nvSpPr>
        <dsp:cNvPr id="0" name=""/>
        <dsp:cNvSpPr/>
      </dsp:nvSpPr>
      <dsp:spPr>
        <a:xfrm>
          <a:off x="3279176" y="2337084"/>
          <a:ext cx="1794574" cy="17945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Empresas Públicas</a:t>
          </a:r>
          <a:endParaRPr lang="es-EC" sz="2100" kern="1200" dirty="0"/>
        </a:p>
      </dsp:txBody>
      <dsp:txXfrm>
        <a:off x="3541985" y="2599893"/>
        <a:ext cx="1268956" cy="1268956"/>
      </dsp:txXfrm>
    </dsp:sp>
    <dsp:sp modelId="{A207BF71-D2A7-42B2-B3CF-31EEE0E3DF3A}">
      <dsp:nvSpPr>
        <dsp:cNvPr id="0" name=""/>
        <dsp:cNvSpPr/>
      </dsp:nvSpPr>
      <dsp:spPr>
        <a:xfrm rot="16200000">
          <a:off x="3906216" y="2047500"/>
          <a:ext cx="540495" cy="38671"/>
        </a:xfrm>
        <a:custGeom>
          <a:avLst/>
          <a:gdLst/>
          <a:ahLst/>
          <a:cxnLst/>
          <a:rect l="0" t="0" r="0" b="0"/>
          <a:pathLst>
            <a:path>
              <a:moveTo>
                <a:pt x="0" y="19335"/>
              </a:moveTo>
              <a:lnTo>
                <a:pt x="540495" y="193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162951" y="2053324"/>
        <a:ext cx="27024" cy="27024"/>
      </dsp:txXfrm>
    </dsp:sp>
    <dsp:sp modelId="{74E85AB7-E71D-4A56-9F6B-A41051EBB5F1}">
      <dsp:nvSpPr>
        <dsp:cNvPr id="0" name=""/>
        <dsp:cNvSpPr/>
      </dsp:nvSpPr>
      <dsp:spPr>
        <a:xfrm>
          <a:off x="3279176" y="2014"/>
          <a:ext cx="1794574" cy="17945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Proceso de desgaste </a:t>
          </a:r>
          <a:endParaRPr lang="es-EC" sz="1400" kern="1200" dirty="0"/>
        </a:p>
      </dsp:txBody>
      <dsp:txXfrm>
        <a:off x="3541985" y="264823"/>
        <a:ext cx="1268956" cy="1268956"/>
      </dsp:txXfrm>
    </dsp:sp>
    <dsp:sp modelId="{A2DC4A87-3968-4813-B0C4-A652825D3F69}">
      <dsp:nvSpPr>
        <dsp:cNvPr id="0" name=""/>
        <dsp:cNvSpPr/>
      </dsp:nvSpPr>
      <dsp:spPr>
        <a:xfrm rot="1800000">
          <a:off x="4917331" y="3798802"/>
          <a:ext cx="540495" cy="38671"/>
        </a:xfrm>
        <a:custGeom>
          <a:avLst/>
          <a:gdLst/>
          <a:ahLst/>
          <a:cxnLst/>
          <a:rect l="0" t="0" r="0" b="0"/>
          <a:pathLst>
            <a:path>
              <a:moveTo>
                <a:pt x="0" y="19335"/>
              </a:moveTo>
              <a:lnTo>
                <a:pt x="540495" y="193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74066" y="3804626"/>
        <a:ext cx="27024" cy="27024"/>
      </dsp:txXfrm>
    </dsp:sp>
    <dsp:sp modelId="{8DFBCE2F-B196-4DAC-9A39-B74CBE789894}">
      <dsp:nvSpPr>
        <dsp:cNvPr id="0" name=""/>
        <dsp:cNvSpPr/>
      </dsp:nvSpPr>
      <dsp:spPr>
        <a:xfrm>
          <a:off x="5301406" y="3504619"/>
          <a:ext cx="1794574" cy="179457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Limitó sus funciones y eficiencia</a:t>
          </a:r>
          <a:endParaRPr lang="es-EC" sz="1400" kern="1200" dirty="0"/>
        </a:p>
      </dsp:txBody>
      <dsp:txXfrm>
        <a:off x="5564215" y="3767428"/>
        <a:ext cx="1268956" cy="1268956"/>
      </dsp:txXfrm>
    </dsp:sp>
    <dsp:sp modelId="{D81945B2-7FD7-4C86-9367-6F14A096876C}">
      <dsp:nvSpPr>
        <dsp:cNvPr id="0" name=""/>
        <dsp:cNvSpPr/>
      </dsp:nvSpPr>
      <dsp:spPr>
        <a:xfrm rot="9000000">
          <a:off x="2895101" y="3798802"/>
          <a:ext cx="540495" cy="38671"/>
        </a:xfrm>
        <a:custGeom>
          <a:avLst/>
          <a:gdLst/>
          <a:ahLst/>
          <a:cxnLst/>
          <a:rect l="0" t="0" r="0" b="0"/>
          <a:pathLst>
            <a:path>
              <a:moveTo>
                <a:pt x="0" y="19335"/>
              </a:moveTo>
              <a:lnTo>
                <a:pt x="540495" y="193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151836" y="3804626"/>
        <a:ext cx="27024" cy="27024"/>
      </dsp:txXfrm>
    </dsp:sp>
    <dsp:sp modelId="{26AA0528-C4DA-48EE-8A66-F60514BD1403}">
      <dsp:nvSpPr>
        <dsp:cNvPr id="0" name=""/>
        <dsp:cNvSpPr/>
      </dsp:nvSpPr>
      <dsp:spPr>
        <a:xfrm>
          <a:off x="1256947" y="3504619"/>
          <a:ext cx="1794574" cy="17945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Problemática general de las empresas públicas.</a:t>
          </a:r>
          <a:endParaRPr lang="es-EC" sz="1400" kern="1200" dirty="0"/>
        </a:p>
      </dsp:txBody>
      <dsp:txXfrm>
        <a:off x="1519756" y="3767428"/>
        <a:ext cx="1268956" cy="1268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964C-1DBD-4ED5-9191-C640D9D1A30D}">
      <dsp:nvSpPr>
        <dsp:cNvPr id="0" name=""/>
        <dsp:cNvSpPr/>
      </dsp:nvSpPr>
      <dsp:spPr>
        <a:xfrm>
          <a:off x="776051" y="397"/>
          <a:ext cx="1827589" cy="1096553"/>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Eficiencia y eficacia </a:t>
          </a:r>
          <a:endParaRPr lang="es-EC" sz="1600" kern="1200" dirty="0">
            <a:solidFill>
              <a:schemeClr val="bg1"/>
            </a:solidFill>
          </a:endParaRPr>
        </a:p>
      </dsp:txBody>
      <dsp:txXfrm>
        <a:off x="808168" y="32514"/>
        <a:ext cx="1763355" cy="1032319"/>
      </dsp:txXfrm>
    </dsp:sp>
    <dsp:sp modelId="{5AA34975-75A5-4E08-8559-32EA4B6EB568}">
      <dsp:nvSpPr>
        <dsp:cNvPr id="0" name=""/>
        <dsp:cNvSpPr/>
      </dsp:nvSpPr>
      <dsp:spPr>
        <a:xfrm>
          <a:off x="2764469" y="322053"/>
          <a:ext cx="387449" cy="453242"/>
        </a:xfrm>
        <a:prstGeom prst="rightArrow">
          <a:avLst>
            <a:gd name="adj1" fmla="val 60000"/>
            <a:gd name="adj2" fmla="val 5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a:off x="2764469" y="412701"/>
        <a:ext cx="271214" cy="271946"/>
      </dsp:txXfrm>
    </dsp:sp>
    <dsp:sp modelId="{8501596A-1A34-4E16-88EF-1895011675F3}">
      <dsp:nvSpPr>
        <dsp:cNvPr id="0" name=""/>
        <dsp:cNvSpPr/>
      </dsp:nvSpPr>
      <dsp:spPr>
        <a:xfrm>
          <a:off x="3334677" y="397"/>
          <a:ext cx="1827589" cy="1096553"/>
        </a:xfrm>
        <a:prstGeom prst="roundRect">
          <a:avLst>
            <a:gd name="adj" fmla="val 1000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Procesos</a:t>
          </a:r>
          <a:endParaRPr lang="es-EC" sz="1600" kern="1200" dirty="0">
            <a:solidFill>
              <a:schemeClr val="bg1"/>
            </a:solidFill>
          </a:endParaRPr>
        </a:p>
      </dsp:txBody>
      <dsp:txXfrm>
        <a:off x="3366794" y="32514"/>
        <a:ext cx="1763355" cy="1032319"/>
      </dsp:txXfrm>
    </dsp:sp>
    <dsp:sp modelId="{1C9F3930-61FA-40AD-865C-8AB75A860648}">
      <dsp:nvSpPr>
        <dsp:cNvPr id="0" name=""/>
        <dsp:cNvSpPr/>
      </dsp:nvSpPr>
      <dsp:spPr>
        <a:xfrm>
          <a:off x="5323094" y="322053"/>
          <a:ext cx="387449" cy="453242"/>
        </a:xfrm>
        <a:prstGeom prst="rightArrow">
          <a:avLst>
            <a:gd name="adj1" fmla="val 60000"/>
            <a:gd name="adj2" fmla="val 5000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a:off x="5323094" y="412701"/>
        <a:ext cx="271214" cy="271946"/>
      </dsp:txXfrm>
    </dsp:sp>
    <dsp:sp modelId="{2CF23543-0534-4920-811D-4C52D1CFE377}">
      <dsp:nvSpPr>
        <dsp:cNvPr id="0" name=""/>
        <dsp:cNvSpPr/>
      </dsp:nvSpPr>
      <dsp:spPr>
        <a:xfrm>
          <a:off x="5893302" y="397"/>
          <a:ext cx="1827589" cy="109655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Competitivas</a:t>
          </a:r>
          <a:endParaRPr lang="es-EC" sz="1600" kern="1200" dirty="0">
            <a:solidFill>
              <a:schemeClr val="bg1"/>
            </a:solidFill>
          </a:endParaRPr>
        </a:p>
      </dsp:txBody>
      <dsp:txXfrm>
        <a:off x="5925419" y="32514"/>
        <a:ext cx="1763355" cy="1032319"/>
      </dsp:txXfrm>
    </dsp:sp>
    <dsp:sp modelId="{5D3D9F52-76B1-478B-B96E-774F9D89162F}">
      <dsp:nvSpPr>
        <dsp:cNvPr id="0" name=""/>
        <dsp:cNvSpPr/>
      </dsp:nvSpPr>
      <dsp:spPr>
        <a:xfrm rot="5400000">
          <a:off x="6613373" y="1224882"/>
          <a:ext cx="387449" cy="453242"/>
        </a:xfrm>
        <a:prstGeom prst="rightArrow">
          <a:avLst>
            <a:gd name="adj1" fmla="val 60000"/>
            <a:gd name="adj2" fmla="val 5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rot="-5400000">
        <a:off x="6671125" y="1257779"/>
        <a:ext cx="271946" cy="271214"/>
      </dsp:txXfrm>
    </dsp:sp>
    <dsp:sp modelId="{F4F81B5F-71EF-4BFC-B217-7A559247CC8E}">
      <dsp:nvSpPr>
        <dsp:cNvPr id="0" name=""/>
        <dsp:cNvSpPr/>
      </dsp:nvSpPr>
      <dsp:spPr>
        <a:xfrm>
          <a:off x="5893302" y="1827987"/>
          <a:ext cx="1827589" cy="1096553"/>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Sector privado</a:t>
          </a:r>
          <a:endParaRPr lang="es-EC" sz="1600" kern="1200" dirty="0">
            <a:solidFill>
              <a:schemeClr val="bg1"/>
            </a:solidFill>
          </a:endParaRPr>
        </a:p>
      </dsp:txBody>
      <dsp:txXfrm>
        <a:off x="5925419" y="1860104"/>
        <a:ext cx="1763355" cy="1032319"/>
      </dsp:txXfrm>
    </dsp:sp>
    <dsp:sp modelId="{FF8848DE-7601-4650-A085-70132AB6236F}">
      <dsp:nvSpPr>
        <dsp:cNvPr id="0" name=""/>
        <dsp:cNvSpPr/>
      </dsp:nvSpPr>
      <dsp:spPr>
        <a:xfrm rot="10800000">
          <a:off x="5345025" y="2149642"/>
          <a:ext cx="387449" cy="453242"/>
        </a:xfrm>
        <a:prstGeom prst="rightArrow">
          <a:avLst>
            <a:gd name="adj1" fmla="val 60000"/>
            <a:gd name="adj2" fmla="val 5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rot="10800000">
        <a:off x="5461260" y="2240290"/>
        <a:ext cx="271214" cy="271946"/>
      </dsp:txXfrm>
    </dsp:sp>
    <dsp:sp modelId="{6266645F-14F0-4F8A-8842-A57974CE44C6}">
      <dsp:nvSpPr>
        <dsp:cNvPr id="0" name=""/>
        <dsp:cNvSpPr/>
      </dsp:nvSpPr>
      <dsp:spPr>
        <a:xfrm>
          <a:off x="3334677" y="1827987"/>
          <a:ext cx="1827589" cy="1096553"/>
        </a:xfrm>
        <a:prstGeom prst="roundRect">
          <a:avLst>
            <a:gd name="adj" fmla="val 10000"/>
          </a:avLst>
        </a:prstGeom>
        <a:gradFill rotWithShape="0">
          <a:gsLst>
            <a:gs pos="0">
              <a:schemeClr val="accent6">
                <a:hueOff val="0"/>
                <a:satOff val="0"/>
                <a:lumOff val="0"/>
                <a:alphaOff val="0"/>
                <a:tint val="73000"/>
                <a:shade val="100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tint val="100000"/>
                <a:shade val="57000"/>
                <a:satMod val="120000"/>
              </a:schemeClr>
            </a:gs>
            <a:gs pos="80000">
              <a:schemeClr val="accent6">
                <a:hueOff val="0"/>
                <a:satOff val="0"/>
                <a:lumOff val="0"/>
                <a:alphaOff val="0"/>
                <a:tint val="100000"/>
                <a:shade val="56000"/>
                <a:satMod val="145000"/>
              </a:schemeClr>
            </a:gs>
            <a:gs pos="88000">
              <a:schemeClr val="accent6">
                <a:hueOff val="0"/>
                <a:satOff val="0"/>
                <a:lumOff val="0"/>
                <a:alphaOff val="0"/>
                <a:tint val="100000"/>
                <a:shade val="63000"/>
                <a:satMod val="160000"/>
              </a:schemeClr>
            </a:gs>
            <a:gs pos="100000">
              <a:schemeClr val="accent6">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Proporciona</a:t>
          </a:r>
          <a:endParaRPr lang="es-EC" sz="1600" kern="1200" dirty="0">
            <a:solidFill>
              <a:schemeClr val="bg1"/>
            </a:solidFill>
          </a:endParaRPr>
        </a:p>
      </dsp:txBody>
      <dsp:txXfrm>
        <a:off x="3366794" y="1860104"/>
        <a:ext cx="1763355" cy="1032319"/>
      </dsp:txXfrm>
    </dsp:sp>
    <dsp:sp modelId="{A683D1BC-E9D2-4083-857A-7A430AB7BEAE}">
      <dsp:nvSpPr>
        <dsp:cNvPr id="0" name=""/>
        <dsp:cNvSpPr/>
      </dsp:nvSpPr>
      <dsp:spPr>
        <a:xfrm rot="10800000">
          <a:off x="2786400" y="2149642"/>
          <a:ext cx="387449" cy="453242"/>
        </a:xfrm>
        <a:prstGeom prst="rightArrow">
          <a:avLst>
            <a:gd name="adj1" fmla="val 60000"/>
            <a:gd name="adj2" fmla="val 50000"/>
          </a:avLst>
        </a:prstGeom>
        <a:gradFill rotWithShape="0">
          <a:gsLst>
            <a:gs pos="0">
              <a:schemeClr val="accent6">
                <a:hueOff val="0"/>
                <a:satOff val="0"/>
                <a:lumOff val="0"/>
                <a:alphaOff val="0"/>
                <a:tint val="73000"/>
                <a:shade val="100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tint val="100000"/>
                <a:shade val="57000"/>
                <a:satMod val="120000"/>
              </a:schemeClr>
            </a:gs>
            <a:gs pos="80000">
              <a:schemeClr val="accent6">
                <a:hueOff val="0"/>
                <a:satOff val="0"/>
                <a:lumOff val="0"/>
                <a:alphaOff val="0"/>
                <a:tint val="100000"/>
                <a:shade val="56000"/>
                <a:satMod val="145000"/>
              </a:schemeClr>
            </a:gs>
            <a:gs pos="88000">
              <a:schemeClr val="accent6">
                <a:hueOff val="0"/>
                <a:satOff val="0"/>
                <a:lumOff val="0"/>
                <a:alphaOff val="0"/>
                <a:tint val="100000"/>
                <a:shade val="63000"/>
                <a:satMod val="160000"/>
              </a:schemeClr>
            </a:gs>
            <a:gs pos="100000">
              <a:schemeClr val="accent6">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rot="10800000">
        <a:off x="2902635" y="2240290"/>
        <a:ext cx="271214" cy="271946"/>
      </dsp:txXfrm>
    </dsp:sp>
    <dsp:sp modelId="{EA55F332-0A4D-4295-A46F-D7C575D37054}">
      <dsp:nvSpPr>
        <dsp:cNvPr id="0" name=""/>
        <dsp:cNvSpPr/>
      </dsp:nvSpPr>
      <dsp:spPr>
        <a:xfrm>
          <a:off x="776051" y="1827987"/>
          <a:ext cx="1827589" cy="1096553"/>
        </a:xfrm>
        <a:prstGeom prst="roundRect">
          <a:avLst>
            <a:gd name="adj" fmla="val 1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Bien definidos y transparentes </a:t>
          </a:r>
          <a:endParaRPr lang="es-EC" sz="1600" kern="1200" dirty="0">
            <a:solidFill>
              <a:schemeClr val="bg1"/>
            </a:solidFill>
          </a:endParaRPr>
        </a:p>
      </dsp:txBody>
      <dsp:txXfrm>
        <a:off x="808168" y="1860104"/>
        <a:ext cx="1763355" cy="1032319"/>
      </dsp:txXfrm>
    </dsp:sp>
    <dsp:sp modelId="{209E326E-5B68-4C5B-A11F-4282567589DD}">
      <dsp:nvSpPr>
        <dsp:cNvPr id="0" name=""/>
        <dsp:cNvSpPr/>
      </dsp:nvSpPr>
      <dsp:spPr>
        <a:xfrm rot="5400000">
          <a:off x="1496121" y="3052472"/>
          <a:ext cx="387449" cy="453242"/>
        </a:xfrm>
        <a:prstGeom prst="rightArrow">
          <a:avLst>
            <a:gd name="adj1" fmla="val 60000"/>
            <a:gd name="adj2" fmla="val 5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rot="-5400000">
        <a:off x="1553873" y="3085369"/>
        <a:ext cx="271946" cy="271214"/>
      </dsp:txXfrm>
    </dsp:sp>
    <dsp:sp modelId="{59BCA9F5-E91C-42C5-BD1A-10BCB7849028}">
      <dsp:nvSpPr>
        <dsp:cNvPr id="0" name=""/>
        <dsp:cNvSpPr/>
      </dsp:nvSpPr>
      <dsp:spPr>
        <a:xfrm>
          <a:off x="776051" y="3655576"/>
          <a:ext cx="1827589" cy="1096553"/>
        </a:xfrm>
        <a:prstGeom prst="roundRect">
          <a:avLst>
            <a:gd name="adj" fmla="val 1000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Agiliten las actividades</a:t>
          </a:r>
          <a:endParaRPr lang="es-EC" sz="1600" kern="1200" dirty="0">
            <a:solidFill>
              <a:schemeClr val="bg1"/>
            </a:solidFill>
          </a:endParaRPr>
        </a:p>
      </dsp:txBody>
      <dsp:txXfrm>
        <a:off x="808168" y="3687693"/>
        <a:ext cx="1763355" cy="1032319"/>
      </dsp:txXfrm>
    </dsp:sp>
    <dsp:sp modelId="{CD3C7757-0EB4-4E1A-B14D-B0E8A28DE4AC}">
      <dsp:nvSpPr>
        <dsp:cNvPr id="0" name=""/>
        <dsp:cNvSpPr/>
      </dsp:nvSpPr>
      <dsp:spPr>
        <a:xfrm>
          <a:off x="2764469" y="3977232"/>
          <a:ext cx="387449" cy="453242"/>
        </a:xfrm>
        <a:prstGeom prst="rightArrow">
          <a:avLst>
            <a:gd name="adj1" fmla="val 60000"/>
            <a:gd name="adj2" fmla="val 5000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a:off x="2764469" y="4067880"/>
        <a:ext cx="271214" cy="271946"/>
      </dsp:txXfrm>
    </dsp:sp>
    <dsp:sp modelId="{2C3A4D18-9BE8-49A7-8BE3-0E8EFD0798CF}">
      <dsp:nvSpPr>
        <dsp:cNvPr id="0" name=""/>
        <dsp:cNvSpPr/>
      </dsp:nvSpPr>
      <dsp:spPr>
        <a:xfrm>
          <a:off x="3334677" y="3655576"/>
          <a:ext cx="1827589" cy="1096553"/>
        </a:xfrm>
        <a:prstGeom prst="roundRect">
          <a:avLst>
            <a:gd name="adj" fmla="val 1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bg1"/>
              </a:solidFill>
            </a:rPr>
            <a:t>Motor de la economía</a:t>
          </a:r>
          <a:endParaRPr lang="es-EC" sz="1600" kern="1200" dirty="0">
            <a:solidFill>
              <a:schemeClr val="bg1"/>
            </a:solidFill>
          </a:endParaRPr>
        </a:p>
      </dsp:txBody>
      <dsp:txXfrm>
        <a:off x="3366794" y="3687693"/>
        <a:ext cx="1763355" cy="1032319"/>
      </dsp:txXfrm>
    </dsp:sp>
    <dsp:sp modelId="{1315EBB5-51E7-4FD3-AA67-A071A6014094}">
      <dsp:nvSpPr>
        <dsp:cNvPr id="0" name=""/>
        <dsp:cNvSpPr/>
      </dsp:nvSpPr>
      <dsp:spPr>
        <a:xfrm>
          <a:off x="5323094" y="3977232"/>
          <a:ext cx="387449" cy="453242"/>
        </a:xfrm>
        <a:prstGeom prst="rightArrow">
          <a:avLst>
            <a:gd name="adj1" fmla="val 60000"/>
            <a:gd name="adj2" fmla="val 50000"/>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solidFill>
              <a:schemeClr val="bg1"/>
            </a:solidFill>
          </a:endParaRPr>
        </a:p>
      </dsp:txBody>
      <dsp:txXfrm>
        <a:off x="5323094" y="4067880"/>
        <a:ext cx="271214" cy="271946"/>
      </dsp:txXfrm>
    </dsp:sp>
    <dsp:sp modelId="{3F61735C-591A-4578-B73A-B5A91B00ECFB}">
      <dsp:nvSpPr>
        <dsp:cNvPr id="0" name=""/>
        <dsp:cNvSpPr/>
      </dsp:nvSpPr>
      <dsp:spPr>
        <a:xfrm>
          <a:off x="5893302" y="3655576"/>
          <a:ext cx="1827589" cy="1096553"/>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Gestión que realiza el Gobierno del Ecuador.</a:t>
          </a:r>
          <a:endParaRPr lang="es-EC" sz="1600" kern="1200" dirty="0">
            <a:solidFill>
              <a:schemeClr val="bg1"/>
            </a:solidFill>
          </a:endParaRPr>
        </a:p>
      </dsp:txBody>
      <dsp:txXfrm>
        <a:off x="5925419" y="3687693"/>
        <a:ext cx="1763355" cy="1032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193EE-DB5B-4E59-9849-C2E9A1457DBF}">
      <dsp:nvSpPr>
        <dsp:cNvPr id="0" name=""/>
        <dsp:cNvSpPr/>
      </dsp:nvSpPr>
      <dsp:spPr>
        <a:xfrm>
          <a:off x="4518248" y="1269189"/>
          <a:ext cx="266106" cy="1165798"/>
        </a:xfrm>
        <a:custGeom>
          <a:avLst/>
          <a:gdLst/>
          <a:ahLst/>
          <a:cxnLst/>
          <a:rect l="0" t="0" r="0" b="0"/>
          <a:pathLst>
            <a:path>
              <a:moveTo>
                <a:pt x="0" y="0"/>
              </a:moveTo>
              <a:lnTo>
                <a:pt x="0" y="1165798"/>
              </a:lnTo>
              <a:lnTo>
                <a:pt x="266106" y="11657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CDC92-6A82-4416-9655-8707C910E2BE}">
      <dsp:nvSpPr>
        <dsp:cNvPr id="0" name=""/>
        <dsp:cNvSpPr/>
      </dsp:nvSpPr>
      <dsp:spPr>
        <a:xfrm>
          <a:off x="4252141" y="1269189"/>
          <a:ext cx="266106" cy="1165798"/>
        </a:xfrm>
        <a:custGeom>
          <a:avLst/>
          <a:gdLst/>
          <a:ahLst/>
          <a:cxnLst/>
          <a:rect l="0" t="0" r="0" b="0"/>
          <a:pathLst>
            <a:path>
              <a:moveTo>
                <a:pt x="266106" y="0"/>
              </a:moveTo>
              <a:lnTo>
                <a:pt x="266106" y="1165798"/>
              </a:lnTo>
              <a:lnTo>
                <a:pt x="0" y="11657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DFFEF-26BE-4FC5-B1BD-FE72D3661B02}">
      <dsp:nvSpPr>
        <dsp:cNvPr id="0" name=""/>
        <dsp:cNvSpPr/>
      </dsp:nvSpPr>
      <dsp:spPr>
        <a:xfrm>
          <a:off x="4518248" y="1269189"/>
          <a:ext cx="3066556" cy="2331596"/>
        </a:xfrm>
        <a:custGeom>
          <a:avLst/>
          <a:gdLst/>
          <a:ahLst/>
          <a:cxnLst/>
          <a:rect l="0" t="0" r="0" b="0"/>
          <a:pathLst>
            <a:path>
              <a:moveTo>
                <a:pt x="0" y="0"/>
              </a:moveTo>
              <a:lnTo>
                <a:pt x="0" y="2065490"/>
              </a:lnTo>
              <a:lnTo>
                <a:pt x="3066556" y="2065490"/>
              </a:lnTo>
              <a:lnTo>
                <a:pt x="3066556" y="23315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FEB11-47F9-448A-A14F-06703B4F22FE}">
      <dsp:nvSpPr>
        <dsp:cNvPr id="0" name=""/>
        <dsp:cNvSpPr/>
      </dsp:nvSpPr>
      <dsp:spPr>
        <a:xfrm>
          <a:off x="3504510" y="4867958"/>
          <a:ext cx="380151" cy="1165798"/>
        </a:xfrm>
        <a:custGeom>
          <a:avLst/>
          <a:gdLst/>
          <a:ahLst/>
          <a:cxnLst/>
          <a:rect l="0" t="0" r="0" b="0"/>
          <a:pathLst>
            <a:path>
              <a:moveTo>
                <a:pt x="0" y="0"/>
              </a:moveTo>
              <a:lnTo>
                <a:pt x="0" y="1165798"/>
              </a:lnTo>
              <a:lnTo>
                <a:pt x="380151" y="116579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01B64-48E1-4A25-B8D7-AE9277BDDA0C}">
      <dsp:nvSpPr>
        <dsp:cNvPr id="0" name=""/>
        <dsp:cNvSpPr/>
      </dsp:nvSpPr>
      <dsp:spPr>
        <a:xfrm>
          <a:off x="4472528" y="1269189"/>
          <a:ext cx="91440" cy="2331596"/>
        </a:xfrm>
        <a:custGeom>
          <a:avLst/>
          <a:gdLst/>
          <a:ahLst/>
          <a:cxnLst/>
          <a:rect l="0" t="0" r="0" b="0"/>
          <a:pathLst>
            <a:path>
              <a:moveTo>
                <a:pt x="45720" y="0"/>
              </a:moveTo>
              <a:lnTo>
                <a:pt x="45720" y="23315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2AADD-263A-4546-BA74-EBF60AE9E95A}">
      <dsp:nvSpPr>
        <dsp:cNvPr id="0" name=""/>
        <dsp:cNvSpPr/>
      </dsp:nvSpPr>
      <dsp:spPr>
        <a:xfrm>
          <a:off x="437953" y="4867958"/>
          <a:ext cx="380151" cy="1165798"/>
        </a:xfrm>
        <a:custGeom>
          <a:avLst/>
          <a:gdLst/>
          <a:ahLst/>
          <a:cxnLst/>
          <a:rect l="0" t="0" r="0" b="0"/>
          <a:pathLst>
            <a:path>
              <a:moveTo>
                <a:pt x="0" y="0"/>
              </a:moveTo>
              <a:lnTo>
                <a:pt x="0" y="1165798"/>
              </a:lnTo>
              <a:lnTo>
                <a:pt x="380151" y="116579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AD2EEA-227F-46A5-BD68-5D2AA4494076}">
      <dsp:nvSpPr>
        <dsp:cNvPr id="0" name=""/>
        <dsp:cNvSpPr/>
      </dsp:nvSpPr>
      <dsp:spPr>
        <a:xfrm>
          <a:off x="1451691" y="1269189"/>
          <a:ext cx="3066556" cy="2331596"/>
        </a:xfrm>
        <a:custGeom>
          <a:avLst/>
          <a:gdLst/>
          <a:ahLst/>
          <a:cxnLst/>
          <a:rect l="0" t="0" r="0" b="0"/>
          <a:pathLst>
            <a:path>
              <a:moveTo>
                <a:pt x="3066556" y="0"/>
              </a:moveTo>
              <a:lnTo>
                <a:pt x="3066556" y="2065490"/>
              </a:lnTo>
              <a:lnTo>
                <a:pt x="0" y="2065490"/>
              </a:lnTo>
              <a:lnTo>
                <a:pt x="0" y="23315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36D07D-D758-4882-9845-AEAC4ADA9FC5}">
      <dsp:nvSpPr>
        <dsp:cNvPr id="0" name=""/>
        <dsp:cNvSpPr/>
      </dsp:nvSpPr>
      <dsp:spPr>
        <a:xfrm>
          <a:off x="3251075" y="2017"/>
          <a:ext cx="2534344" cy="12671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EPMAPS</a:t>
          </a:r>
          <a:endParaRPr lang="es-EC" sz="1400" kern="1200" dirty="0"/>
        </a:p>
      </dsp:txBody>
      <dsp:txXfrm>
        <a:off x="3251075" y="2017"/>
        <a:ext cx="2534344" cy="1267172"/>
      </dsp:txXfrm>
    </dsp:sp>
    <dsp:sp modelId="{F6806D00-E7F0-465A-A420-BF64C4EDEA0C}">
      <dsp:nvSpPr>
        <dsp:cNvPr id="0" name=""/>
        <dsp:cNvSpPr/>
      </dsp:nvSpPr>
      <dsp:spPr>
        <a:xfrm>
          <a:off x="184519" y="3600786"/>
          <a:ext cx="2534344" cy="12671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Agua Potable</a:t>
          </a:r>
          <a:endParaRPr lang="es-EC" sz="1400" kern="1200" dirty="0"/>
        </a:p>
      </dsp:txBody>
      <dsp:txXfrm>
        <a:off x="184519" y="3600786"/>
        <a:ext cx="2534344" cy="1267172"/>
      </dsp:txXfrm>
    </dsp:sp>
    <dsp:sp modelId="{ABF5BDE8-A5CF-4114-9B49-3D3646079F3B}">
      <dsp:nvSpPr>
        <dsp:cNvPr id="0" name=""/>
        <dsp:cNvSpPr/>
      </dsp:nvSpPr>
      <dsp:spPr>
        <a:xfrm>
          <a:off x="818105" y="5400170"/>
          <a:ext cx="2534344" cy="12671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Distribución.</a:t>
          </a:r>
        </a:p>
        <a:p>
          <a:pPr lvl="0" algn="ctr" defTabSz="622300">
            <a:lnSpc>
              <a:spcPct val="90000"/>
            </a:lnSpc>
            <a:spcBef>
              <a:spcPct val="0"/>
            </a:spcBef>
            <a:spcAft>
              <a:spcPct val="35000"/>
            </a:spcAft>
          </a:pPr>
          <a:r>
            <a:rPr lang="es-EC" sz="1400" kern="1200" dirty="0" smtClean="0"/>
            <a:t>Tratamiento.</a:t>
          </a:r>
        </a:p>
        <a:p>
          <a:pPr lvl="0" algn="ctr" defTabSz="622300">
            <a:lnSpc>
              <a:spcPct val="90000"/>
            </a:lnSpc>
            <a:spcBef>
              <a:spcPct val="0"/>
            </a:spcBef>
            <a:spcAft>
              <a:spcPct val="35000"/>
            </a:spcAft>
          </a:pPr>
          <a:r>
            <a:rPr lang="es-EC" sz="1400" kern="1200" dirty="0" smtClean="0"/>
            <a:t>Captación.</a:t>
          </a:r>
          <a:endParaRPr lang="es-EC" sz="1400" kern="1200" dirty="0"/>
        </a:p>
      </dsp:txBody>
      <dsp:txXfrm>
        <a:off x="818105" y="5400170"/>
        <a:ext cx="2534344" cy="1267172"/>
      </dsp:txXfrm>
    </dsp:sp>
    <dsp:sp modelId="{A439867A-A7E1-49EE-8AD2-686F7A3AB7FC}">
      <dsp:nvSpPr>
        <dsp:cNvPr id="0" name=""/>
        <dsp:cNvSpPr/>
      </dsp:nvSpPr>
      <dsp:spPr>
        <a:xfrm>
          <a:off x="3251075" y="3600786"/>
          <a:ext cx="2534344" cy="12671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Saneamiento</a:t>
          </a:r>
          <a:endParaRPr lang="es-EC" sz="1400" kern="1200" dirty="0"/>
        </a:p>
      </dsp:txBody>
      <dsp:txXfrm>
        <a:off x="3251075" y="3600786"/>
        <a:ext cx="2534344" cy="1267172"/>
      </dsp:txXfrm>
    </dsp:sp>
    <dsp:sp modelId="{EAD09B39-32A8-45D4-BB10-DDB448CDAE5E}">
      <dsp:nvSpPr>
        <dsp:cNvPr id="0" name=""/>
        <dsp:cNvSpPr/>
      </dsp:nvSpPr>
      <dsp:spPr>
        <a:xfrm>
          <a:off x="3884661" y="5400170"/>
          <a:ext cx="2534344" cy="126717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Recolección.</a:t>
          </a:r>
        </a:p>
        <a:p>
          <a:pPr lvl="0" algn="ctr" defTabSz="622300">
            <a:lnSpc>
              <a:spcPct val="90000"/>
            </a:lnSpc>
            <a:spcBef>
              <a:spcPct val="0"/>
            </a:spcBef>
            <a:spcAft>
              <a:spcPct val="35000"/>
            </a:spcAft>
          </a:pPr>
          <a:r>
            <a:rPr lang="es-EC" sz="1400" kern="1200" dirty="0" smtClean="0"/>
            <a:t>Tratamiento.</a:t>
          </a:r>
          <a:endParaRPr lang="es-EC" sz="1400" kern="1200" dirty="0"/>
        </a:p>
      </dsp:txBody>
      <dsp:txXfrm>
        <a:off x="3884661" y="5400170"/>
        <a:ext cx="2534344" cy="1267172"/>
      </dsp:txXfrm>
    </dsp:sp>
    <dsp:sp modelId="{CCB1CF06-48B2-46EF-9FB9-33B36A138AE0}">
      <dsp:nvSpPr>
        <dsp:cNvPr id="0" name=""/>
        <dsp:cNvSpPr/>
      </dsp:nvSpPr>
      <dsp:spPr>
        <a:xfrm>
          <a:off x="6317632" y="3600786"/>
          <a:ext cx="2534344" cy="12671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Programas de Saneamiento Ambiental-PSA.</a:t>
          </a:r>
          <a:endParaRPr lang="es-EC" sz="1400" kern="1200" dirty="0"/>
        </a:p>
      </dsp:txBody>
      <dsp:txXfrm>
        <a:off x="6317632" y="3600786"/>
        <a:ext cx="2534344" cy="1267172"/>
      </dsp:txXfrm>
    </dsp:sp>
    <dsp:sp modelId="{F92E19EE-BD59-48DC-9C5E-047D0738E8E7}">
      <dsp:nvSpPr>
        <dsp:cNvPr id="0" name=""/>
        <dsp:cNvSpPr/>
      </dsp:nvSpPr>
      <dsp:spPr>
        <a:xfrm>
          <a:off x="1717797" y="1801401"/>
          <a:ext cx="2534344" cy="12671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Dedicada al control tratamiento y distribución del agua potable a todo el Cantón Quito.</a:t>
          </a:r>
          <a:endParaRPr lang="es-EC" sz="1400" kern="1200" dirty="0"/>
        </a:p>
      </dsp:txBody>
      <dsp:txXfrm>
        <a:off x="1717797" y="1801401"/>
        <a:ext cx="2534344" cy="1267172"/>
      </dsp:txXfrm>
    </dsp:sp>
    <dsp:sp modelId="{C8B9295C-83C2-4C01-9AB3-A0C51C295302}">
      <dsp:nvSpPr>
        <dsp:cNvPr id="0" name=""/>
        <dsp:cNvSpPr/>
      </dsp:nvSpPr>
      <dsp:spPr>
        <a:xfrm>
          <a:off x="4784354" y="1801401"/>
          <a:ext cx="2534344" cy="126717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Dota del servicio de agua potable al 98,53% de la población del distrito metropolitano y de alcantarillado al 92,73% del DMQ</a:t>
          </a:r>
          <a:endParaRPr lang="es-EC" sz="1400" kern="1200" dirty="0"/>
        </a:p>
      </dsp:txBody>
      <dsp:txXfrm>
        <a:off x="4784354" y="1801401"/>
        <a:ext cx="2534344" cy="1267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95DC6-564B-4F02-8D7D-0F35F3C04254}">
      <dsp:nvSpPr>
        <dsp:cNvPr id="0" name=""/>
        <dsp:cNvSpPr/>
      </dsp:nvSpPr>
      <dsp:spPr>
        <a:xfrm>
          <a:off x="4709164" y="4247787"/>
          <a:ext cx="526261" cy="1613869"/>
        </a:xfrm>
        <a:custGeom>
          <a:avLst/>
          <a:gdLst/>
          <a:ahLst/>
          <a:cxnLst/>
          <a:rect l="0" t="0" r="0" b="0"/>
          <a:pathLst>
            <a:path>
              <a:moveTo>
                <a:pt x="0" y="0"/>
              </a:moveTo>
              <a:lnTo>
                <a:pt x="0" y="1613869"/>
              </a:lnTo>
              <a:lnTo>
                <a:pt x="526261" y="161386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420DF-E561-4BC2-B460-9B21E5C57196}">
      <dsp:nvSpPr>
        <dsp:cNvPr id="0" name=""/>
        <dsp:cNvSpPr/>
      </dsp:nvSpPr>
      <dsp:spPr>
        <a:xfrm>
          <a:off x="3989940" y="1756814"/>
          <a:ext cx="2122589" cy="736766"/>
        </a:xfrm>
        <a:custGeom>
          <a:avLst/>
          <a:gdLst/>
          <a:ahLst/>
          <a:cxnLst/>
          <a:rect l="0" t="0" r="0" b="0"/>
          <a:pathLst>
            <a:path>
              <a:moveTo>
                <a:pt x="0" y="0"/>
              </a:moveTo>
              <a:lnTo>
                <a:pt x="0" y="368383"/>
              </a:lnTo>
              <a:lnTo>
                <a:pt x="2122589" y="368383"/>
              </a:lnTo>
              <a:lnTo>
                <a:pt x="2122589" y="7367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C3A43-55E6-48BF-BD37-19E9C59E13FF}">
      <dsp:nvSpPr>
        <dsp:cNvPr id="0" name=""/>
        <dsp:cNvSpPr/>
      </dsp:nvSpPr>
      <dsp:spPr>
        <a:xfrm>
          <a:off x="1867351" y="1756814"/>
          <a:ext cx="2122589" cy="736766"/>
        </a:xfrm>
        <a:custGeom>
          <a:avLst/>
          <a:gdLst/>
          <a:ahLst/>
          <a:cxnLst/>
          <a:rect l="0" t="0" r="0" b="0"/>
          <a:pathLst>
            <a:path>
              <a:moveTo>
                <a:pt x="2122589" y="0"/>
              </a:moveTo>
              <a:lnTo>
                <a:pt x="2122589" y="368383"/>
              </a:lnTo>
              <a:lnTo>
                <a:pt x="0" y="368383"/>
              </a:lnTo>
              <a:lnTo>
                <a:pt x="0" y="73676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774C3-5A15-489C-8912-3B081BCABA38}">
      <dsp:nvSpPr>
        <dsp:cNvPr id="0" name=""/>
        <dsp:cNvSpPr/>
      </dsp:nvSpPr>
      <dsp:spPr>
        <a:xfrm>
          <a:off x="2235734" y="2608"/>
          <a:ext cx="3508412" cy="17542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Laboratorio de Medidores</a:t>
          </a:r>
          <a:endParaRPr lang="es-EC" sz="1300" kern="1200" dirty="0"/>
        </a:p>
      </dsp:txBody>
      <dsp:txXfrm>
        <a:off x="2235734" y="2608"/>
        <a:ext cx="3508412" cy="1754206"/>
      </dsp:txXfrm>
    </dsp:sp>
    <dsp:sp modelId="{4850EB51-9148-4B61-B00E-55DE4BD07044}">
      <dsp:nvSpPr>
        <dsp:cNvPr id="0" name=""/>
        <dsp:cNvSpPr/>
      </dsp:nvSpPr>
      <dsp:spPr>
        <a:xfrm>
          <a:off x="113144" y="2493580"/>
          <a:ext cx="3508412" cy="17542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Las funciones, procesos y actividades están  relacionados directamente con el cliente, ya que el mismo se encarga de proveer a los clientes de los medidores de agua o solucionar algún posible daño en los medidores.</a:t>
          </a:r>
          <a:endParaRPr lang="es-EC" sz="1300" kern="1200" dirty="0"/>
        </a:p>
      </dsp:txBody>
      <dsp:txXfrm>
        <a:off x="113144" y="2493580"/>
        <a:ext cx="3508412" cy="1754206"/>
      </dsp:txXfrm>
    </dsp:sp>
    <dsp:sp modelId="{7A92C424-0EBC-451E-8C85-0A4F04DB7253}">
      <dsp:nvSpPr>
        <dsp:cNvPr id="0" name=""/>
        <dsp:cNvSpPr/>
      </dsp:nvSpPr>
      <dsp:spPr>
        <a:xfrm>
          <a:off x="4358323" y="2493580"/>
          <a:ext cx="3508412" cy="17542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Funciones del Laboratorio de Medidores</a:t>
          </a:r>
          <a:endParaRPr lang="es-EC" sz="1300" kern="1200" dirty="0"/>
        </a:p>
      </dsp:txBody>
      <dsp:txXfrm>
        <a:off x="4358323" y="2493580"/>
        <a:ext cx="3508412" cy="1754206"/>
      </dsp:txXfrm>
    </dsp:sp>
    <dsp:sp modelId="{26736157-1570-43C1-9147-0ACED7ED7F21}">
      <dsp:nvSpPr>
        <dsp:cNvPr id="0" name=""/>
        <dsp:cNvSpPr/>
      </dsp:nvSpPr>
      <dsp:spPr>
        <a:xfrm>
          <a:off x="5235426" y="4984553"/>
          <a:ext cx="3508412" cy="17542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es-EC" sz="1300" kern="1200" dirty="0" smtClean="0"/>
            <a:t>Adquisición de nuevos medidores.</a:t>
          </a:r>
        </a:p>
        <a:p>
          <a:pPr lvl="0" algn="l" defTabSz="577850">
            <a:lnSpc>
              <a:spcPct val="90000"/>
            </a:lnSpc>
            <a:spcBef>
              <a:spcPct val="0"/>
            </a:spcBef>
            <a:spcAft>
              <a:spcPct val="35000"/>
            </a:spcAft>
          </a:pPr>
          <a:r>
            <a:rPr lang="es-ES" sz="1300" kern="1200" dirty="0" smtClean="0"/>
            <a:t>Realizar pruebas a los distintos medidores antes de su instalación en los predios.</a:t>
          </a:r>
          <a:endParaRPr lang="es-EC" sz="1300" kern="1200" dirty="0" smtClean="0"/>
        </a:p>
        <a:p>
          <a:pPr lvl="0" algn="l" defTabSz="577850">
            <a:lnSpc>
              <a:spcPct val="90000"/>
            </a:lnSpc>
            <a:spcBef>
              <a:spcPct val="0"/>
            </a:spcBef>
            <a:spcAft>
              <a:spcPct val="35000"/>
            </a:spcAft>
          </a:pPr>
          <a:r>
            <a:rPr lang="es-ES" sz="1300" kern="1200" dirty="0" smtClean="0"/>
            <a:t>Solución de posibles problemas con los medidores en los predios.</a:t>
          </a:r>
          <a:endParaRPr lang="es-EC" sz="1300" kern="1200" dirty="0" smtClean="0"/>
        </a:p>
        <a:p>
          <a:pPr lvl="0" algn="l" defTabSz="577850">
            <a:lnSpc>
              <a:spcPct val="90000"/>
            </a:lnSpc>
            <a:spcBef>
              <a:spcPct val="0"/>
            </a:spcBef>
            <a:spcAft>
              <a:spcPct val="35000"/>
            </a:spcAft>
          </a:pPr>
          <a:r>
            <a:rPr lang="es-EC" sz="1300" kern="1200" dirty="0" smtClean="0"/>
            <a:t>Reparación y recuperación de medidores de agua.</a:t>
          </a:r>
          <a:endParaRPr lang="es-EC" sz="1300" kern="1200" dirty="0"/>
        </a:p>
      </dsp:txBody>
      <dsp:txXfrm>
        <a:off x="5235426" y="4984553"/>
        <a:ext cx="3508412" cy="1754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8F822-5DF6-4923-B129-DED0C4E56891}">
      <dsp:nvSpPr>
        <dsp:cNvPr id="0" name=""/>
        <dsp:cNvSpPr/>
      </dsp:nvSpPr>
      <dsp:spPr>
        <a:xfrm>
          <a:off x="0" y="882110"/>
          <a:ext cx="2587787" cy="155267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6.2.2 Competencia, formación y toma de decisiones” literal d) “asegurarse de que su personal es consciente de la pertinencia e importancia de sus actividades y como contribuyen al logro de los objetivos de la calidad</a:t>
          </a:r>
          <a:endParaRPr lang="es-EC" sz="1200" kern="1200" dirty="0"/>
        </a:p>
      </dsp:txBody>
      <dsp:txXfrm>
        <a:off x="0" y="882110"/>
        <a:ext cx="2587787" cy="1552672"/>
      </dsp:txXfrm>
    </dsp:sp>
    <dsp:sp modelId="{8D559E39-8791-4B1C-BA1D-9EBFB9F592B1}">
      <dsp:nvSpPr>
        <dsp:cNvPr id="0" name=""/>
        <dsp:cNvSpPr/>
      </dsp:nvSpPr>
      <dsp:spPr>
        <a:xfrm>
          <a:off x="2846566" y="882110"/>
          <a:ext cx="2587787" cy="1552672"/>
        </a:xfrm>
        <a:prstGeom prst="rect">
          <a:avLst/>
        </a:prstGeom>
        <a:solidFill>
          <a:schemeClr val="accent5">
            <a:hueOff val="4421170"/>
            <a:satOff val="-17963"/>
            <a:lumOff val="-39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7.5.3 Identificación del estado del producto</a:t>
          </a:r>
          <a:endParaRPr lang="es-EC" sz="1200" kern="1200" dirty="0"/>
        </a:p>
      </dsp:txBody>
      <dsp:txXfrm>
        <a:off x="2846566" y="882110"/>
        <a:ext cx="2587787" cy="1552672"/>
      </dsp:txXfrm>
    </dsp:sp>
    <dsp:sp modelId="{2B68FD55-C0F2-4A44-A274-2019B1D5B816}">
      <dsp:nvSpPr>
        <dsp:cNvPr id="0" name=""/>
        <dsp:cNvSpPr/>
      </dsp:nvSpPr>
      <dsp:spPr>
        <a:xfrm>
          <a:off x="5693132" y="882110"/>
          <a:ext cx="2587787" cy="1552672"/>
        </a:xfrm>
        <a:prstGeom prst="rect">
          <a:avLst/>
        </a:prstGeom>
        <a:solidFill>
          <a:schemeClr val="accent5">
            <a:hueOff val="8842340"/>
            <a:satOff val="-35925"/>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7.6 Control de los equipos de seguimiento y medición</a:t>
          </a:r>
          <a:endParaRPr lang="es-EC" sz="1200" kern="1200" dirty="0"/>
        </a:p>
      </dsp:txBody>
      <dsp:txXfrm>
        <a:off x="5693132" y="882110"/>
        <a:ext cx="2587787" cy="1552672"/>
      </dsp:txXfrm>
    </dsp:sp>
    <dsp:sp modelId="{F516E9A6-F198-461C-B454-11C7531F8A99}">
      <dsp:nvSpPr>
        <dsp:cNvPr id="0" name=""/>
        <dsp:cNvSpPr/>
      </dsp:nvSpPr>
      <dsp:spPr>
        <a:xfrm>
          <a:off x="1423283" y="2693561"/>
          <a:ext cx="2587787" cy="1552672"/>
        </a:xfrm>
        <a:prstGeom prst="rect">
          <a:avLst/>
        </a:prstGeom>
        <a:solidFill>
          <a:schemeClr val="accent5">
            <a:hueOff val="13263510"/>
            <a:satOff val="-53888"/>
            <a:lumOff val="-1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4.2.3 Control de los documentos</a:t>
          </a:r>
          <a:endParaRPr lang="es-EC" sz="1200" kern="1200" dirty="0"/>
        </a:p>
      </dsp:txBody>
      <dsp:txXfrm>
        <a:off x="1423283" y="2693561"/>
        <a:ext cx="2587787" cy="1552672"/>
      </dsp:txXfrm>
    </dsp:sp>
    <dsp:sp modelId="{EB915411-7164-4283-9874-25DADCE1AAD1}">
      <dsp:nvSpPr>
        <dsp:cNvPr id="0" name=""/>
        <dsp:cNvSpPr/>
      </dsp:nvSpPr>
      <dsp:spPr>
        <a:xfrm>
          <a:off x="4269849" y="2693561"/>
          <a:ext cx="2587787" cy="1552672"/>
        </a:xfrm>
        <a:prstGeom prst="rect">
          <a:avLst/>
        </a:prstGeom>
        <a:solidFill>
          <a:schemeClr val="accent5">
            <a:hueOff val="17684680"/>
            <a:satOff val="-71851"/>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smtClean="0"/>
            <a:t>4.2.4 Control de los registros</a:t>
          </a:r>
          <a:endParaRPr lang="es-EC" sz="1200" kern="1200" dirty="0"/>
        </a:p>
      </dsp:txBody>
      <dsp:txXfrm>
        <a:off x="4269849" y="2693561"/>
        <a:ext cx="2587787" cy="155267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87C056C-023A-472A-B90A-72CC15B7EDD5}"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E9CA5A2-458F-4301-82E1-50FE1A0CC7F6}" type="slidenum">
              <a:rPr lang="es-EC" smtClean="0"/>
              <a:t>‹Nº›</a:t>
            </a:fld>
            <a:endParaRPr lang="es-EC"/>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87C056C-023A-472A-B90A-72CC15B7EDD5}"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E9CA5A2-458F-4301-82E1-50FE1A0CC7F6}"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7C056C-023A-472A-B90A-72CC15B7EDD5}"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E9CA5A2-458F-4301-82E1-50FE1A0CC7F6}"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87C056C-023A-472A-B90A-72CC15B7EDD5}" type="datetimeFigureOut">
              <a:rPr lang="es-EC" smtClean="0"/>
              <a:t>21/09/2016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E9CA5A2-458F-4301-82E1-50FE1A0CC7F6}"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87C056C-023A-472A-B90A-72CC15B7EDD5}" type="datetimeFigureOut">
              <a:rPr lang="es-EC" smtClean="0"/>
              <a:t>21/09/2016</a:t>
            </a:fld>
            <a:endParaRPr lang="es-EC"/>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E9CA5A2-458F-4301-82E1-50FE1A0CC7F6}" type="slidenum">
              <a:rPr lang="es-EC" smtClean="0"/>
              <a:t>‹Nº›</a:t>
            </a:fld>
            <a:endParaRPr lang="es-EC"/>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7C056C-023A-472A-B90A-72CC15B7EDD5}" type="datetimeFigureOut">
              <a:rPr lang="es-EC" smtClean="0"/>
              <a:t>21/09/2016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E9CA5A2-458F-4301-82E1-50FE1A0CC7F6}"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7C056C-023A-472A-B90A-72CC15B7EDD5}" type="datetimeFigureOut">
              <a:rPr lang="es-EC" smtClean="0"/>
              <a:t>21/09/2016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E9CA5A2-458F-4301-82E1-50FE1A0CC7F6}"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87C056C-023A-472A-B90A-72CC15B7EDD5}" type="datetimeFigureOut">
              <a:rPr lang="es-EC" smtClean="0"/>
              <a:t>21/09/2016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E9CA5A2-458F-4301-82E1-50FE1A0CC7F6}"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87C056C-023A-472A-B90A-72CC15B7EDD5}" type="datetimeFigureOut">
              <a:rPr lang="es-EC" smtClean="0"/>
              <a:t>21/09/2016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E9CA5A2-458F-4301-82E1-50FE1A0CC7F6}"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7C056C-023A-472A-B90A-72CC15B7EDD5}" type="datetimeFigureOut">
              <a:rPr lang="es-EC" smtClean="0"/>
              <a:t>21/09/2016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E9CA5A2-458F-4301-82E1-50FE1A0CC7F6}" type="slidenum">
              <a:rPr lang="es-EC" smtClean="0"/>
              <a:t>‹Nº›</a:t>
            </a:fld>
            <a:endParaRPr lang="es-EC"/>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487C056C-023A-472A-B90A-72CC15B7EDD5}" type="datetimeFigureOut">
              <a:rPr lang="es-EC" smtClean="0"/>
              <a:t>21/09/2016</a:t>
            </a:fld>
            <a:endParaRPr lang="es-EC"/>
          </a:p>
        </p:txBody>
      </p:sp>
      <p:sp>
        <p:nvSpPr>
          <p:cNvPr id="7" name="Slide Number Placeholder 6"/>
          <p:cNvSpPr>
            <a:spLocks noGrp="1"/>
          </p:cNvSpPr>
          <p:nvPr>
            <p:ph type="sldNum" sz="quarter" idx="12"/>
          </p:nvPr>
        </p:nvSpPr>
        <p:spPr/>
        <p:txBody>
          <a:bodyPr/>
          <a:lstStyle/>
          <a:p>
            <a:fld id="{8E9CA5A2-458F-4301-82E1-50FE1A0CC7F6}" type="slidenum">
              <a:rPr lang="es-EC" smtClean="0"/>
              <a:t>‹Nº›</a:t>
            </a:fld>
            <a:endParaRPr lang="es-EC"/>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EC"/>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87C056C-023A-472A-B90A-72CC15B7EDD5}" type="datetimeFigureOut">
              <a:rPr lang="es-EC" smtClean="0"/>
              <a:t>21/09/2016</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E9CA5A2-458F-4301-82E1-50FE1A0CC7F6}" type="slidenum">
              <a:rPr lang="es-EC" smtClean="0"/>
              <a:t>‹Nº›</a:t>
            </a:fld>
            <a:endParaRPr lang="es-EC"/>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universidad de las fuerzas armadas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00763" cy="2349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IBR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140968"/>
            <a:ext cx="5385364" cy="302926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rot="19409124">
            <a:off x="-225960" y="4230569"/>
            <a:ext cx="3880631" cy="707886"/>
          </a:xfrm>
          <a:prstGeom prst="rect">
            <a:avLst/>
          </a:prstGeom>
          <a:noFill/>
        </p:spPr>
        <p:txBody>
          <a:bodyPr wrap="square" lIns="91440" tIns="45720" rIns="91440" bIns="45720">
            <a:spAutoFit/>
          </a:bodyPr>
          <a:lstStyle/>
          <a:p>
            <a:pPr algn="ctr"/>
            <a:r>
              <a:rPr lang="es-E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BIENVENIDOS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577939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88640"/>
            <a:ext cx="13211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ISO</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2411760" y="404664"/>
            <a:ext cx="5256584" cy="369332"/>
          </a:xfrm>
          <a:prstGeom prst="rect">
            <a:avLst/>
          </a:prstGeom>
          <a:noFill/>
        </p:spPr>
        <p:txBody>
          <a:bodyPr wrap="square" rtlCol="0">
            <a:spAutoFit/>
          </a:bodyPr>
          <a:lstStyle/>
          <a:p>
            <a:r>
              <a:rPr lang="es-EC" dirty="0" smtClean="0"/>
              <a:t>Organización Internacional de Normalización</a:t>
            </a:r>
          </a:p>
        </p:txBody>
      </p:sp>
      <p:sp>
        <p:nvSpPr>
          <p:cNvPr id="4" name="3 Flecha derecha"/>
          <p:cNvSpPr/>
          <p:nvPr/>
        </p:nvSpPr>
        <p:spPr>
          <a:xfrm>
            <a:off x="1860748" y="504694"/>
            <a:ext cx="551012" cy="24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2555776" y="927304"/>
            <a:ext cx="2304256" cy="369332"/>
          </a:xfrm>
          <a:prstGeom prst="rect">
            <a:avLst/>
          </a:prstGeom>
          <a:noFill/>
        </p:spPr>
        <p:txBody>
          <a:bodyPr wrap="square" rtlCol="0">
            <a:spAutoFit/>
          </a:bodyPr>
          <a:lstStyle/>
          <a:p>
            <a:r>
              <a:rPr lang="es-EC" dirty="0" smtClean="0"/>
              <a:t>Creada en 1946</a:t>
            </a:r>
            <a:endParaRPr lang="es-EC" dirty="0"/>
          </a:p>
        </p:txBody>
      </p:sp>
      <p:sp>
        <p:nvSpPr>
          <p:cNvPr id="6" name="5 Flecha derecha"/>
          <p:cNvSpPr/>
          <p:nvPr/>
        </p:nvSpPr>
        <p:spPr>
          <a:xfrm rot="508373">
            <a:off x="1679575" y="908306"/>
            <a:ext cx="766638" cy="257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1200150" y="1412776"/>
            <a:ext cx="2075706" cy="646331"/>
          </a:xfrm>
          <a:prstGeom prst="rect">
            <a:avLst/>
          </a:prstGeom>
          <a:noFill/>
        </p:spPr>
        <p:txBody>
          <a:bodyPr wrap="square" rtlCol="0">
            <a:spAutoFit/>
          </a:bodyPr>
          <a:lstStyle/>
          <a:p>
            <a:r>
              <a:rPr lang="es-EC" dirty="0" smtClean="0"/>
              <a:t>Estandarización de normas</a:t>
            </a:r>
            <a:endParaRPr lang="es-EC" dirty="0"/>
          </a:p>
        </p:txBody>
      </p:sp>
      <p:sp>
        <p:nvSpPr>
          <p:cNvPr id="9" name="8 CuadroTexto"/>
          <p:cNvSpPr txBox="1"/>
          <p:nvPr/>
        </p:nvSpPr>
        <p:spPr>
          <a:xfrm>
            <a:off x="3563888" y="1484784"/>
            <a:ext cx="1296144" cy="369332"/>
          </a:xfrm>
          <a:prstGeom prst="rect">
            <a:avLst/>
          </a:prstGeom>
          <a:noFill/>
        </p:spPr>
        <p:txBody>
          <a:bodyPr wrap="square" rtlCol="0">
            <a:spAutoFit/>
          </a:bodyPr>
          <a:lstStyle/>
          <a:p>
            <a:r>
              <a:rPr lang="es-EC" dirty="0" smtClean="0"/>
              <a:t>Procesos</a:t>
            </a:r>
            <a:endParaRPr lang="es-EC" dirty="0"/>
          </a:p>
        </p:txBody>
      </p:sp>
      <p:sp>
        <p:nvSpPr>
          <p:cNvPr id="10" name="9 CuadroTexto"/>
          <p:cNvSpPr txBox="1"/>
          <p:nvPr/>
        </p:nvSpPr>
        <p:spPr>
          <a:xfrm>
            <a:off x="5220072" y="1484784"/>
            <a:ext cx="1440160" cy="369332"/>
          </a:xfrm>
          <a:prstGeom prst="rect">
            <a:avLst/>
          </a:prstGeom>
          <a:noFill/>
        </p:spPr>
        <p:txBody>
          <a:bodyPr wrap="square" rtlCol="0">
            <a:spAutoFit/>
          </a:bodyPr>
          <a:lstStyle/>
          <a:p>
            <a:r>
              <a:rPr lang="es-EC" dirty="0" smtClean="0"/>
              <a:t>Obtener</a:t>
            </a:r>
            <a:endParaRPr lang="es-EC" dirty="0"/>
          </a:p>
        </p:txBody>
      </p:sp>
      <p:sp>
        <p:nvSpPr>
          <p:cNvPr id="11" name="10 CuadroTexto"/>
          <p:cNvSpPr txBox="1"/>
          <p:nvPr/>
        </p:nvSpPr>
        <p:spPr>
          <a:xfrm>
            <a:off x="6804248" y="1484784"/>
            <a:ext cx="1440160" cy="646331"/>
          </a:xfrm>
          <a:prstGeom prst="rect">
            <a:avLst/>
          </a:prstGeom>
          <a:noFill/>
        </p:spPr>
        <p:txBody>
          <a:bodyPr wrap="square" rtlCol="0">
            <a:spAutoFit/>
          </a:bodyPr>
          <a:lstStyle/>
          <a:p>
            <a:r>
              <a:rPr lang="es-EC" dirty="0" smtClean="0"/>
              <a:t>Bienes y/o Servicio</a:t>
            </a:r>
            <a:endParaRPr lang="es-EC" dirty="0"/>
          </a:p>
        </p:txBody>
      </p:sp>
      <p:sp>
        <p:nvSpPr>
          <p:cNvPr id="12" name="11 CuadroTexto"/>
          <p:cNvSpPr txBox="1"/>
          <p:nvPr/>
        </p:nvSpPr>
        <p:spPr>
          <a:xfrm>
            <a:off x="6660232" y="2420888"/>
            <a:ext cx="1440160" cy="369332"/>
          </a:xfrm>
          <a:prstGeom prst="rect">
            <a:avLst/>
          </a:prstGeom>
          <a:noFill/>
        </p:spPr>
        <p:txBody>
          <a:bodyPr wrap="square" rtlCol="0">
            <a:spAutoFit/>
          </a:bodyPr>
          <a:lstStyle/>
          <a:p>
            <a:r>
              <a:rPr lang="es-EC" dirty="0" smtClean="0"/>
              <a:t>Seguridad</a:t>
            </a:r>
            <a:endParaRPr lang="es-EC" dirty="0"/>
          </a:p>
        </p:txBody>
      </p:sp>
      <p:sp>
        <p:nvSpPr>
          <p:cNvPr id="13" name="12 CuadroTexto"/>
          <p:cNvSpPr txBox="1"/>
          <p:nvPr/>
        </p:nvSpPr>
        <p:spPr>
          <a:xfrm>
            <a:off x="4949488" y="2420888"/>
            <a:ext cx="1296144" cy="646331"/>
          </a:xfrm>
          <a:prstGeom prst="rect">
            <a:avLst/>
          </a:prstGeom>
          <a:noFill/>
        </p:spPr>
        <p:txBody>
          <a:bodyPr wrap="square" rtlCol="0">
            <a:spAutoFit/>
          </a:bodyPr>
          <a:lstStyle/>
          <a:p>
            <a:r>
              <a:rPr lang="es-EC" dirty="0" err="1" smtClean="0"/>
              <a:t>Emp</a:t>
            </a:r>
            <a:r>
              <a:rPr lang="es-EC" dirty="0" smtClean="0"/>
              <a:t>. y/o </a:t>
            </a:r>
            <a:r>
              <a:rPr lang="es-EC" dirty="0" err="1" smtClean="0"/>
              <a:t>Org</a:t>
            </a:r>
            <a:r>
              <a:rPr lang="es-EC" dirty="0" smtClean="0"/>
              <a:t>.</a:t>
            </a:r>
            <a:endParaRPr lang="es-EC" dirty="0"/>
          </a:p>
        </p:txBody>
      </p:sp>
      <p:sp>
        <p:nvSpPr>
          <p:cNvPr id="14" name="13 CuadroTexto"/>
          <p:cNvSpPr txBox="1"/>
          <p:nvPr/>
        </p:nvSpPr>
        <p:spPr>
          <a:xfrm>
            <a:off x="2681790" y="2467054"/>
            <a:ext cx="1764196" cy="369332"/>
          </a:xfrm>
          <a:prstGeom prst="rect">
            <a:avLst/>
          </a:prstGeom>
          <a:noFill/>
        </p:spPr>
        <p:txBody>
          <a:bodyPr wrap="square" rtlCol="0">
            <a:spAutoFit/>
          </a:bodyPr>
          <a:lstStyle/>
          <a:p>
            <a:r>
              <a:rPr lang="es-EC" dirty="0" smtClean="0"/>
              <a:t>Internacional</a:t>
            </a:r>
            <a:endParaRPr lang="es-EC" dirty="0"/>
          </a:p>
        </p:txBody>
      </p:sp>
      <p:sp>
        <p:nvSpPr>
          <p:cNvPr id="15" name="14 Flecha doblada hacia arriba"/>
          <p:cNvSpPr/>
          <p:nvPr/>
        </p:nvSpPr>
        <p:spPr>
          <a:xfrm rot="5400000">
            <a:off x="555693" y="1236854"/>
            <a:ext cx="716467" cy="31670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derecha"/>
          <p:cNvSpPr/>
          <p:nvPr/>
        </p:nvSpPr>
        <p:spPr>
          <a:xfrm>
            <a:off x="3059832" y="1618896"/>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erecha"/>
          <p:cNvSpPr/>
          <p:nvPr/>
        </p:nvSpPr>
        <p:spPr>
          <a:xfrm>
            <a:off x="4697460" y="1611021"/>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erecha"/>
          <p:cNvSpPr/>
          <p:nvPr/>
        </p:nvSpPr>
        <p:spPr>
          <a:xfrm>
            <a:off x="6300192" y="1611021"/>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abajo"/>
          <p:cNvSpPr/>
          <p:nvPr/>
        </p:nvSpPr>
        <p:spPr>
          <a:xfrm>
            <a:off x="7164288" y="2131115"/>
            <a:ext cx="216024" cy="289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rot="10800000">
            <a:off x="6157284" y="2538412"/>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erecha"/>
          <p:cNvSpPr/>
          <p:nvPr/>
        </p:nvSpPr>
        <p:spPr>
          <a:xfrm rot="10800000">
            <a:off x="4355976" y="2563588"/>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a:off x="4597832" y="1036971"/>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CuadroTexto"/>
          <p:cNvSpPr txBox="1"/>
          <p:nvPr/>
        </p:nvSpPr>
        <p:spPr>
          <a:xfrm>
            <a:off x="5508104" y="927304"/>
            <a:ext cx="2304256" cy="369332"/>
          </a:xfrm>
          <a:prstGeom prst="rect">
            <a:avLst/>
          </a:prstGeom>
          <a:noFill/>
        </p:spPr>
        <p:txBody>
          <a:bodyPr wrap="square" rtlCol="0">
            <a:spAutoFit/>
          </a:bodyPr>
          <a:lstStyle/>
          <a:p>
            <a:r>
              <a:rPr lang="es-EC" dirty="0" smtClean="0"/>
              <a:t>Sistema voluntario</a:t>
            </a:r>
            <a:endParaRPr lang="es-EC" dirty="0"/>
          </a:p>
        </p:txBody>
      </p:sp>
      <p:sp>
        <p:nvSpPr>
          <p:cNvPr id="24" name="23 Rectángulo"/>
          <p:cNvSpPr/>
          <p:nvPr/>
        </p:nvSpPr>
        <p:spPr>
          <a:xfrm>
            <a:off x="173166" y="4051810"/>
            <a:ext cx="2922595"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dirty="0" smtClean="0">
                <a:ln w="11430"/>
                <a:solidFill>
                  <a:schemeClr val="tx2">
                    <a:lumMod val="50000"/>
                  </a:schemeClr>
                </a:solidFill>
                <a:effectLst>
                  <a:outerShdw blurRad="80000" dist="40000" dir="5040000" algn="tl">
                    <a:srgbClr val="000000">
                      <a:alpha val="30000"/>
                    </a:srgbClr>
                  </a:outerShdw>
                </a:effectLst>
              </a:rPr>
              <a:t>ISO 9001:2008</a:t>
            </a:r>
            <a:endParaRPr lang="es-ES" sz="3200" b="1" cap="none" spc="0" dirty="0">
              <a:ln w="11430"/>
              <a:solidFill>
                <a:schemeClr val="tx2">
                  <a:lumMod val="50000"/>
                </a:schemeClr>
              </a:solidFill>
              <a:effectLst>
                <a:outerShdw blurRad="80000" dist="40000" dir="5040000" algn="tl">
                  <a:srgbClr val="000000">
                    <a:alpha val="30000"/>
                  </a:srgbClr>
                </a:outerShdw>
              </a:effectLst>
            </a:endParaRPr>
          </a:p>
        </p:txBody>
      </p:sp>
      <p:sp>
        <p:nvSpPr>
          <p:cNvPr id="25" name="24 CuadroTexto"/>
          <p:cNvSpPr txBox="1"/>
          <p:nvPr/>
        </p:nvSpPr>
        <p:spPr>
          <a:xfrm>
            <a:off x="3540216" y="4128756"/>
            <a:ext cx="1656184" cy="369332"/>
          </a:xfrm>
          <a:prstGeom prst="rect">
            <a:avLst/>
          </a:prstGeom>
          <a:noFill/>
        </p:spPr>
        <p:txBody>
          <a:bodyPr wrap="square" rtlCol="0">
            <a:spAutoFit/>
          </a:bodyPr>
          <a:lstStyle/>
          <a:p>
            <a:r>
              <a:rPr lang="es-EC" dirty="0" smtClean="0"/>
              <a:t>Herramienta</a:t>
            </a:r>
            <a:endParaRPr lang="es-EC" dirty="0"/>
          </a:p>
        </p:txBody>
      </p:sp>
      <p:sp>
        <p:nvSpPr>
          <p:cNvPr id="26" name="25 CuadroTexto"/>
          <p:cNvSpPr txBox="1"/>
          <p:nvPr/>
        </p:nvSpPr>
        <p:spPr>
          <a:xfrm>
            <a:off x="5573888" y="4128756"/>
            <a:ext cx="1782752" cy="369332"/>
          </a:xfrm>
          <a:prstGeom prst="rect">
            <a:avLst/>
          </a:prstGeom>
          <a:noFill/>
        </p:spPr>
        <p:txBody>
          <a:bodyPr wrap="square" rtlCol="0">
            <a:spAutoFit/>
          </a:bodyPr>
          <a:lstStyle/>
          <a:p>
            <a:r>
              <a:rPr lang="es-EC" dirty="0" smtClean="0"/>
              <a:t>Implementar</a:t>
            </a:r>
            <a:endParaRPr lang="es-EC" dirty="0"/>
          </a:p>
        </p:txBody>
      </p:sp>
      <p:sp>
        <p:nvSpPr>
          <p:cNvPr id="27" name="26 CuadroTexto"/>
          <p:cNvSpPr txBox="1"/>
          <p:nvPr/>
        </p:nvSpPr>
        <p:spPr>
          <a:xfrm>
            <a:off x="7788688" y="4128756"/>
            <a:ext cx="936104" cy="369332"/>
          </a:xfrm>
          <a:prstGeom prst="rect">
            <a:avLst/>
          </a:prstGeom>
          <a:noFill/>
        </p:spPr>
        <p:txBody>
          <a:bodyPr wrap="square" rtlCol="0">
            <a:spAutoFit/>
          </a:bodyPr>
          <a:lstStyle/>
          <a:p>
            <a:r>
              <a:rPr lang="es-EC" dirty="0" smtClean="0"/>
              <a:t>SGC</a:t>
            </a:r>
            <a:endParaRPr lang="es-EC" dirty="0"/>
          </a:p>
        </p:txBody>
      </p:sp>
      <p:sp>
        <p:nvSpPr>
          <p:cNvPr id="28" name="27 CuadroTexto"/>
          <p:cNvSpPr txBox="1"/>
          <p:nvPr/>
        </p:nvSpPr>
        <p:spPr>
          <a:xfrm>
            <a:off x="6996600" y="4920844"/>
            <a:ext cx="1728192" cy="369332"/>
          </a:xfrm>
          <a:prstGeom prst="rect">
            <a:avLst/>
          </a:prstGeom>
          <a:noFill/>
        </p:spPr>
        <p:txBody>
          <a:bodyPr wrap="square" rtlCol="0">
            <a:spAutoFit/>
          </a:bodyPr>
          <a:lstStyle/>
          <a:p>
            <a:r>
              <a:rPr lang="es-EC" dirty="0" smtClean="0"/>
              <a:t>Objetivo</a:t>
            </a:r>
            <a:endParaRPr lang="es-EC" dirty="0"/>
          </a:p>
        </p:txBody>
      </p:sp>
      <p:sp>
        <p:nvSpPr>
          <p:cNvPr id="29" name="28 CuadroTexto"/>
          <p:cNvSpPr txBox="1"/>
          <p:nvPr/>
        </p:nvSpPr>
        <p:spPr>
          <a:xfrm>
            <a:off x="4692344" y="4782344"/>
            <a:ext cx="1772920" cy="646331"/>
          </a:xfrm>
          <a:prstGeom prst="rect">
            <a:avLst/>
          </a:prstGeom>
          <a:noFill/>
        </p:spPr>
        <p:txBody>
          <a:bodyPr wrap="square" rtlCol="0">
            <a:spAutoFit/>
          </a:bodyPr>
          <a:lstStyle/>
          <a:p>
            <a:r>
              <a:rPr lang="es-EC" dirty="0" smtClean="0"/>
              <a:t>Satisfacer necesidades</a:t>
            </a:r>
            <a:endParaRPr lang="es-EC" dirty="0"/>
          </a:p>
        </p:txBody>
      </p:sp>
      <p:sp>
        <p:nvSpPr>
          <p:cNvPr id="30" name="29 Flecha derecha"/>
          <p:cNvSpPr/>
          <p:nvPr/>
        </p:nvSpPr>
        <p:spPr>
          <a:xfrm>
            <a:off x="7248628" y="4235517"/>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Flecha derecha"/>
          <p:cNvSpPr/>
          <p:nvPr/>
        </p:nvSpPr>
        <p:spPr>
          <a:xfrm>
            <a:off x="5053292" y="4251865"/>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31 Flecha derecha"/>
          <p:cNvSpPr/>
          <p:nvPr/>
        </p:nvSpPr>
        <p:spPr>
          <a:xfrm>
            <a:off x="3088932" y="4221089"/>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32 Flecha doblada hacia arriba"/>
          <p:cNvSpPr/>
          <p:nvPr/>
        </p:nvSpPr>
        <p:spPr>
          <a:xfrm rot="5400000" flipV="1">
            <a:off x="7898507" y="4627535"/>
            <a:ext cx="716467" cy="36004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3 Flecha derecha"/>
          <p:cNvSpPr/>
          <p:nvPr/>
        </p:nvSpPr>
        <p:spPr>
          <a:xfrm rot="10800000">
            <a:off x="6436198" y="5013177"/>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153139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2215" y="1239160"/>
            <a:ext cx="1633482" cy="338554"/>
          </a:xfrm>
          <a:prstGeom prst="rect">
            <a:avLst/>
          </a:prstGeom>
          <a:noFill/>
        </p:spPr>
        <p:txBody>
          <a:bodyPr wrap="square" rtlCol="0">
            <a:spAutoFit/>
          </a:bodyPr>
          <a:lstStyle/>
          <a:p>
            <a:r>
              <a:rPr lang="es-EC" sz="1600" dirty="0" smtClean="0"/>
              <a:t>Organización</a:t>
            </a:r>
            <a:endParaRPr lang="es-EC" sz="1600" dirty="0"/>
          </a:p>
        </p:txBody>
      </p:sp>
      <p:sp>
        <p:nvSpPr>
          <p:cNvPr id="3" name="2 CuadroTexto"/>
          <p:cNvSpPr txBox="1"/>
          <p:nvPr/>
        </p:nvSpPr>
        <p:spPr>
          <a:xfrm>
            <a:off x="4152733" y="1051264"/>
            <a:ext cx="1463148" cy="646331"/>
          </a:xfrm>
          <a:prstGeom prst="rect">
            <a:avLst/>
          </a:prstGeom>
          <a:noFill/>
        </p:spPr>
        <p:txBody>
          <a:bodyPr wrap="square" rtlCol="0">
            <a:spAutoFit/>
          </a:bodyPr>
          <a:lstStyle/>
          <a:p>
            <a:r>
              <a:rPr lang="es-EC" dirty="0" smtClean="0"/>
              <a:t>Procesos interacción</a:t>
            </a:r>
          </a:p>
        </p:txBody>
      </p:sp>
      <p:sp>
        <p:nvSpPr>
          <p:cNvPr id="4" name="3 CuadroTexto"/>
          <p:cNvSpPr txBox="1"/>
          <p:nvPr/>
        </p:nvSpPr>
        <p:spPr>
          <a:xfrm>
            <a:off x="6220300" y="1197064"/>
            <a:ext cx="1368152" cy="369332"/>
          </a:xfrm>
          <a:prstGeom prst="rect">
            <a:avLst/>
          </a:prstGeom>
          <a:noFill/>
        </p:spPr>
        <p:txBody>
          <a:bodyPr wrap="square" rtlCol="0">
            <a:spAutoFit/>
          </a:bodyPr>
          <a:lstStyle/>
          <a:p>
            <a:r>
              <a:rPr lang="es-EC" dirty="0" smtClean="0"/>
              <a:t>Dinámica</a:t>
            </a:r>
            <a:endParaRPr lang="es-EC" dirty="0"/>
          </a:p>
        </p:txBody>
      </p:sp>
      <p:sp>
        <p:nvSpPr>
          <p:cNvPr id="5" name="4 CuadroTexto"/>
          <p:cNvSpPr txBox="1"/>
          <p:nvPr/>
        </p:nvSpPr>
        <p:spPr>
          <a:xfrm>
            <a:off x="7139635" y="1954111"/>
            <a:ext cx="1633482" cy="646331"/>
          </a:xfrm>
          <a:prstGeom prst="rect">
            <a:avLst/>
          </a:prstGeom>
          <a:noFill/>
        </p:spPr>
        <p:txBody>
          <a:bodyPr wrap="square" rtlCol="0">
            <a:spAutoFit/>
          </a:bodyPr>
          <a:lstStyle/>
          <a:p>
            <a:r>
              <a:rPr lang="es-EC" dirty="0" smtClean="0"/>
              <a:t>Causas y efectos</a:t>
            </a:r>
            <a:endParaRPr lang="es-EC" dirty="0"/>
          </a:p>
        </p:txBody>
      </p:sp>
      <p:sp>
        <p:nvSpPr>
          <p:cNvPr id="6" name="5 CuadroTexto"/>
          <p:cNvSpPr txBox="1"/>
          <p:nvPr/>
        </p:nvSpPr>
        <p:spPr>
          <a:xfrm>
            <a:off x="5072658" y="2092611"/>
            <a:ext cx="1293396" cy="369332"/>
          </a:xfrm>
          <a:prstGeom prst="rect">
            <a:avLst/>
          </a:prstGeom>
          <a:noFill/>
        </p:spPr>
        <p:txBody>
          <a:bodyPr wrap="square" rtlCol="0">
            <a:spAutoFit/>
          </a:bodyPr>
          <a:lstStyle/>
          <a:p>
            <a:r>
              <a:rPr lang="es-EC" dirty="0" smtClean="0"/>
              <a:t>Ayudan</a:t>
            </a:r>
            <a:endParaRPr lang="es-EC" dirty="0"/>
          </a:p>
        </p:txBody>
      </p:sp>
      <p:sp>
        <p:nvSpPr>
          <p:cNvPr id="7" name="6 CuadroTexto"/>
          <p:cNvSpPr txBox="1"/>
          <p:nvPr/>
        </p:nvSpPr>
        <p:spPr>
          <a:xfrm>
            <a:off x="2333077" y="1954111"/>
            <a:ext cx="1898709" cy="646331"/>
          </a:xfrm>
          <a:prstGeom prst="rect">
            <a:avLst/>
          </a:prstGeom>
          <a:noFill/>
        </p:spPr>
        <p:txBody>
          <a:bodyPr wrap="square" rtlCol="0">
            <a:spAutoFit/>
          </a:bodyPr>
          <a:lstStyle/>
          <a:p>
            <a:r>
              <a:rPr lang="es-EC" dirty="0" smtClean="0"/>
              <a:t>Relacionamiento entre </a:t>
            </a:r>
            <a:r>
              <a:rPr lang="es-EC" dirty="0" err="1" smtClean="0"/>
              <a:t>org</a:t>
            </a:r>
            <a:r>
              <a:rPr lang="es-EC" dirty="0" smtClean="0"/>
              <a:t>.</a:t>
            </a:r>
            <a:endParaRPr lang="es-EC" dirty="0"/>
          </a:p>
        </p:txBody>
      </p:sp>
      <p:sp>
        <p:nvSpPr>
          <p:cNvPr id="9" name="8 CuadroTexto"/>
          <p:cNvSpPr txBox="1"/>
          <p:nvPr/>
        </p:nvSpPr>
        <p:spPr>
          <a:xfrm>
            <a:off x="5201650" y="4060350"/>
            <a:ext cx="1149591" cy="369332"/>
          </a:xfrm>
          <a:prstGeom prst="rect">
            <a:avLst/>
          </a:prstGeom>
          <a:noFill/>
        </p:spPr>
        <p:txBody>
          <a:bodyPr wrap="square" rtlCol="0">
            <a:spAutoFit/>
          </a:bodyPr>
          <a:lstStyle/>
          <a:p>
            <a:r>
              <a:rPr lang="es-EC" dirty="0" smtClean="0"/>
              <a:t>Sistema</a:t>
            </a:r>
            <a:endParaRPr lang="es-EC" dirty="0"/>
          </a:p>
        </p:txBody>
      </p:sp>
      <p:sp>
        <p:nvSpPr>
          <p:cNvPr id="10" name="9 CuadroTexto"/>
          <p:cNvSpPr txBox="1"/>
          <p:nvPr/>
        </p:nvSpPr>
        <p:spPr>
          <a:xfrm>
            <a:off x="1620396" y="5205703"/>
            <a:ext cx="1545119" cy="369332"/>
          </a:xfrm>
          <a:prstGeom prst="rect">
            <a:avLst/>
          </a:prstGeom>
          <a:noFill/>
        </p:spPr>
        <p:txBody>
          <a:bodyPr wrap="square" rtlCol="0">
            <a:spAutoFit/>
          </a:bodyPr>
          <a:lstStyle/>
          <a:p>
            <a:r>
              <a:rPr lang="es-EC" dirty="0" smtClean="0"/>
              <a:t>Adaptables</a:t>
            </a:r>
            <a:endParaRPr lang="es-EC" dirty="0"/>
          </a:p>
        </p:txBody>
      </p:sp>
      <p:sp>
        <p:nvSpPr>
          <p:cNvPr id="11" name="10 Flecha derecha"/>
          <p:cNvSpPr/>
          <p:nvPr/>
        </p:nvSpPr>
        <p:spPr>
          <a:xfrm>
            <a:off x="2190500" y="3396835"/>
            <a:ext cx="504056" cy="277000"/>
          </a:xfrm>
          <a:prstGeom prst="rightArrow">
            <a:avLst/>
          </a:prstGeom>
          <a:solidFill>
            <a:schemeClr val="accent6">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14" name="13 Flecha derecha"/>
          <p:cNvSpPr/>
          <p:nvPr/>
        </p:nvSpPr>
        <p:spPr>
          <a:xfrm>
            <a:off x="3303197" y="5251869"/>
            <a:ext cx="504056" cy="277000"/>
          </a:xfrm>
          <a:prstGeom prst="rightArrow">
            <a:avLst/>
          </a:prstGeom>
          <a:solidFill>
            <a:schemeClr val="accent5">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15" name="14 CuadroTexto"/>
          <p:cNvSpPr txBox="1"/>
          <p:nvPr/>
        </p:nvSpPr>
        <p:spPr>
          <a:xfrm>
            <a:off x="5983027" y="3248629"/>
            <a:ext cx="1845557" cy="584775"/>
          </a:xfrm>
          <a:prstGeom prst="rect">
            <a:avLst/>
          </a:prstGeom>
          <a:noFill/>
        </p:spPr>
        <p:txBody>
          <a:bodyPr wrap="square" rtlCol="0">
            <a:spAutoFit/>
          </a:bodyPr>
          <a:lstStyle/>
          <a:p>
            <a:r>
              <a:rPr lang="es-EC" sz="1600" dirty="0" smtClean="0"/>
              <a:t>Departamentos y el entorno</a:t>
            </a:r>
            <a:endParaRPr lang="es-EC" sz="1600" dirty="0"/>
          </a:p>
        </p:txBody>
      </p:sp>
      <p:sp>
        <p:nvSpPr>
          <p:cNvPr id="16" name="15 CuadroTexto"/>
          <p:cNvSpPr txBox="1"/>
          <p:nvPr/>
        </p:nvSpPr>
        <p:spPr>
          <a:xfrm>
            <a:off x="2870572" y="3356197"/>
            <a:ext cx="2124137" cy="369332"/>
          </a:xfrm>
          <a:prstGeom prst="rect">
            <a:avLst/>
          </a:prstGeom>
          <a:noFill/>
        </p:spPr>
        <p:txBody>
          <a:bodyPr wrap="square" rtlCol="0">
            <a:spAutoFit/>
          </a:bodyPr>
          <a:lstStyle/>
          <a:p>
            <a:r>
              <a:rPr lang="es-EC" dirty="0" smtClean="0"/>
              <a:t>Relacionamiento</a:t>
            </a:r>
            <a:endParaRPr lang="es-EC" dirty="0"/>
          </a:p>
        </p:txBody>
      </p:sp>
      <p:sp>
        <p:nvSpPr>
          <p:cNvPr id="17" name="16 CuadroTexto"/>
          <p:cNvSpPr txBox="1"/>
          <p:nvPr/>
        </p:nvSpPr>
        <p:spPr>
          <a:xfrm>
            <a:off x="420154" y="3325420"/>
            <a:ext cx="1717315" cy="369332"/>
          </a:xfrm>
          <a:prstGeom prst="rect">
            <a:avLst/>
          </a:prstGeom>
          <a:noFill/>
        </p:spPr>
        <p:txBody>
          <a:bodyPr wrap="square" rtlCol="0">
            <a:spAutoFit/>
          </a:bodyPr>
          <a:lstStyle/>
          <a:p>
            <a:r>
              <a:rPr lang="es-EC" dirty="0" smtClean="0"/>
              <a:t>Organización</a:t>
            </a:r>
            <a:endParaRPr lang="es-EC" dirty="0"/>
          </a:p>
        </p:txBody>
      </p:sp>
      <p:sp>
        <p:nvSpPr>
          <p:cNvPr id="18" name="17 CuadroTexto"/>
          <p:cNvSpPr txBox="1"/>
          <p:nvPr/>
        </p:nvSpPr>
        <p:spPr>
          <a:xfrm>
            <a:off x="6853536" y="4092159"/>
            <a:ext cx="2100207" cy="338554"/>
          </a:xfrm>
          <a:prstGeom prst="rect">
            <a:avLst/>
          </a:prstGeom>
          <a:noFill/>
        </p:spPr>
        <p:txBody>
          <a:bodyPr wrap="square" rtlCol="0">
            <a:spAutoFit/>
          </a:bodyPr>
          <a:lstStyle/>
          <a:p>
            <a:r>
              <a:rPr lang="es-EC" sz="1600" dirty="0"/>
              <a:t>D</a:t>
            </a:r>
            <a:r>
              <a:rPr lang="es-EC" sz="1600" dirty="0" smtClean="0"/>
              <a:t>esenvolvimiento</a:t>
            </a:r>
            <a:endParaRPr lang="es-EC" sz="1600" dirty="0"/>
          </a:p>
        </p:txBody>
      </p:sp>
      <p:sp>
        <p:nvSpPr>
          <p:cNvPr id="19" name="18 CuadroTexto"/>
          <p:cNvSpPr txBox="1"/>
          <p:nvPr/>
        </p:nvSpPr>
        <p:spPr>
          <a:xfrm>
            <a:off x="2679227" y="4082226"/>
            <a:ext cx="1750772" cy="338554"/>
          </a:xfrm>
          <a:prstGeom prst="rect">
            <a:avLst/>
          </a:prstGeom>
          <a:noFill/>
        </p:spPr>
        <p:txBody>
          <a:bodyPr wrap="square" rtlCol="0">
            <a:spAutoFit/>
          </a:bodyPr>
          <a:lstStyle/>
          <a:p>
            <a:r>
              <a:rPr lang="es-EC" sz="1600" dirty="0" smtClean="0"/>
              <a:t>Interconectado</a:t>
            </a:r>
            <a:endParaRPr lang="es-EC" sz="1600" dirty="0"/>
          </a:p>
        </p:txBody>
      </p:sp>
      <p:sp>
        <p:nvSpPr>
          <p:cNvPr id="20" name="19 CuadroTexto"/>
          <p:cNvSpPr txBox="1"/>
          <p:nvPr/>
        </p:nvSpPr>
        <p:spPr>
          <a:xfrm>
            <a:off x="416366" y="3948694"/>
            <a:ext cx="1915760" cy="646331"/>
          </a:xfrm>
          <a:prstGeom prst="rect">
            <a:avLst/>
          </a:prstGeom>
          <a:noFill/>
        </p:spPr>
        <p:txBody>
          <a:bodyPr wrap="square" rtlCol="0">
            <a:spAutoFit/>
          </a:bodyPr>
          <a:lstStyle/>
          <a:p>
            <a:r>
              <a:rPr lang="es-EC" dirty="0" smtClean="0"/>
              <a:t>Funcionando como un todo</a:t>
            </a:r>
            <a:endParaRPr lang="es-EC" dirty="0"/>
          </a:p>
        </p:txBody>
      </p:sp>
      <p:sp>
        <p:nvSpPr>
          <p:cNvPr id="21" name="20 CuadroTexto"/>
          <p:cNvSpPr txBox="1"/>
          <p:nvPr/>
        </p:nvSpPr>
        <p:spPr>
          <a:xfrm>
            <a:off x="4054261" y="5205703"/>
            <a:ext cx="1962081" cy="369332"/>
          </a:xfrm>
          <a:prstGeom prst="rect">
            <a:avLst/>
          </a:prstGeom>
          <a:noFill/>
        </p:spPr>
        <p:txBody>
          <a:bodyPr wrap="square" rtlCol="0">
            <a:spAutoFit/>
          </a:bodyPr>
          <a:lstStyle/>
          <a:p>
            <a:r>
              <a:rPr lang="es-EC" dirty="0" smtClean="0"/>
              <a:t>Supervivencia</a:t>
            </a:r>
            <a:endParaRPr lang="es-EC" dirty="0"/>
          </a:p>
        </p:txBody>
      </p:sp>
      <p:sp>
        <p:nvSpPr>
          <p:cNvPr id="22" name="21 Flecha derecha"/>
          <p:cNvSpPr/>
          <p:nvPr/>
        </p:nvSpPr>
        <p:spPr>
          <a:xfrm rot="10800000">
            <a:off x="4514240" y="4122936"/>
            <a:ext cx="504056" cy="277000"/>
          </a:xfrm>
          <a:prstGeom prst="rightArrow">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3" name="22 Flecha derecha"/>
          <p:cNvSpPr/>
          <p:nvPr/>
        </p:nvSpPr>
        <p:spPr>
          <a:xfrm>
            <a:off x="5105111" y="3371585"/>
            <a:ext cx="504056" cy="277000"/>
          </a:xfrm>
          <a:prstGeom prst="rightArrow">
            <a:avLst/>
          </a:prstGeom>
          <a:solidFill>
            <a:schemeClr val="accent6">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4" name="23 Flecha derecha"/>
          <p:cNvSpPr/>
          <p:nvPr/>
        </p:nvSpPr>
        <p:spPr>
          <a:xfrm rot="10800000">
            <a:off x="6234280" y="4111237"/>
            <a:ext cx="504056" cy="277000"/>
          </a:xfrm>
          <a:prstGeom prst="rightArrow">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6" name="25 Flecha derecha"/>
          <p:cNvSpPr/>
          <p:nvPr/>
        </p:nvSpPr>
        <p:spPr>
          <a:xfrm rot="10800000">
            <a:off x="6501670" y="2124360"/>
            <a:ext cx="504056" cy="277000"/>
          </a:xfrm>
          <a:prstGeom prst="rightArrow">
            <a:avLst/>
          </a:prstGeom>
          <a:solidFill>
            <a:schemeClr val="accent5">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7" name="26 Flecha derecha"/>
          <p:cNvSpPr/>
          <p:nvPr/>
        </p:nvSpPr>
        <p:spPr>
          <a:xfrm>
            <a:off x="1860509" y="1275671"/>
            <a:ext cx="357930" cy="217548"/>
          </a:xfrm>
          <a:prstGeom prst="right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9" name="28 Flecha derecha"/>
          <p:cNvSpPr/>
          <p:nvPr/>
        </p:nvSpPr>
        <p:spPr>
          <a:xfrm rot="10800000">
            <a:off x="4497036" y="2138777"/>
            <a:ext cx="504056" cy="277000"/>
          </a:xfrm>
          <a:prstGeom prst="rightArrow">
            <a:avLst/>
          </a:prstGeom>
          <a:solidFill>
            <a:schemeClr val="accent5">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0" name="29 Flecha derecha"/>
          <p:cNvSpPr/>
          <p:nvPr/>
        </p:nvSpPr>
        <p:spPr>
          <a:xfrm>
            <a:off x="3617463" y="1272956"/>
            <a:ext cx="357930" cy="217548"/>
          </a:xfrm>
          <a:prstGeom prst="right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1" name="30 Flecha derecha"/>
          <p:cNvSpPr/>
          <p:nvPr/>
        </p:nvSpPr>
        <p:spPr>
          <a:xfrm>
            <a:off x="5706436" y="1278643"/>
            <a:ext cx="357930" cy="217548"/>
          </a:xfrm>
          <a:prstGeom prst="right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3" name="32 CuadroTexto"/>
          <p:cNvSpPr txBox="1"/>
          <p:nvPr/>
        </p:nvSpPr>
        <p:spPr>
          <a:xfrm>
            <a:off x="2262015" y="1116049"/>
            <a:ext cx="1355448" cy="584775"/>
          </a:xfrm>
          <a:prstGeom prst="rect">
            <a:avLst/>
          </a:prstGeom>
          <a:noFill/>
        </p:spPr>
        <p:txBody>
          <a:bodyPr wrap="square" rtlCol="0">
            <a:spAutoFit/>
          </a:bodyPr>
          <a:lstStyle/>
          <a:p>
            <a:r>
              <a:rPr lang="es-EC" sz="1600" dirty="0" smtClean="0"/>
              <a:t>Sistemas abiertos</a:t>
            </a:r>
            <a:endParaRPr lang="es-EC" sz="1600" dirty="0"/>
          </a:p>
        </p:txBody>
      </p:sp>
      <p:sp>
        <p:nvSpPr>
          <p:cNvPr id="34" name="33 Flecha doblada hacia arriba"/>
          <p:cNvSpPr/>
          <p:nvPr/>
        </p:nvSpPr>
        <p:spPr>
          <a:xfrm rot="10800000" flipH="1">
            <a:off x="7473630" y="1329641"/>
            <a:ext cx="626762" cy="62406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35 Flecha doblada hacia arriba"/>
          <p:cNvSpPr/>
          <p:nvPr/>
        </p:nvSpPr>
        <p:spPr>
          <a:xfrm flipV="1">
            <a:off x="7753250" y="3448589"/>
            <a:ext cx="627056" cy="553879"/>
          </a:xfrm>
          <a:prstGeom prst="bentUpArrow">
            <a:avLst>
              <a:gd name="adj1" fmla="val 25000"/>
              <a:gd name="adj2" fmla="val 1885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36 Flecha derecha"/>
          <p:cNvSpPr/>
          <p:nvPr/>
        </p:nvSpPr>
        <p:spPr>
          <a:xfrm rot="10800000">
            <a:off x="2158008" y="4112237"/>
            <a:ext cx="504056" cy="277000"/>
          </a:xfrm>
          <a:prstGeom prst="rightArrow">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8" name="37 Flecha doblada hacia arriba"/>
          <p:cNvSpPr/>
          <p:nvPr/>
        </p:nvSpPr>
        <p:spPr>
          <a:xfrm rot="5400000">
            <a:off x="635904" y="4773629"/>
            <a:ext cx="916946" cy="6871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Rectángulo"/>
          <p:cNvSpPr/>
          <p:nvPr/>
        </p:nvSpPr>
        <p:spPr>
          <a:xfrm>
            <a:off x="187522" y="188640"/>
            <a:ext cx="89242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Teoría de sistemas en la Organización</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21189654"/>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60648"/>
            <a:ext cx="858760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Practica Gerencial y Teoría de la organización</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a:off x="202215" y="1341251"/>
            <a:ext cx="2016224" cy="369332"/>
          </a:xfrm>
          <a:prstGeom prst="rect">
            <a:avLst/>
          </a:prstGeom>
          <a:noFill/>
        </p:spPr>
        <p:txBody>
          <a:bodyPr wrap="square" rtlCol="0">
            <a:spAutoFit/>
          </a:bodyPr>
          <a:lstStyle/>
          <a:p>
            <a:r>
              <a:rPr lang="es-EC" dirty="0" smtClean="0"/>
              <a:t>T. Organización</a:t>
            </a:r>
            <a:endParaRPr lang="es-EC" dirty="0"/>
          </a:p>
        </p:txBody>
      </p:sp>
      <p:sp>
        <p:nvSpPr>
          <p:cNvPr id="4" name="3 CuadroTexto"/>
          <p:cNvSpPr txBox="1"/>
          <p:nvPr/>
        </p:nvSpPr>
        <p:spPr>
          <a:xfrm>
            <a:off x="2411760" y="1202751"/>
            <a:ext cx="1701515" cy="646331"/>
          </a:xfrm>
          <a:prstGeom prst="rect">
            <a:avLst/>
          </a:prstGeom>
          <a:noFill/>
        </p:spPr>
        <p:txBody>
          <a:bodyPr wrap="square" rtlCol="0">
            <a:spAutoFit/>
          </a:bodyPr>
          <a:lstStyle/>
          <a:p>
            <a:r>
              <a:rPr lang="es-EC" dirty="0" smtClean="0"/>
              <a:t>Sistema Abierto</a:t>
            </a:r>
            <a:endParaRPr lang="es-EC" dirty="0"/>
          </a:p>
        </p:txBody>
      </p:sp>
      <p:sp>
        <p:nvSpPr>
          <p:cNvPr id="5" name="4 CuadroTexto"/>
          <p:cNvSpPr txBox="1"/>
          <p:nvPr/>
        </p:nvSpPr>
        <p:spPr>
          <a:xfrm>
            <a:off x="4028674" y="1202751"/>
            <a:ext cx="1368152" cy="646331"/>
          </a:xfrm>
          <a:prstGeom prst="rect">
            <a:avLst/>
          </a:prstGeom>
          <a:noFill/>
        </p:spPr>
        <p:txBody>
          <a:bodyPr wrap="square" rtlCol="0">
            <a:spAutoFit/>
          </a:bodyPr>
          <a:lstStyle/>
          <a:p>
            <a:r>
              <a:rPr lang="es-EC" dirty="0" smtClean="0"/>
              <a:t>Obtienen Recursos</a:t>
            </a:r>
            <a:endParaRPr lang="es-EC" dirty="0"/>
          </a:p>
        </p:txBody>
      </p:sp>
      <p:sp>
        <p:nvSpPr>
          <p:cNvPr id="6" name="5 CuadroTexto"/>
          <p:cNvSpPr txBox="1"/>
          <p:nvPr/>
        </p:nvSpPr>
        <p:spPr>
          <a:xfrm>
            <a:off x="5623086" y="1202751"/>
            <a:ext cx="1368152" cy="646331"/>
          </a:xfrm>
          <a:prstGeom prst="rect">
            <a:avLst/>
          </a:prstGeom>
          <a:noFill/>
        </p:spPr>
        <p:txBody>
          <a:bodyPr wrap="square" rtlCol="0">
            <a:spAutoFit/>
          </a:bodyPr>
          <a:lstStyle/>
          <a:p>
            <a:r>
              <a:rPr lang="es-EC" dirty="0" smtClean="0"/>
              <a:t>Bienes y/o Servicios</a:t>
            </a:r>
            <a:endParaRPr lang="es-EC" dirty="0"/>
          </a:p>
        </p:txBody>
      </p:sp>
      <p:sp>
        <p:nvSpPr>
          <p:cNvPr id="7" name="6 CuadroTexto"/>
          <p:cNvSpPr txBox="1"/>
          <p:nvPr/>
        </p:nvSpPr>
        <p:spPr>
          <a:xfrm>
            <a:off x="7488324" y="1341251"/>
            <a:ext cx="1368152" cy="369332"/>
          </a:xfrm>
          <a:prstGeom prst="rect">
            <a:avLst/>
          </a:prstGeom>
          <a:noFill/>
        </p:spPr>
        <p:txBody>
          <a:bodyPr wrap="square" rtlCol="0">
            <a:spAutoFit/>
          </a:bodyPr>
          <a:lstStyle/>
          <a:p>
            <a:r>
              <a:rPr lang="es-EC" dirty="0" smtClean="0"/>
              <a:t>Dinero</a:t>
            </a:r>
            <a:endParaRPr lang="es-EC" dirty="0"/>
          </a:p>
        </p:txBody>
      </p:sp>
      <p:sp>
        <p:nvSpPr>
          <p:cNvPr id="8" name="7 CuadroTexto"/>
          <p:cNvSpPr txBox="1"/>
          <p:nvPr/>
        </p:nvSpPr>
        <p:spPr>
          <a:xfrm>
            <a:off x="7332140" y="2132855"/>
            <a:ext cx="1728192" cy="646331"/>
          </a:xfrm>
          <a:prstGeom prst="rect">
            <a:avLst/>
          </a:prstGeom>
          <a:noFill/>
        </p:spPr>
        <p:txBody>
          <a:bodyPr wrap="square" rtlCol="0">
            <a:spAutoFit/>
          </a:bodyPr>
          <a:lstStyle/>
          <a:p>
            <a:r>
              <a:rPr lang="es-EC" dirty="0" smtClean="0"/>
              <a:t>Ciclo de Producción</a:t>
            </a:r>
            <a:endParaRPr lang="es-EC" dirty="0"/>
          </a:p>
        </p:txBody>
      </p:sp>
      <p:sp>
        <p:nvSpPr>
          <p:cNvPr id="9" name="8 CuadroTexto"/>
          <p:cNvSpPr txBox="1"/>
          <p:nvPr/>
        </p:nvSpPr>
        <p:spPr>
          <a:xfrm>
            <a:off x="202215" y="3140968"/>
            <a:ext cx="1872208" cy="369332"/>
          </a:xfrm>
          <a:prstGeom prst="rect">
            <a:avLst/>
          </a:prstGeom>
          <a:noFill/>
        </p:spPr>
        <p:txBody>
          <a:bodyPr wrap="square" rtlCol="0">
            <a:spAutoFit/>
          </a:bodyPr>
          <a:lstStyle/>
          <a:p>
            <a:r>
              <a:rPr lang="es-EC" dirty="0" smtClean="0"/>
              <a:t>P. Gerenciales</a:t>
            </a:r>
            <a:endParaRPr lang="es-EC" dirty="0"/>
          </a:p>
        </p:txBody>
      </p:sp>
      <p:sp>
        <p:nvSpPr>
          <p:cNvPr id="10" name="9 CuadroTexto"/>
          <p:cNvSpPr txBox="1"/>
          <p:nvPr/>
        </p:nvSpPr>
        <p:spPr>
          <a:xfrm>
            <a:off x="2267744" y="3140968"/>
            <a:ext cx="1512168" cy="369332"/>
          </a:xfrm>
          <a:prstGeom prst="rect">
            <a:avLst/>
          </a:prstGeom>
          <a:noFill/>
        </p:spPr>
        <p:txBody>
          <a:bodyPr wrap="square" rtlCol="0">
            <a:spAutoFit/>
          </a:bodyPr>
          <a:lstStyle/>
          <a:p>
            <a:r>
              <a:rPr lang="es-EC" dirty="0" smtClean="0"/>
              <a:t>Estrategias</a:t>
            </a:r>
            <a:endParaRPr lang="es-EC" dirty="0"/>
          </a:p>
        </p:txBody>
      </p:sp>
      <p:sp>
        <p:nvSpPr>
          <p:cNvPr id="11" name="10 CuadroTexto"/>
          <p:cNvSpPr txBox="1"/>
          <p:nvPr/>
        </p:nvSpPr>
        <p:spPr>
          <a:xfrm>
            <a:off x="3930656" y="3140968"/>
            <a:ext cx="1440160" cy="369332"/>
          </a:xfrm>
          <a:prstGeom prst="rect">
            <a:avLst/>
          </a:prstGeom>
          <a:noFill/>
        </p:spPr>
        <p:txBody>
          <a:bodyPr wrap="square" rtlCol="0">
            <a:spAutoFit/>
          </a:bodyPr>
          <a:lstStyle/>
          <a:p>
            <a:r>
              <a:rPr lang="es-EC" dirty="0" smtClean="0"/>
              <a:t>Enfrentarse</a:t>
            </a:r>
            <a:endParaRPr lang="es-EC" dirty="0"/>
          </a:p>
        </p:txBody>
      </p:sp>
      <p:sp>
        <p:nvSpPr>
          <p:cNvPr id="12" name="11 CuadroTexto"/>
          <p:cNvSpPr txBox="1"/>
          <p:nvPr/>
        </p:nvSpPr>
        <p:spPr>
          <a:xfrm>
            <a:off x="5652120" y="3140968"/>
            <a:ext cx="1224136" cy="369332"/>
          </a:xfrm>
          <a:prstGeom prst="rect">
            <a:avLst/>
          </a:prstGeom>
          <a:noFill/>
        </p:spPr>
        <p:txBody>
          <a:bodyPr wrap="square" rtlCol="0">
            <a:spAutoFit/>
          </a:bodyPr>
          <a:lstStyle/>
          <a:p>
            <a:r>
              <a:rPr lang="es-EC" dirty="0" smtClean="0"/>
              <a:t>Entorno</a:t>
            </a:r>
            <a:endParaRPr lang="es-EC" dirty="0"/>
          </a:p>
        </p:txBody>
      </p:sp>
      <p:sp>
        <p:nvSpPr>
          <p:cNvPr id="13" name="12 CuadroTexto"/>
          <p:cNvSpPr txBox="1"/>
          <p:nvPr/>
        </p:nvSpPr>
        <p:spPr>
          <a:xfrm>
            <a:off x="6991238" y="3140968"/>
            <a:ext cx="1973250" cy="369332"/>
          </a:xfrm>
          <a:prstGeom prst="rect">
            <a:avLst/>
          </a:prstGeom>
          <a:noFill/>
        </p:spPr>
        <p:txBody>
          <a:bodyPr wrap="square" rtlCol="0">
            <a:spAutoFit/>
          </a:bodyPr>
          <a:lstStyle/>
          <a:p>
            <a:r>
              <a:rPr lang="es-EC" dirty="0" smtClean="0"/>
              <a:t>Desenvuelven</a:t>
            </a:r>
            <a:endParaRPr lang="es-EC" dirty="0"/>
          </a:p>
        </p:txBody>
      </p:sp>
      <p:sp>
        <p:nvSpPr>
          <p:cNvPr id="14" name="13 CuadroTexto"/>
          <p:cNvSpPr txBox="1"/>
          <p:nvPr/>
        </p:nvSpPr>
        <p:spPr>
          <a:xfrm>
            <a:off x="395537" y="4365104"/>
            <a:ext cx="1440160" cy="369332"/>
          </a:xfrm>
          <a:prstGeom prst="rect">
            <a:avLst/>
          </a:prstGeom>
          <a:noFill/>
        </p:spPr>
        <p:txBody>
          <a:bodyPr wrap="square" rtlCol="0">
            <a:spAutoFit/>
          </a:bodyPr>
          <a:lstStyle/>
          <a:p>
            <a:r>
              <a:rPr lang="es-EC" dirty="0" smtClean="0"/>
              <a:t>Estrategias</a:t>
            </a:r>
            <a:endParaRPr lang="es-EC" dirty="0"/>
          </a:p>
        </p:txBody>
      </p:sp>
      <p:sp>
        <p:nvSpPr>
          <p:cNvPr id="15" name="14 CuadroTexto"/>
          <p:cNvSpPr txBox="1"/>
          <p:nvPr/>
        </p:nvSpPr>
        <p:spPr>
          <a:xfrm>
            <a:off x="2267744" y="4365104"/>
            <a:ext cx="1760930" cy="369332"/>
          </a:xfrm>
          <a:prstGeom prst="rect">
            <a:avLst/>
          </a:prstGeom>
          <a:noFill/>
        </p:spPr>
        <p:txBody>
          <a:bodyPr wrap="square" rtlCol="0">
            <a:spAutoFit/>
          </a:bodyPr>
          <a:lstStyle/>
          <a:p>
            <a:r>
              <a:rPr lang="es-EC" dirty="0" smtClean="0"/>
              <a:t>Orientadas</a:t>
            </a:r>
            <a:endParaRPr lang="es-EC" dirty="0"/>
          </a:p>
        </p:txBody>
      </p:sp>
      <p:sp>
        <p:nvSpPr>
          <p:cNvPr id="16" name="15 CuadroTexto"/>
          <p:cNvSpPr txBox="1"/>
          <p:nvPr/>
        </p:nvSpPr>
        <p:spPr>
          <a:xfrm>
            <a:off x="4473315" y="4226604"/>
            <a:ext cx="1584176" cy="646331"/>
          </a:xfrm>
          <a:prstGeom prst="rect">
            <a:avLst/>
          </a:prstGeom>
          <a:noFill/>
        </p:spPr>
        <p:txBody>
          <a:bodyPr wrap="square" rtlCol="0">
            <a:spAutoFit/>
          </a:bodyPr>
          <a:lstStyle/>
          <a:p>
            <a:r>
              <a:rPr lang="es-EC" dirty="0" smtClean="0"/>
              <a:t>Influir o Cambiar</a:t>
            </a:r>
            <a:endParaRPr lang="es-EC" dirty="0"/>
          </a:p>
        </p:txBody>
      </p:sp>
      <p:sp>
        <p:nvSpPr>
          <p:cNvPr id="17" name="16 CuadroTexto"/>
          <p:cNvSpPr txBox="1"/>
          <p:nvPr/>
        </p:nvSpPr>
        <p:spPr>
          <a:xfrm>
            <a:off x="6696236" y="4226604"/>
            <a:ext cx="1584176" cy="646331"/>
          </a:xfrm>
          <a:prstGeom prst="rect">
            <a:avLst/>
          </a:prstGeom>
          <a:noFill/>
        </p:spPr>
        <p:txBody>
          <a:bodyPr wrap="square" rtlCol="0">
            <a:spAutoFit/>
          </a:bodyPr>
          <a:lstStyle/>
          <a:p>
            <a:r>
              <a:rPr lang="es-EC" dirty="0" smtClean="0"/>
              <a:t>Medio Ambiente</a:t>
            </a:r>
            <a:endParaRPr lang="es-EC" dirty="0"/>
          </a:p>
        </p:txBody>
      </p:sp>
      <p:sp>
        <p:nvSpPr>
          <p:cNvPr id="18" name="17 CuadroTexto"/>
          <p:cNvSpPr txBox="1"/>
          <p:nvPr/>
        </p:nvSpPr>
        <p:spPr>
          <a:xfrm>
            <a:off x="6585984" y="5485434"/>
            <a:ext cx="1584176" cy="369332"/>
          </a:xfrm>
          <a:prstGeom prst="rect">
            <a:avLst/>
          </a:prstGeom>
          <a:noFill/>
        </p:spPr>
        <p:txBody>
          <a:bodyPr wrap="square" rtlCol="0">
            <a:spAutoFit/>
          </a:bodyPr>
          <a:lstStyle/>
          <a:p>
            <a:r>
              <a:rPr lang="es-EC" dirty="0" smtClean="0"/>
              <a:t>Resultado</a:t>
            </a:r>
            <a:endParaRPr lang="es-EC" dirty="0"/>
          </a:p>
        </p:txBody>
      </p:sp>
      <p:sp>
        <p:nvSpPr>
          <p:cNvPr id="19" name="18 CuadroTexto"/>
          <p:cNvSpPr txBox="1"/>
          <p:nvPr/>
        </p:nvSpPr>
        <p:spPr>
          <a:xfrm>
            <a:off x="3262517" y="5485434"/>
            <a:ext cx="2677635" cy="646331"/>
          </a:xfrm>
          <a:prstGeom prst="rect">
            <a:avLst/>
          </a:prstGeom>
          <a:noFill/>
        </p:spPr>
        <p:txBody>
          <a:bodyPr wrap="square" rtlCol="0">
            <a:spAutoFit/>
          </a:bodyPr>
          <a:lstStyle/>
          <a:p>
            <a:r>
              <a:rPr lang="es-EC" dirty="0" smtClean="0"/>
              <a:t>Negociaciones entre Organizaciones</a:t>
            </a:r>
            <a:endParaRPr lang="es-EC" dirty="0"/>
          </a:p>
        </p:txBody>
      </p:sp>
      <p:sp>
        <p:nvSpPr>
          <p:cNvPr id="20" name="19 Flecha derecha"/>
          <p:cNvSpPr/>
          <p:nvPr/>
        </p:nvSpPr>
        <p:spPr>
          <a:xfrm>
            <a:off x="2099075" y="1433582"/>
            <a:ext cx="337337" cy="1846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21" name="20 Flecha derecha"/>
          <p:cNvSpPr/>
          <p:nvPr/>
        </p:nvSpPr>
        <p:spPr>
          <a:xfrm>
            <a:off x="3504083" y="1433583"/>
            <a:ext cx="337337" cy="1846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22" name="21 Flecha derecha"/>
          <p:cNvSpPr/>
          <p:nvPr/>
        </p:nvSpPr>
        <p:spPr>
          <a:xfrm>
            <a:off x="5285749" y="1435498"/>
            <a:ext cx="337337" cy="1846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23" name="22 Flecha derecha"/>
          <p:cNvSpPr/>
          <p:nvPr/>
        </p:nvSpPr>
        <p:spPr>
          <a:xfrm>
            <a:off x="7040735" y="1439501"/>
            <a:ext cx="337337" cy="1846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24" name="23 Flecha derecha"/>
          <p:cNvSpPr/>
          <p:nvPr/>
        </p:nvSpPr>
        <p:spPr>
          <a:xfrm>
            <a:off x="1763688" y="4411269"/>
            <a:ext cx="504056" cy="277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5" name="24 Flecha derecha"/>
          <p:cNvSpPr/>
          <p:nvPr/>
        </p:nvSpPr>
        <p:spPr>
          <a:xfrm>
            <a:off x="6692160" y="3233298"/>
            <a:ext cx="337337" cy="184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Flecha derecha"/>
          <p:cNvSpPr/>
          <p:nvPr/>
        </p:nvSpPr>
        <p:spPr>
          <a:xfrm>
            <a:off x="5348979" y="3233300"/>
            <a:ext cx="337337" cy="184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Flecha derecha"/>
          <p:cNvSpPr/>
          <p:nvPr/>
        </p:nvSpPr>
        <p:spPr>
          <a:xfrm>
            <a:off x="3611243" y="3233299"/>
            <a:ext cx="337337" cy="184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Flecha derecha"/>
          <p:cNvSpPr/>
          <p:nvPr/>
        </p:nvSpPr>
        <p:spPr>
          <a:xfrm>
            <a:off x="1930407" y="3233300"/>
            <a:ext cx="337337" cy="184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28 Flecha derecha"/>
          <p:cNvSpPr/>
          <p:nvPr/>
        </p:nvSpPr>
        <p:spPr>
          <a:xfrm>
            <a:off x="5803106" y="4413615"/>
            <a:ext cx="504056" cy="277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0" name="29 Flecha derecha"/>
          <p:cNvSpPr/>
          <p:nvPr/>
        </p:nvSpPr>
        <p:spPr>
          <a:xfrm>
            <a:off x="3779912" y="4413615"/>
            <a:ext cx="504056" cy="277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1" name="30 Flecha abajo"/>
          <p:cNvSpPr/>
          <p:nvPr/>
        </p:nvSpPr>
        <p:spPr>
          <a:xfrm>
            <a:off x="7812360" y="1710584"/>
            <a:ext cx="288032" cy="42227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32" name="31 Flecha abajo"/>
          <p:cNvSpPr/>
          <p:nvPr/>
        </p:nvSpPr>
        <p:spPr>
          <a:xfrm>
            <a:off x="6999816" y="5054067"/>
            <a:ext cx="288032" cy="42227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3" name="32 Flecha derecha"/>
          <p:cNvSpPr/>
          <p:nvPr/>
        </p:nvSpPr>
        <p:spPr>
          <a:xfrm rot="10800000">
            <a:off x="5940152" y="5577766"/>
            <a:ext cx="504056" cy="277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62620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32656"/>
            <a:ext cx="861004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Teoría de la sociología y la Organización</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a:off x="202215" y="1239160"/>
            <a:ext cx="1869460" cy="338554"/>
          </a:xfrm>
          <a:prstGeom prst="rect">
            <a:avLst/>
          </a:prstGeom>
          <a:noFill/>
        </p:spPr>
        <p:txBody>
          <a:bodyPr wrap="square" rtlCol="0">
            <a:spAutoFit/>
          </a:bodyPr>
          <a:lstStyle/>
          <a:p>
            <a:r>
              <a:rPr lang="es-EC" sz="1600" dirty="0" smtClean="0"/>
              <a:t>T. Organización</a:t>
            </a:r>
            <a:endParaRPr lang="es-EC" sz="1600" dirty="0"/>
          </a:p>
        </p:txBody>
      </p:sp>
      <p:sp>
        <p:nvSpPr>
          <p:cNvPr id="4" name="3 CuadroTexto"/>
          <p:cNvSpPr txBox="1"/>
          <p:nvPr/>
        </p:nvSpPr>
        <p:spPr>
          <a:xfrm>
            <a:off x="2226392" y="1116050"/>
            <a:ext cx="1701515" cy="584775"/>
          </a:xfrm>
          <a:prstGeom prst="rect">
            <a:avLst/>
          </a:prstGeom>
          <a:noFill/>
        </p:spPr>
        <p:txBody>
          <a:bodyPr wrap="square" rtlCol="0">
            <a:spAutoFit/>
          </a:bodyPr>
          <a:lstStyle/>
          <a:p>
            <a:r>
              <a:rPr lang="es-EC" sz="1600" dirty="0" smtClean="0"/>
              <a:t>Conocimiento Global</a:t>
            </a:r>
            <a:endParaRPr lang="es-EC" sz="1600" dirty="0"/>
          </a:p>
        </p:txBody>
      </p:sp>
      <p:sp>
        <p:nvSpPr>
          <p:cNvPr id="5" name="4 CuadroTexto"/>
          <p:cNvSpPr txBox="1"/>
          <p:nvPr/>
        </p:nvSpPr>
        <p:spPr>
          <a:xfrm>
            <a:off x="4028674" y="1202751"/>
            <a:ext cx="1368152" cy="369332"/>
          </a:xfrm>
          <a:prstGeom prst="rect">
            <a:avLst/>
          </a:prstGeom>
          <a:noFill/>
        </p:spPr>
        <p:txBody>
          <a:bodyPr wrap="square" rtlCol="0">
            <a:spAutoFit/>
          </a:bodyPr>
          <a:lstStyle/>
          <a:p>
            <a:r>
              <a:rPr lang="es-EC" dirty="0" smtClean="0"/>
              <a:t>Diferentes</a:t>
            </a:r>
            <a:endParaRPr lang="es-EC" dirty="0"/>
          </a:p>
        </p:txBody>
      </p:sp>
      <p:sp>
        <p:nvSpPr>
          <p:cNvPr id="6" name="5 CuadroTexto"/>
          <p:cNvSpPr txBox="1"/>
          <p:nvPr/>
        </p:nvSpPr>
        <p:spPr>
          <a:xfrm>
            <a:off x="5623086" y="1202751"/>
            <a:ext cx="1368152" cy="369332"/>
          </a:xfrm>
          <a:prstGeom prst="rect">
            <a:avLst/>
          </a:prstGeom>
          <a:noFill/>
        </p:spPr>
        <p:txBody>
          <a:bodyPr wrap="square" rtlCol="0">
            <a:spAutoFit/>
          </a:bodyPr>
          <a:lstStyle/>
          <a:p>
            <a:r>
              <a:rPr lang="es-EC" dirty="0" smtClean="0"/>
              <a:t>Variables</a:t>
            </a:r>
            <a:endParaRPr lang="es-EC" dirty="0"/>
          </a:p>
        </p:txBody>
      </p:sp>
      <p:sp>
        <p:nvSpPr>
          <p:cNvPr id="7" name="6 CuadroTexto"/>
          <p:cNvSpPr txBox="1"/>
          <p:nvPr/>
        </p:nvSpPr>
        <p:spPr>
          <a:xfrm>
            <a:off x="7152477" y="1140850"/>
            <a:ext cx="1826245" cy="523220"/>
          </a:xfrm>
          <a:prstGeom prst="rect">
            <a:avLst/>
          </a:prstGeom>
          <a:noFill/>
        </p:spPr>
        <p:txBody>
          <a:bodyPr wrap="square" rtlCol="0">
            <a:spAutoFit/>
          </a:bodyPr>
          <a:lstStyle/>
          <a:p>
            <a:r>
              <a:rPr lang="es-EC" sz="1400" dirty="0" smtClean="0"/>
              <a:t>Funcionamiento y Desenvolvimiento</a:t>
            </a:r>
            <a:endParaRPr lang="es-EC" sz="1400" dirty="0"/>
          </a:p>
        </p:txBody>
      </p:sp>
      <p:sp>
        <p:nvSpPr>
          <p:cNvPr id="8" name="7 CuadroTexto"/>
          <p:cNvSpPr txBox="1"/>
          <p:nvPr/>
        </p:nvSpPr>
        <p:spPr>
          <a:xfrm>
            <a:off x="202215" y="2229277"/>
            <a:ext cx="1633482" cy="369332"/>
          </a:xfrm>
          <a:prstGeom prst="rect">
            <a:avLst/>
          </a:prstGeom>
          <a:noFill/>
        </p:spPr>
        <p:txBody>
          <a:bodyPr wrap="square" rtlCol="0">
            <a:spAutoFit/>
          </a:bodyPr>
          <a:lstStyle/>
          <a:p>
            <a:r>
              <a:rPr lang="es-EC" dirty="0" smtClean="0"/>
              <a:t>P. Sociología</a:t>
            </a:r>
            <a:endParaRPr lang="es-EC" dirty="0"/>
          </a:p>
        </p:txBody>
      </p:sp>
      <p:sp>
        <p:nvSpPr>
          <p:cNvPr id="9" name="8 CuadroTexto"/>
          <p:cNvSpPr txBox="1"/>
          <p:nvPr/>
        </p:nvSpPr>
        <p:spPr>
          <a:xfrm>
            <a:off x="2277768" y="2276872"/>
            <a:ext cx="1293396" cy="369332"/>
          </a:xfrm>
          <a:prstGeom prst="rect">
            <a:avLst/>
          </a:prstGeom>
          <a:noFill/>
        </p:spPr>
        <p:txBody>
          <a:bodyPr wrap="square" rtlCol="0">
            <a:spAutoFit/>
          </a:bodyPr>
          <a:lstStyle/>
          <a:p>
            <a:r>
              <a:rPr lang="es-EC" dirty="0" smtClean="0"/>
              <a:t>Estudia</a:t>
            </a:r>
            <a:endParaRPr lang="es-EC" dirty="0"/>
          </a:p>
        </p:txBody>
      </p:sp>
      <p:sp>
        <p:nvSpPr>
          <p:cNvPr id="10" name="9 CuadroTexto"/>
          <p:cNvSpPr txBox="1"/>
          <p:nvPr/>
        </p:nvSpPr>
        <p:spPr>
          <a:xfrm>
            <a:off x="3779912" y="2276872"/>
            <a:ext cx="1440160" cy="369332"/>
          </a:xfrm>
          <a:prstGeom prst="rect">
            <a:avLst/>
          </a:prstGeom>
          <a:noFill/>
        </p:spPr>
        <p:txBody>
          <a:bodyPr wrap="square" rtlCol="0">
            <a:spAutoFit/>
          </a:bodyPr>
          <a:lstStyle/>
          <a:p>
            <a:r>
              <a:rPr lang="es-EC" dirty="0" smtClean="0"/>
              <a:t>Analiza</a:t>
            </a:r>
            <a:endParaRPr lang="es-EC" dirty="0"/>
          </a:p>
        </p:txBody>
      </p:sp>
      <p:sp>
        <p:nvSpPr>
          <p:cNvPr id="11" name="10 CuadroTexto"/>
          <p:cNvSpPr txBox="1"/>
          <p:nvPr/>
        </p:nvSpPr>
        <p:spPr>
          <a:xfrm>
            <a:off x="5396826" y="2152333"/>
            <a:ext cx="1886917" cy="523220"/>
          </a:xfrm>
          <a:prstGeom prst="rect">
            <a:avLst/>
          </a:prstGeom>
          <a:noFill/>
        </p:spPr>
        <p:txBody>
          <a:bodyPr wrap="square" rtlCol="0">
            <a:spAutoFit/>
          </a:bodyPr>
          <a:lstStyle/>
          <a:p>
            <a:r>
              <a:rPr lang="es-EC" sz="1400" dirty="0" smtClean="0"/>
              <a:t>Comportamiento Sociedad</a:t>
            </a:r>
            <a:endParaRPr lang="es-EC" sz="1400" dirty="0"/>
          </a:p>
        </p:txBody>
      </p:sp>
      <p:sp>
        <p:nvSpPr>
          <p:cNvPr id="12" name="11 CuadroTexto"/>
          <p:cNvSpPr txBox="1"/>
          <p:nvPr/>
        </p:nvSpPr>
        <p:spPr>
          <a:xfrm>
            <a:off x="149240" y="3896926"/>
            <a:ext cx="1440160" cy="646331"/>
          </a:xfrm>
          <a:prstGeom prst="rect">
            <a:avLst/>
          </a:prstGeom>
          <a:noFill/>
        </p:spPr>
        <p:txBody>
          <a:bodyPr wrap="square" rtlCol="0">
            <a:spAutoFit/>
          </a:bodyPr>
          <a:lstStyle/>
          <a:p>
            <a:r>
              <a:rPr lang="es-EC" dirty="0" smtClean="0"/>
              <a:t>Objetivos Comunes</a:t>
            </a:r>
            <a:endParaRPr lang="es-EC" dirty="0"/>
          </a:p>
        </p:txBody>
      </p:sp>
      <p:sp>
        <p:nvSpPr>
          <p:cNvPr id="13" name="12 CuadroTexto"/>
          <p:cNvSpPr txBox="1"/>
          <p:nvPr/>
        </p:nvSpPr>
        <p:spPr>
          <a:xfrm>
            <a:off x="4456755" y="3896926"/>
            <a:ext cx="1760930" cy="646331"/>
          </a:xfrm>
          <a:prstGeom prst="rect">
            <a:avLst/>
          </a:prstGeom>
          <a:noFill/>
        </p:spPr>
        <p:txBody>
          <a:bodyPr wrap="square" rtlCol="0">
            <a:spAutoFit/>
          </a:bodyPr>
          <a:lstStyle/>
          <a:p>
            <a:r>
              <a:rPr lang="es-EC" dirty="0" smtClean="0"/>
              <a:t>Base Sociedad</a:t>
            </a:r>
            <a:endParaRPr lang="es-EC" dirty="0"/>
          </a:p>
        </p:txBody>
      </p:sp>
      <p:sp>
        <p:nvSpPr>
          <p:cNvPr id="15" name="14 CuadroTexto"/>
          <p:cNvSpPr txBox="1"/>
          <p:nvPr/>
        </p:nvSpPr>
        <p:spPr>
          <a:xfrm>
            <a:off x="5806" y="5102691"/>
            <a:ext cx="1299334" cy="646331"/>
          </a:xfrm>
          <a:prstGeom prst="rect">
            <a:avLst/>
          </a:prstGeom>
          <a:noFill/>
        </p:spPr>
        <p:txBody>
          <a:bodyPr wrap="square" rtlCol="0">
            <a:spAutoFit/>
          </a:bodyPr>
          <a:lstStyle/>
          <a:p>
            <a:r>
              <a:rPr lang="es-EC" dirty="0" smtClean="0"/>
              <a:t>Estudia al cliente</a:t>
            </a:r>
            <a:endParaRPr lang="es-EC" dirty="0"/>
          </a:p>
        </p:txBody>
      </p:sp>
      <p:sp>
        <p:nvSpPr>
          <p:cNvPr id="16" name="15 CuadroTexto"/>
          <p:cNvSpPr txBox="1"/>
          <p:nvPr/>
        </p:nvSpPr>
        <p:spPr>
          <a:xfrm>
            <a:off x="5854736" y="5099584"/>
            <a:ext cx="1136502" cy="646331"/>
          </a:xfrm>
          <a:prstGeom prst="rect">
            <a:avLst/>
          </a:prstGeom>
          <a:noFill/>
        </p:spPr>
        <p:txBody>
          <a:bodyPr wrap="square" rtlCol="0">
            <a:spAutoFit/>
          </a:bodyPr>
          <a:lstStyle/>
          <a:p>
            <a:r>
              <a:rPr lang="es-EC" dirty="0" smtClean="0"/>
              <a:t>Crear e innovar</a:t>
            </a:r>
            <a:endParaRPr lang="es-EC" dirty="0"/>
          </a:p>
        </p:txBody>
      </p:sp>
      <p:sp>
        <p:nvSpPr>
          <p:cNvPr id="21" name="20 Flecha derecha"/>
          <p:cNvSpPr/>
          <p:nvPr/>
        </p:nvSpPr>
        <p:spPr>
          <a:xfrm>
            <a:off x="1305140" y="3078831"/>
            <a:ext cx="504056" cy="277000"/>
          </a:xfrm>
          <a:prstGeom prst="rightArrow">
            <a:avLst/>
          </a:prstGeom>
          <a:solidFill>
            <a:schemeClr val="accent6">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6" name="25 Flecha derecha"/>
          <p:cNvSpPr/>
          <p:nvPr/>
        </p:nvSpPr>
        <p:spPr>
          <a:xfrm>
            <a:off x="2791755" y="5287355"/>
            <a:ext cx="504056" cy="277000"/>
          </a:xfrm>
          <a:prstGeom prst="rightArrow">
            <a:avLst/>
          </a:prstGeom>
          <a:solidFill>
            <a:schemeClr val="accent5">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27" name="26 Flecha derecha"/>
          <p:cNvSpPr/>
          <p:nvPr/>
        </p:nvSpPr>
        <p:spPr>
          <a:xfrm>
            <a:off x="1210327" y="5284249"/>
            <a:ext cx="463119" cy="293517"/>
          </a:xfrm>
          <a:prstGeom prst="rightArrow">
            <a:avLst/>
          </a:prstGeom>
          <a:solidFill>
            <a:schemeClr val="accent5">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0" name="29 Flecha derecha"/>
          <p:cNvSpPr/>
          <p:nvPr/>
        </p:nvSpPr>
        <p:spPr>
          <a:xfrm>
            <a:off x="5204097" y="5284249"/>
            <a:ext cx="504056" cy="277000"/>
          </a:xfrm>
          <a:prstGeom prst="rightArrow">
            <a:avLst/>
          </a:prstGeom>
          <a:solidFill>
            <a:schemeClr val="accent5">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1" name="30 CuadroTexto"/>
          <p:cNvSpPr txBox="1"/>
          <p:nvPr/>
        </p:nvSpPr>
        <p:spPr>
          <a:xfrm>
            <a:off x="4166602" y="2920456"/>
            <a:ext cx="1845557" cy="584775"/>
          </a:xfrm>
          <a:prstGeom prst="rect">
            <a:avLst/>
          </a:prstGeom>
          <a:noFill/>
        </p:spPr>
        <p:txBody>
          <a:bodyPr wrap="square" rtlCol="0">
            <a:spAutoFit/>
          </a:bodyPr>
          <a:lstStyle/>
          <a:p>
            <a:r>
              <a:rPr lang="es-EC" sz="1600" dirty="0" err="1" smtClean="0"/>
              <a:t>Org</a:t>
            </a:r>
            <a:r>
              <a:rPr lang="es-EC" sz="1600" dirty="0" smtClean="0"/>
              <a:t>. Trabajo y </a:t>
            </a:r>
            <a:r>
              <a:rPr lang="es-EC" sz="1600" dirty="0" err="1" smtClean="0"/>
              <a:t>Act</a:t>
            </a:r>
            <a:r>
              <a:rPr lang="es-EC" sz="1600" dirty="0" smtClean="0"/>
              <a:t>. Económica</a:t>
            </a:r>
            <a:endParaRPr lang="es-EC" sz="1600" dirty="0"/>
          </a:p>
        </p:txBody>
      </p:sp>
      <p:sp>
        <p:nvSpPr>
          <p:cNvPr id="32" name="31 CuadroTexto"/>
          <p:cNvSpPr txBox="1"/>
          <p:nvPr/>
        </p:nvSpPr>
        <p:spPr>
          <a:xfrm>
            <a:off x="2071675" y="2889678"/>
            <a:ext cx="1440160" cy="646331"/>
          </a:xfrm>
          <a:prstGeom prst="rect">
            <a:avLst/>
          </a:prstGeom>
          <a:noFill/>
        </p:spPr>
        <p:txBody>
          <a:bodyPr wrap="square" rtlCol="0">
            <a:spAutoFit/>
          </a:bodyPr>
          <a:lstStyle/>
          <a:p>
            <a:r>
              <a:rPr lang="es-EC" dirty="0" smtClean="0"/>
              <a:t>Procesos Sociales</a:t>
            </a:r>
            <a:endParaRPr lang="es-EC" dirty="0"/>
          </a:p>
        </p:txBody>
      </p:sp>
      <p:sp>
        <p:nvSpPr>
          <p:cNvPr id="33" name="32 CuadroTexto"/>
          <p:cNvSpPr txBox="1"/>
          <p:nvPr/>
        </p:nvSpPr>
        <p:spPr>
          <a:xfrm>
            <a:off x="239109" y="2924944"/>
            <a:ext cx="1440160" cy="584775"/>
          </a:xfrm>
          <a:prstGeom prst="rect">
            <a:avLst/>
          </a:prstGeom>
          <a:noFill/>
        </p:spPr>
        <p:txBody>
          <a:bodyPr wrap="square" rtlCol="0">
            <a:spAutoFit/>
          </a:bodyPr>
          <a:lstStyle/>
          <a:p>
            <a:r>
              <a:rPr lang="es-EC" sz="1600" dirty="0" smtClean="0"/>
              <a:t>Estudio Análisis</a:t>
            </a:r>
            <a:endParaRPr lang="es-EC" sz="1600" dirty="0"/>
          </a:p>
        </p:txBody>
      </p:sp>
      <p:sp>
        <p:nvSpPr>
          <p:cNvPr id="34" name="33 CuadroTexto"/>
          <p:cNvSpPr txBox="1"/>
          <p:nvPr/>
        </p:nvSpPr>
        <p:spPr>
          <a:xfrm>
            <a:off x="2169724" y="4021007"/>
            <a:ext cx="1677571" cy="369332"/>
          </a:xfrm>
          <a:prstGeom prst="rect">
            <a:avLst/>
          </a:prstGeom>
          <a:noFill/>
        </p:spPr>
        <p:txBody>
          <a:bodyPr wrap="square" rtlCol="0">
            <a:spAutoFit/>
          </a:bodyPr>
          <a:lstStyle/>
          <a:p>
            <a:r>
              <a:rPr lang="es-EC" dirty="0" smtClean="0"/>
              <a:t>Ser Humano</a:t>
            </a:r>
            <a:endParaRPr lang="es-EC" dirty="0"/>
          </a:p>
        </p:txBody>
      </p:sp>
      <p:sp>
        <p:nvSpPr>
          <p:cNvPr id="35" name="34 CuadroTexto"/>
          <p:cNvSpPr txBox="1"/>
          <p:nvPr/>
        </p:nvSpPr>
        <p:spPr>
          <a:xfrm>
            <a:off x="1689730" y="5115856"/>
            <a:ext cx="1284793" cy="646331"/>
          </a:xfrm>
          <a:prstGeom prst="rect">
            <a:avLst/>
          </a:prstGeom>
          <a:noFill/>
        </p:spPr>
        <p:txBody>
          <a:bodyPr wrap="square" rtlCol="0">
            <a:spAutoFit/>
          </a:bodyPr>
          <a:lstStyle/>
          <a:p>
            <a:r>
              <a:rPr lang="es-EC" dirty="0" smtClean="0"/>
              <a:t>Enfoque Principal</a:t>
            </a:r>
            <a:endParaRPr lang="es-EC" dirty="0"/>
          </a:p>
        </p:txBody>
      </p:sp>
      <p:sp>
        <p:nvSpPr>
          <p:cNvPr id="36" name="35 CuadroTexto"/>
          <p:cNvSpPr txBox="1"/>
          <p:nvPr/>
        </p:nvSpPr>
        <p:spPr>
          <a:xfrm>
            <a:off x="3273906" y="5069935"/>
            <a:ext cx="1915760" cy="646331"/>
          </a:xfrm>
          <a:prstGeom prst="rect">
            <a:avLst/>
          </a:prstGeom>
          <a:noFill/>
        </p:spPr>
        <p:txBody>
          <a:bodyPr wrap="square" rtlCol="0">
            <a:spAutoFit/>
          </a:bodyPr>
          <a:lstStyle/>
          <a:p>
            <a:r>
              <a:rPr lang="es-EC" dirty="0" smtClean="0"/>
              <a:t>Necesidades y Requerimientos</a:t>
            </a:r>
            <a:endParaRPr lang="es-EC" dirty="0"/>
          </a:p>
        </p:txBody>
      </p:sp>
      <p:sp>
        <p:nvSpPr>
          <p:cNvPr id="37" name="36 CuadroTexto"/>
          <p:cNvSpPr txBox="1"/>
          <p:nvPr/>
        </p:nvSpPr>
        <p:spPr>
          <a:xfrm>
            <a:off x="7541215" y="5059540"/>
            <a:ext cx="1281910" cy="646331"/>
          </a:xfrm>
          <a:prstGeom prst="rect">
            <a:avLst/>
          </a:prstGeom>
          <a:noFill/>
        </p:spPr>
        <p:txBody>
          <a:bodyPr wrap="square" rtlCol="0">
            <a:spAutoFit/>
          </a:bodyPr>
          <a:lstStyle/>
          <a:p>
            <a:r>
              <a:rPr lang="es-EC" dirty="0" smtClean="0"/>
              <a:t>Bienes y Servicios</a:t>
            </a:r>
            <a:endParaRPr lang="es-EC" dirty="0"/>
          </a:p>
        </p:txBody>
      </p:sp>
      <p:sp>
        <p:nvSpPr>
          <p:cNvPr id="38" name="37 Flecha derecha"/>
          <p:cNvSpPr/>
          <p:nvPr/>
        </p:nvSpPr>
        <p:spPr>
          <a:xfrm>
            <a:off x="1537837" y="4067173"/>
            <a:ext cx="504056" cy="277000"/>
          </a:xfrm>
          <a:prstGeom prst="rightArrow">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39" name="38 Flecha derecha"/>
          <p:cNvSpPr/>
          <p:nvPr/>
        </p:nvSpPr>
        <p:spPr>
          <a:xfrm>
            <a:off x="3426599" y="3069283"/>
            <a:ext cx="504056" cy="277000"/>
          </a:xfrm>
          <a:prstGeom prst="rightArrow">
            <a:avLst/>
          </a:prstGeom>
          <a:solidFill>
            <a:schemeClr val="accent6">
              <a:lumMod val="60000"/>
              <a:lumOff val="4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0" name="39 Flecha derecha"/>
          <p:cNvSpPr/>
          <p:nvPr/>
        </p:nvSpPr>
        <p:spPr>
          <a:xfrm>
            <a:off x="3761987" y="4067173"/>
            <a:ext cx="504056" cy="277000"/>
          </a:xfrm>
          <a:prstGeom prst="rightArrow">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1" name="40 Flecha derecha"/>
          <p:cNvSpPr/>
          <p:nvPr/>
        </p:nvSpPr>
        <p:spPr>
          <a:xfrm>
            <a:off x="6969574" y="5254600"/>
            <a:ext cx="504056" cy="277000"/>
          </a:xfrm>
          <a:prstGeom prst="rightArrow">
            <a:avLst/>
          </a:prstGeom>
          <a:solidFill>
            <a:schemeClr val="accent5">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2" name="41 Flecha derecha"/>
          <p:cNvSpPr/>
          <p:nvPr/>
        </p:nvSpPr>
        <p:spPr>
          <a:xfrm>
            <a:off x="3273906" y="2323443"/>
            <a:ext cx="504056" cy="277000"/>
          </a:xfrm>
          <a:prstGeom prst="rightArrow">
            <a:avLst/>
          </a:prstGeom>
          <a:solidFill>
            <a:schemeClr val="accent5">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3" name="42 Flecha derecha"/>
          <p:cNvSpPr/>
          <p:nvPr/>
        </p:nvSpPr>
        <p:spPr>
          <a:xfrm>
            <a:off x="1860509" y="1275671"/>
            <a:ext cx="357930" cy="217548"/>
          </a:xfrm>
          <a:prstGeom prst="right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4" name="43 Flecha derecha"/>
          <p:cNvSpPr/>
          <p:nvPr/>
        </p:nvSpPr>
        <p:spPr>
          <a:xfrm>
            <a:off x="4831807" y="2315917"/>
            <a:ext cx="504056" cy="277000"/>
          </a:xfrm>
          <a:prstGeom prst="rightArrow">
            <a:avLst/>
          </a:prstGeom>
          <a:solidFill>
            <a:schemeClr val="accent5">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5" name="44 Flecha derecha"/>
          <p:cNvSpPr/>
          <p:nvPr/>
        </p:nvSpPr>
        <p:spPr>
          <a:xfrm>
            <a:off x="1769693" y="2320982"/>
            <a:ext cx="504056" cy="277000"/>
          </a:xfrm>
          <a:prstGeom prst="rightArrow">
            <a:avLst/>
          </a:prstGeom>
          <a:solidFill>
            <a:schemeClr val="accent5">
              <a:lumMod val="40000"/>
              <a:lumOff val="60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7" name="46 Flecha derecha"/>
          <p:cNvSpPr/>
          <p:nvPr/>
        </p:nvSpPr>
        <p:spPr>
          <a:xfrm>
            <a:off x="3730607" y="1272956"/>
            <a:ext cx="357930" cy="217548"/>
          </a:xfrm>
          <a:prstGeom prst="right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8" name="47 Flecha derecha"/>
          <p:cNvSpPr/>
          <p:nvPr/>
        </p:nvSpPr>
        <p:spPr>
          <a:xfrm>
            <a:off x="5312857" y="1278643"/>
            <a:ext cx="357930" cy="217548"/>
          </a:xfrm>
          <a:prstGeom prst="right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
        <p:nvSpPr>
          <p:cNvPr id="49" name="48 Flecha derecha"/>
          <p:cNvSpPr/>
          <p:nvPr/>
        </p:nvSpPr>
        <p:spPr>
          <a:xfrm>
            <a:off x="6771210" y="1278643"/>
            <a:ext cx="357930" cy="217548"/>
          </a:xfrm>
          <a:prstGeom prst="rightArrow">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8062138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46038484"/>
              </p:ext>
            </p:extLst>
          </p:nvPr>
        </p:nvGraphicFramePr>
        <p:xfrm>
          <a:off x="107504" y="188640"/>
          <a:ext cx="9036496"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6380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74116357"/>
              </p:ext>
            </p:extLst>
          </p:nvPr>
        </p:nvGraphicFramePr>
        <p:xfrm>
          <a:off x="107504" y="116632"/>
          <a:ext cx="8856984"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03172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87541" y="48661"/>
            <a:ext cx="628088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LABORATORIO DE </a:t>
            </a:r>
          </a:p>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MEDIDORES</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Rectángulo redondeado"/>
          <p:cNvSpPr/>
          <p:nvPr/>
        </p:nvSpPr>
        <p:spPr>
          <a:xfrm>
            <a:off x="395536" y="2420888"/>
            <a:ext cx="7920880" cy="16561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b="1" dirty="0"/>
              <a:t>Misión.- </a:t>
            </a:r>
            <a:r>
              <a:rPr lang="es-EC" dirty="0"/>
              <a:t>Asegurar la calidad de los resultados de los ensayos para garantizar el funcionamiento de los medidores permita el registro del consumo real, de manera que se brinde seguridad y confianza a nuestros clientes</a:t>
            </a:r>
            <a:r>
              <a:rPr lang="es-EC" dirty="0" smtClean="0"/>
              <a:t>.</a:t>
            </a:r>
            <a:endParaRPr lang="es-EC" dirty="0"/>
          </a:p>
        </p:txBody>
      </p:sp>
      <p:sp>
        <p:nvSpPr>
          <p:cNvPr id="3" name="2 Rectángulo redondeado"/>
          <p:cNvSpPr/>
          <p:nvPr/>
        </p:nvSpPr>
        <p:spPr>
          <a:xfrm>
            <a:off x="361440" y="4437112"/>
            <a:ext cx="7810960" cy="17281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t>Visión.- Alcanzar la acreditación del laboratorio de medidores con la norma ISO/IEC17025 para ensayos destinados a establecer el error de medición en un rango de caudal de 15 l/h a 7000 l/h.</a:t>
            </a:r>
          </a:p>
        </p:txBody>
      </p:sp>
    </p:spTree>
    <p:extLst>
      <p:ext uri="{BB962C8B-B14F-4D97-AF65-F5344CB8AC3E}">
        <p14:creationId xmlns:p14="http://schemas.microsoft.com/office/powerpoint/2010/main" val="98726831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0409830">
            <a:off x="1227807" y="1737527"/>
            <a:ext cx="6688049" cy="313932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RESULTADOS </a:t>
            </a:r>
          </a:p>
          <a:p>
            <a:pPr algn="ctr"/>
            <a:r>
              <a:rPr lang="es-E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 LA </a:t>
            </a:r>
          </a:p>
          <a:p>
            <a:pPr algn="ctr"/>
            <a:r>
              <a:rPr lang="es-E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INVESTIGACIÓN</a:t>
            </a:r>
            <a:endParaRPr lang="es-E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5533697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SELUIS\Downloads\IMG_20160920_1505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95" t="6140" r="8457" b="18009"/>
          <a:stretch/>
        </p:blipFill>
        <p:spPr bwMode="auto">
          <a:xfrm>
            <a:off x="2329908" y="548680"/>
            <a:ext cx="4709786" cy="598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1445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796514510"/>
              </p:ext>
            </p:extLst>
          </p:nvPr>
        </p:nvGraphicFramePr>
        <p:xfrm>
          <a:off x="0" y="10732"/>
          <a:ext cx="4932040" cy="34182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1052893906"/>
              </p:ext>
            </p:extLst>
          </p:nvPr>
        </p:nvGraphicFramePr>
        <p:xfrm>
          <a:off x="4139952" y="3420545"/>
          <a:ext cx="4788024" cy="3212976"/>
        </p:xfrm>
        <a:graphic>
          <a:graphicData uri="http://schemas.openxmlformats.org/drawingml/2006/chart">
            <c:chart xmlns:c="http://schemas.openxmlformats.org/drawingml/2006/chart" xmlns:r="http://schemas.openxmlformats.org/officeDocument/2006/relationships" r:id="rId3"/>
          </a:graphicData>
        </a:graphic>
      </p:graphicFrame>
      <p:sp>
        <p:nvSpPr>
          <p:cNvPr id="10" name="9 Rectángulo redondeado"/>
          <p:cNvSpPr/>
          <p:nvPr/>
        </p:nvSpPr>
        <p:spPr>
          <a:xfrm>
            <a:off x="305439" y="4297232"/>
            <a:ext cx="2880320" cy="84780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dirty="0"/>
              <a:t>3,88 </a:t>
            </a:r>
            <a:r>
              <a:rPr lang="es-ES" dirty="0" smtClean="0"/>
              <a:t>Promedio</a:t>
            </a:r>
            <a:endParaRPr lang="es-EC" dirty="0"/>
          </a:p>
        </p:txBody>
      </p:sp>
      <p:sp>
        <p:nvSpPr>
          <p:cNvPr id="11" name="10 Rectángulo redondeado"/>
          <p:cNvSpPr/>
          <p:nvPr/>
        </p:nvSpPr>
        <p:spPr>
          <a:xfrm>
            <a:off x="5868144" y="980545"/>
            <a:ext cx="273630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96,88%</a:t>
            </a:r>
            <a:endParaRPr lang="es-EC" dirty="0"/>
          </a:p>
        </p:txBody>
      </p:sp>
    </p:spTree>
    <p:extLst>
      <p:ext uri="{BB962C8B-B14F-4D97-AF65-F5344CB8AC3E}">
        <p14:creationId xmlns:p14="http://schemas.microsoft.com/office/powerpoint/2010/main" val="143560009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idx="4294967295"/>
          </p:nvPr>
        </p:nvSpPr>
        <p:spPr>
          <a:xfrm>
            <a:off x="827584" y="1628800"/>
            <a:ext cx="7772400" cy="439261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r>
            <a:br>
              <a:rPr lang="es-EC"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br>
            <a:r>
              <a:rPr lang="es-EC"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r>
            <a:br>
              <a:rPr lang="es-EC"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br>
            <a:r>
              <a:rPr lang="es-EC"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r>
            <a:br>
              <a:rPr lang="es-EC"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DEPARTAMENTO DE CIENCIAS ECONÓMICAS</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ADMINISTRATIVAS Y DE COMERCIO</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CARRERA DE INGENIERÍA EN FINANZAS Y AUDITORÍA, CPA</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PROYECTO DE TITULACIÓN</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S"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AUTOR: JOSE LUIS ARMAS ALCIVAR</a:t>
            </a:r>
            <a:br>
              <a:rPr lang="es-ES"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S"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t>
            </a: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S"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TEMA: </a:t>
            </a: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ANÁLISIS DE LA APLICACIÓN DE LA NORMA ISO 9001:2008 EN LOS PROCESOS DE LAS EMPRESAS PÚBLICAS QUE BRINDAN SERVICIOS BÁSICOS DEL DMQ CASO: EPMAPS 2015. </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S" sz="2000" b="1" cap="none" spc="50" dirty="0" smtClean="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DIRECTOR</a:t>
            </a:r>
            <a:r>
              <a:rPr lang="es-ES"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ING. HENRY PAZMIÑO</a:t>
            </a:r>
            <a: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S"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t>
            </a:r>
            <a: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S"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t>
            </a:r>
            <a: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S"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SANGOLQUÍ, SEPTIEMBRE 2016</a:t>
            </a:r>
            <a: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a:ln w="11430"/>
                <a:solidFill>
                  <a:schemeClr val="tx1"/>
                </a:solidFill>
                <a:effectLst>
                  <a:outerShdw blurRad="76200" dist="50800" dir="5400000" algn="tl" rotWithShape="0">
                    <a:srgbClr val="000000">
                      <a:alpha val="65000"/>
                    </a:srgbClr>
                  </a:outerShdw>
                </a:effectLst>
                <a:latin typeface="Comic Sans MS" panose="030F0702030302020204" pitchFamily="66" charset="0"/>
              </a:rPr>
            </a:br>
            <a:r>
              <a:rPr lang="es-EC"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r>
            <a:br>
              <a:rPr lang="es-EC"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br>
            <a:r>
              <a:rPr lang="es-EC"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
            </a:r>
            <a:br>
              <a:rPr lang="es-EC"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br>
            <a:endParaRPr lang="es-EC"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endParaRPr>
          </a:p>
        </p:txBody>
      </p:sp>
    </p:spTree>
    <p:extLst>
      <p:ext uri="{BB962C8B-B14F-4D97-AF65-F5344CB8AC3E}">
        <p14:creationId xmlns:p14="http://schemas.microsoft.com/office/powerpoint/2010/main" val="23572401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2429203121"/>
              </p:ext>
            </p:extLst>
          </p:nvPr>
        </p:nvGraphicFramePr>
        <p:xfrm>
          <a:off x="107504" y="116632"/>
          <a:ext cx="5040560"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2350785841"/>
              </p:ext>
            </p:extLst>
          </p:nvPr>
        </p:nvGraphicFramePr>
        <p:xfrm>
          <a:off x="3923928" y="3573016"/>
          <a:ext cx="5040560"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redondeado"/>
          <p:cNvSpPr/>
          <p:nvPr/>
        </p:nvSpPr>
        <p:spPr>
          <a:xfrm>
            <a:off x="305439" y="4297232"/>
            <a:ext cx="2880320" cy="84780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dirty="0"/>
              <a:t>3,88 </a:t>
            </a:r>
            <a:r>
              <a:rPr lang="es-ES" dirty="0" smtClean="0"/>
              <a:t>Promedio</a:t>
            </a:r>
            <a:endParaRPr lang="es-EC" dirty="0"/>
          </a:p>
        </p:txBody>
      </p:sp>
      <p:sp>
        <p:nvSpPr>
          <p:cNvPr id="7" name="6 Rectángulo redondeado"/>
          <p:cNvSpPr/>
          <p:nvPr/>
        </p:nvSpPr>
        <p:spPr>
          <a:xfrm>
            <a:off x="5868144" y="980545"/>
            <a:ext cx="273630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96,88%</a:t>
            </a:r>
            <a:endParaRPr lang="es-EC" dirty="0"/>
          </a:p>
        </p:txBody>
      </p:sp>
    </p:spTree>
    <p:extLst>
      <p:ext uri="{BB962C8B-B14F-4D97-AF65-F5344CB8AC3E}">
        <p14:creationId xmlns:p14="http://schemas.microsoft.com/office/powerpoint/2010/main" val="126925520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765676099"/>
              </p:ext>
            </p:extLst>
          </p:nvPr>
        </p:nvGraphicFramePr>
        <p:xfrm>
          <a:off x="10941" y="0"/>
          <a:ext cx="5508104" cy="3212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365030067"/>
              </p:ext>
            </p:extLst>
          </p:nvPr>
        </p:nvGraphicFramePr>
        <p:xfrm>
          <a:off x="3419872" y="3212976"/>
          <a:ext cx="5597297" cy="3501008"/>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redondeado"/>
          <p:cNvSpPr/>
          <p:nvPr/>
        </p:nvSpPr>
        <p:spPr>
          <a:xfrm>
            <a:off x="305439" y="4237379"/>
            <a:ext cx="2880320" cy="84780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dirty="0"/>
              <a:t>3,88 </a:t>
            </a:r>
            <a:r>
              <a:rPr lang="es-ES" dirty="0" smtClean="0"/>
              <a:t>Promedio</a:t>
            </a:r>
            <a:endParaRPr lang="es-EC" dirty="0"/>
          </a:p>
        </p:txBody>
      </p:sp>
      <p:sp>
        <p:nvSpPr>
          <p:cNvPr id="9" name="8 Rectángulo redondeado"/>
          <p:cNvSpPr/>
          <p:nvPr/>
        </p:nvSpPr>
        <p:spPr>
          <a:xfrm>
            <a:off x="5868144" y="920692"/>
            <a:ext cx="273630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96,88%</a:t>
            </a:r>
            <a:endParaRPr lang="es-EC" dirty="0"/>
          </a:p>
        </p:txBody>
      </p:sp>
    </p:spTree>
    <p:extLst>
      <p:ext uri="{BB962C8B-B14F-4D97-AF65-F5344CB8AC3E}">
        <p14:creationId xmlns:p14="http://schemas.microsoft.com/office/powerpoint/2010/main" val="30930541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extLst>
              <p:ext uri="{D42A27DB-BD31-4B8C-83A1-F6EECF244321}">
                <p14:modId xmlns:p14="http://schemas.microsoft.com/office/powerpoint/2010/main" val="2218485869"/>
              </p:ext>
            </p:extLst>
          </p:nvPr>
        </p:nvGraphicFramePr>
        <p:xfrm>
          <a:off x="0" y="11266"/>
          <a:ext cx="5220072" cy="3417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93385580"/>
              </p:ext>
            </p:extLst>
          </p:nvPr>
        </p:nvGraphicFramePr>
        <p:xfrm>
          <a:off x="3470595" y="3429000"/>
          <a:ext cx="565212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redondeado"/>
          <p:cNvSpPr/>
          <p:nvPr/>
        </p:nvSpPr>
        <p:spPr>
          <a:xfrm>
            <a:off x="251520" y="4485581"/>
            <a:ext cx="2880320" cy="84780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dirty="0"/>
              <a:t>3,94  Promedio</a:t>
            </a:r>
            <a:endParaRPr lang="es-EC" dirty="0"/>
          </a:p>
        </p:txBody>
      </p:sp>
      <p:sp>
        <p:nvSpPr>
          <p:cNvPr id="9" name="8 Rectángulo redondeado"/>
          <p:cNvSpPr/>
          <p:nvPr/>
        </p:nvSpPr>
        <p:spPr>
          <a:xfrm>
            <a:off x="5652120" y="1124744"/>
            <a:ext cx="273630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98,44% </a:t>
            </a:r>
            <a:endParaRPr lang="es-EC" dirty="0"/>
          </a:p>
        </p:txBody>
      </p:sp>
    </p:spTree>
    <p:extLst>
      <p:ext uri="{BB962C8B-B14F-4D97-AF65-F5344CB8AC3E}">
        <p14:creationId xmlns:p14="http://schemas.microsoft.com/office/powerpoint/2010/main" val="24318328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4441195"/>
              </p:ext>
            </p:extLst>
          </p:nvPr>
        </p:nvGraphicFramePr>
        <p:xfrm>
          <a:off x="1115616" y="332656"/>
          <a:ext cx="6402338" cy="3959339"/>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redondeado"/>
          <p:cNvSpPr/>
          <p:nvPr/>
        </p:nvSpPr>
        <p:spPr>
          <a:xfrm>
            <a:off x="683568" y="5215674"/>
            <a:ext cx="2880320" cy="84780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dirty="0"/>
              <a:t>3,81  </a:t>
            </a:r>
            <a:r>
              <a:rPr lang="es-ES" dirty="0" smtClean="0"/>
              <a:t>Promedio</a:t>
            </a:r>
            <a:endParaRPr lang="es-EC" dirty="0"/>
          </a:p>
        </p:txBody>
      </p:sp>
      <p:sp>
        <p:nvSpPr>
          <p:cNvPr id="3" name="2 Rectángulo redondeado"/>
          <p:cNvSpPr/>
          <p:nvPr/>
        </p:nvSpPr>
        <p:spPr>
          <a:xfrm>
            <a:off x="4860032" y="5127375"/>
            <a:ext cx="273630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95,31% </a:t>
            </a:r>
            <a:endParaRPr lang="es-EC" dirty="0"/>
          </a:p>
        </p:txBody>
      </p:sp>
    </p:spTree>
    <p:extLst>
      <p:ext uri="{BB962C8B-B14F-4D97-AF65-F5344CB8AC3E}">
        <p14:creationId xmlns:p14="http://schemas.microsoft.com/office/powerpoint/2010/main" val="36890993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6707878"/>
              </p:ext>
            </p:extLst>
          </p:nvPr>
        </p:nvGraphicFramePr>
        <p:xfrm>
          <a:off x="251520" y="188640"/>
          <a:ext cx="8424936"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redondeado"/>
          <p:cNvSpPr/>
          <p:nvPr/>
        </p:nvSpPr>
        <p:spPr>
          <a:xfrm>
            <a:off x="752628" y="4437112"/>
            <a:ext cx="7416824" cy="19168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400" b="1" dirty="0"/>
              <a:t>97,05% de satisfacción al cliente</a:t>
            </a:r>
          </a:p>
        </p:txBody>
      </p:sp>
    </p:spTree>
    <p:extLst>
      <p:ext uri="{BB962C8B-B14F-4D97-AF65-F5344CB8AC3E}">
        <p14:creationId xmlns:p14="http://schemas.microsoft.com/office/powerpoint/2010/main" val="28439915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48042601"/>
              </p:ext>
            </p:extLst>
          </p:nvPr>
        </p:nvGraphicFramePr>
        <p:xfrm>
          <a:off x="611560" y="260648"/>
          <a:ext cx="8136904"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redondeado"/>
          <p:cNvSpPr/>
          <p:nvPr/>
        </p:nvSpPr>
        <p:spPr>
          <a:xfrm>
            <a:off x="971600" y="4437112"/>
            <a:ext cx="6912768" cy="19442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000" b="1" dirty="0">
                <a:solidFill>
                  <a:schemeClr val="tx1"/>
                </a:solidFill>
              </a:rPr>
              <a:t>En el año 2013 lograron un 78,41%, en el año 2014 un 89,32% y en el año 2015 un 97,05% de satisfacción</a:t>
            </a:r>
            <a:r>
              <a:rPr lang="es-ES" sz="2000" b="1" dirty="0" smtClean="0">
                <a:solidFill>
                  <a:schemeClr val="tx1"/>
                </a:solidFill>
              </a:rPr>
              <a:t>.</a:t>
            </a:r>
            <a:endParaRPr lang="es-EC" sz="2000" b="1" dirty="0">
              <a:solidFill>
                <a:schemeClr val="tx1"/>
              </a:solidFill>
            </a:endParaRPr>
          </a:p>
        </p:txBody>
      </p:sp>
    </p:spTree>
    <p:extLst>
      <p:ext uri="{BB962C8B-B14F-4D97-AF65-F5344CB8AC3E}">
        <p14:creationId xmlns:p14="http://schemas.microsoft.com/office/powerpoint/2010/main" val="3650835034"/>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38045457"/>
              </p:ext>
            </p:extLst>
          </p:nvPr>
        </p:nvGraphicFramePr>
        <p:xfrm>
          <a:off x="251520" y="332656"/>
          <a:ext cx="8640960"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6562253"/>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630161125"/>
              </p:ext>
            </p:extLst>
          </p:nvPr>
        </p:nvGraphicFramePr>
        <p:xfrm>
          <a:off x="251520" y="332656"/>
          <a:ext cx="8424936" cy="6048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8184808"/>
      </p:ext>
    </p:extLst>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722127" y="2924944"/>
            <a:ext cx="7558283"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400" dirty="0"/>
              <a:t>El Laboratorio de medidores ha optimizado en un 64,41% en la demora de los tiempos de realización de los </a:t>
            </a:r>
            <a:r>
              <a:rPr lang="es-ES" sz="2400" dirty="0" smtClean="0"/>
              <a:t>procesos</a:t>
            </a:r>
            <a:endParaRPr lang="es-EC" sz="2400" dirty="0"/>
          </a:p>
        </p:txBody>
      </p:sp>
      <p:sp>
        <p:nvSpPr>
          <p:cNvPr id="5" name="4 Rectángulo"/>
          <p:cNvSpPr/>
          <p:nvPr/>
        </p:nvSpPr>
        <p:spPr>
          <a:xfrm>
            <a:off x="1361628" y="620688"/>
            <a:ext cx="627928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OPTIMIZACIÓN DE</a:t>
            </a:r>
          </a:p>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TIEMPOS</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7534837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7755" y="260648"/>
            <a:ext cx="76485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CONFORMIDADES</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2984350283"/>
              </p:ext>
            </p:extLst>
          </p:nvPr>
        </p:nvGraphicFramePr>
        <p:xfrm>
          <a:off x="467544" y="1397000"/>
          <a:ext cx="828092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61109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006702358"/>
              </p:ext>
            </p:extLst>
          </p:nvPr>
        </p:nvGraphicFramePr>
        <p:xfrm>
          <a:off x="467544" y="1556792"/>
          <a:ext cx="8352928"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942027" y="260648"/>
            <a:ext cx="529824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PROBLEMATICA</a:t>
            </a:r>
            <a:endParaRPr lang="es-ES" sz="5400" b="1" cap="none" spc="0" dirty="0">
              <a:ln w="11430"/>
              <a:solidFill>
                <a:srgbClr val="FFC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47556553"/>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531798656"/>
              </p:ext>
            </p:extLst>
          </p:nvPr>
        </p:nvGraphicFramePr>
        <p:xfrm>
          <a:off x="323528" y="260648"/>
          <a:ext cx="8352928"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4 Elipse"/>
          <p:cNvSpPr/>
          <p:nvPr/>
        </p:nvSpPr>
        <p:spPr>
          <a:xfrm>
            <a:off x="925876" y="4149080"/>
            <a:ext cx="7056784" cy="25202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Dentro de las no conformidades se repiten 2: 4.2.3 </a:t>
            </a:r>
            <a:r>
              <a:rPr lang="es-ES" dirty="0"/>
              <a:t>“Control de los documentos” y 4.2.4 “Control de los registros” de la Norma ISO 9001; es decir no se realizaron medidas correctivas dentro </a:t>
            </a:r>
            <a:r>
              <a:rPr lang="es-ES" dirty="0" smtClean="0"/>
              <a:t>del Departamento </a:t>
            </a:r>
            <a:r>
              <a:rPr lang="es-ES" dirty="0"/>
              <a:t>para mejorar y evitar la no conformidad.</a:t>
            </a:r>
            <a:endParaRPr lang="es-EC" dirty="0"/>
          </a:p>
          <a:p>
            <a:pPr algn="ctr"/>
            <a:endParaRPr lang="es-EC" dirty="0"/>
          </a:p>
        </p:txBody>
      </p:sp>
    </p:spTree>
    <p:extLst>
      <p:ext uri="{BB962C8B-B14F-4D97-AF65-F5344CB8AC3E}">
        <p14:creationId xmlns:p14="http://schemas.microsoft.com/office/powerpoint/2010/main" val="240660491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78789758"/>
              </p:ext>
            </p:extLst>
          </p:nvPr>
        </p:nvGraphicFramePr>
        <p:xfrm>
          <a:off x="467544" y="692696"/>
          <a:ext cx="8208912" cy="5184576"/>
        </p:xfrm>
        <a:graphic>
          <a:graphicData uri="http://schemas.openxmlformats.org/drawingml/2006/table">
            <a:tbl>
              <a:tblPr firstRow="1" firstCol="1">
                <a:tableStyleId>{00A15C55-8517-42AA-B614-E9B94910E393}</a:tableStyleId>
              </a:tblPr>
              <a:tblGrid>
                <a:gridCol w="2484275"/>
                <a:gridCol w="1404157"/>
                <a:gridCol w="1382553"/>
                <a:gridCol w="1447361"/>
                <a:gridCol w="1490566"/>
              </a:tblGrid>
              <a:tr h="2592289">
                <a:tc>
                  <a:txBody>
                    <a:bodyPr/>
                    <a:lstStyle/>
                    <a:p>
                      <a:pPr algn="ctr" fontAlgn="ctr"/>
                      <a:r>
                        <a:rPr lang="es-EC" sz="1600" u="none" strike="noStrike" dirty="0" smtClean="0">
                          <a:effectLst/>
                        </a:rPr>
                        <a:t>Características</a:t>
                      </a:r>
                      <a:endParaRPr lang="es-EC" sz="1600" b="1" i="0" u="none" strike="noStrike" dirty="0">
                        <a:effectLst/>
                        <a:latin typeface="Arial"/>
                      </a:endParaRPr>
                    </a:p>
                  </a:txBody>
                  <a:tcPr marL="9525" marR="9525" marT="9525" marB="0" anchor="ctr"/>
                </a:tc>
                <a:tc>
                  <a:txBody>
                    <a:bodyPr/>
                    <a:lstStyle/>
                    <a:p>
                      <a:pPr algn="ctr" fontAlgn="ctr"/>
                      <a:r>
                        <a:rPr lang="es-EC" sz="1600" u="none" strike="noStrike">
                          <a:effectLst/>
                        </a:rPr>
                        <a:t>Satisfacción del cliente 2015</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Satisfacción del cliente 2014</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Satisfacción del cliente 2013</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Satisfacción del cliente 2012</a:t>
                      </a:r>
                      <a:endParaRPr lang="es-EC" sz="1600" b="1" i="0" u="none" strike="noStrike">
                        <a:effectLst/>
                        <a:latin typeface="Arial"/>
                      </a:endParaRPr>
                    </a:p>
                  </a:txBody>
                  <a:tcPr marL="9525" marR="9525" marT="9525" marB="0" anchor="ctr"/>
                </a:tc>
              </a:tr>
              <a:tr h="1296145">
                <a:tc>
                  <a:txBody>
                    <a:bodyPr/>
                    <a:lstStyle/>
                    <a:p>
                      <a:pPr algn="ctr" fontAlgn="ctr"/>
                      <a:r>
                        <a:rPr lang="es-EC" sz="1600" u="none" strike="noStrike">
                          <a:effectLst/>
                        </a:rPr>
                        <a:t>Objetivo cumplido</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82,4</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82,9</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84,7</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82,33</a:t>
                      </a:r>
                      <a:endParaRPr lang="es-EC" sz="1600" b="0" i="0" u="none" strike="noStrike">
                        <a:effectLst/>
                        <a:latin typeface="Arial"/>
                      </a:endParaRPr>
                    </a:p>
                  </a:txBody>
                  <a:tcPr marL="9525" marR="9525" marT="9525" marB="0" anchor="ctr"/>
                </a:tc>
              </a:tr>
              <a:tr h="648071">
                <a:tc>
                  <a:txBody>
                    <a:bodyPr/>
                    <a:lstStyle/>
                    <a:p>
                      <a:pPr algn="ctr" fontAlgn="ctr"/>
                      <a:r>
                        <a:rPr lang="es-EC" sz="1600" u="none" strike="noStrike">
                          <a:effectLst/>
                        </a:rPr>
                        <a:t>Meta</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84,3</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83</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82,7</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78,67</a:t>
                      </a:r>
                      <a:endParaRPr lang="es-EC" sz="1600" b="0" i="0" u="none" strike="noStrike">
                        <a:effectLst/>
                        <a:latin typeface="Arial"/>
                      </a:endParaRPr>
                    </a:p>
                  </a:txBody>
                  <a:tcPr marL="9525" marR="9525" marT="9525" marB="0" anchor="ctr"/>
                </a:tc>
              </a:tr>
              <a:tr h="648071">
                <a:tc>
                  <a:txBody>
                    <a:bodyPr/>
                    <a:lstStyle/>
                    <a:p>
                      <a:pPr algn="ctr" fontAlgn="b"/>
                      <a:r>
                        <a:rPr lang="es-EC" sz="1600" u="none" strike="noStrike">
                          <a:effectLst/>
                        </a:rPr>
                        <a:t>% de cumplimiento</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97,75</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99,88</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102,42</a:t>
                      </a:r>
                      <a:endParaRPr lang="es-EC" sz="1600" b="0" i="0" u="none" strike="noStrike">
                        <a:effectLst/>
                        <a:latin typeface="Arial"/>
                      </a:endParaRPr>
                    </a:p>
                  </a:txBody>
                  <a:tcPr marL="9525" marR="9525" marT="9525" marB="0" anchor="ctr"/>
                </a:tc>
                <a:tc>
                  <a:txBody>
                    <a:bodyPr/>
                    <a:lstStyle/>
                    <a:p>
                      <a:pPr algn="ctr" fontAlgn="ctr"/>
                      <a:r>
                        <a:rPr lang="es-EC" sz="1600" u="none" strike="noStrike" dirty="0">
                          <a:effectLst/>
                        </a:rPr>
                        <a:t>104,65</a:t>
                      </a:r>
                      <a:endParaRPr lang="es-EC" sz="16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362584266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p:cNvGraphicFramePr>
          <p:nvPr>
            <p:extLst>
              <p:ext uri="{D42A27DB-BD31-4B8C-83A1-F6EECF244321}">
                <p14:modId xmlns:p14="http://schemas.microsoft.com/office/powerpoint/2010/main" val="4236574538"/>
              </p:ext>
            </p:extLst>
          </p:nvPr>
        </p:nvGraphicFramePr>
        <p:xfrm>
          <a:off x="539552" y="548680"/>
          <a:ext cx="792088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690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40800835"/>
              </p:ext>
            </p:extLst>
          </p:nvPr>
        </p:nvGraphicFramePr>
        <p:xfrm>
          <a:off x="251520" y="548677"/>
          <a:ext cx="8640960" cy="5544618"/>
        </p:xfrm>
        <a:graphic>
          <a:graphicData uri="http://schemas.openxmlformats.org/drawingml/2006/table">
            <a:tbl>
              <a:tblPr firstRow="1" firstCol="1">
                <a:tableStyleId>{F5AB1C69-6EDB-4FF4-983F-18BD219EF322}</a:tableStyleId>
              </a:tblPr>
              <a:tblGrid>
                <a:gridCol w="2615028"/>
                <a:gridCol w="1478058"/>
                <a:gridCol w="1455320"/>
                <a:gridCol w="1523538"/>
                <a:gridCol w="1569016"/>
              </a:tblGrid>
              <a:tr h="2772309">
                <a:tc>
                  <a:txBody>
                    <a:bodyPr/>
                    <a:lstStyle/>
                    <a:p>
                      <a:pPr algn="ctr" fontAlgn="ctr"/>
                      <a:r>
                        <a:rPr lang="es-EC" sz="1600" u="none" strike="noStrike">
                          <a:effectLst/>
                        </a:rPr>
                        <a:t>Caracteristicas</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Optimizar los procesos 2015</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Optimizar los procesos  2014</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Optimizar los procesos 2013</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Optimizar los procesos 2012</a:t>
                      </a:r>
                      <a:endParaRPr lang="es-EC" sz="1600" b="1" i="0" u="none" strike="noStrike">
                        <a:effectLst/>
                        <a:latin typeface="Arial"/>
                      </a:endParaRPr>
                    </a:p>
                  </a:txBody>
                  <a:tcPr marL="9525" marR="9525" marT="9525" marB="0" anchor="ctr"/>
                </a:tc>
              </a:tr>
              <a:tr h="924103">
                <a:tc>
                  <a:txBody>
                    <a:bodyPr/>
                    <a:lstStyle/>
                    <a:p>
                      <a:pPr algn="ctr" fontAlgn="ctr"/>
                      <a:r>
                        <a:rPr lang="es-EC" sz="1600" u="none" strike="noStrike">
                          <a:effectLst/>
                        </a:rPr>
                        <a:t>Objetivo cumplido</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62,4</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52,04</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46,43</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25,31</a:t>
                      </a:r>
                      <a:endParaRPr lang="es-EC" sz="1600" b="0" i="0" u="none" strike="noStrike">
                        <a:effectLst/>
                        <a:latin typeface="Arial"/>
                      </a:endParaRPr>
                    </a:p>
                  </a:txBody>
                  <a:tcPr marL="9525" marR="9525" marT="9525" marB="0" anchor="ctr"/>
                </a:tc>
              </a:tr>
              <a:tr h="924103">
                <a:tc>
                  <a:txBody>
                    <a:bodyPr/>
                    <a:lstStyle/>
                    <a:p>
                      <a:pPr algn="ctr" fontAlgn="ctr"/>
                      <a:r>
                        <a:rPr lang="es-EC" sz="1600" u="none" strike="noStrike">
                          <a:effectLst/>
                        </a:rPr>
                        <a:t>Meta</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60,53</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54,29</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48,13</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25,04</a:t>
                      </a:r>
                      <a:endParaRPr lang="es-EC" sz="1600" b="0" i="0" u="none" strike="noStrike">
                        <a:effectLst/>
                        <a:latin typeface="Arial"/>
                      </a:endParaRPr>
                    </a:p>
                  </a:txBody>
                  <a:tcPr marL="9525" marR="9525" marT="9525" marB="0" anchor="ctr"/>
                </a:tc>
              </a:tr>
              <a:tr h="924103">
                <a:tc>
                  <a:txBody>
                    <a:bodyPr/>
                    <a:lstStyle/>
                    <a:p>
                      <a:pPr algn="ctr" fontAlgn="b"/>
                      <a:r>
                        <a:rPr lang="es-EC" sz="1600" u="none" strike="noStrike">
                          <a:effectLst/>
                        </a:rPr>
                        <a:t>% de cumplimiento</a:t>
                      </a:r>
                      <a:endParaRPr lang="es-EC" sz="1600" b="1" i="0" u="none" strike="noStrike">
                        <a:effectLst/>
                        <a:latin typeface="Arial"/>
                      </a:endParaRPr>
                    </a:p>
                  </a:txBody>
                  <a:tcPr marL="9525" marR="9525" marT="9525" marB="0" anchor="ctr"/>
                </a:tc>
                <a:tc>
                  <a:txBody>
                    <a:bodyPr/>
                    <a:lstStyle/>
                    <a:p>
                      <a:pPr algn="ctr" fontAlgn="ctr"/>
                      <a:r>
                        <a:rPr lang="es-EC" sz="1600" u="none" strike="noStrike">
                          <a:effectLst/>
                        </a:rPr>
                        <a:t>103,09</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95,86</a:t>
                      </a:r>
                      <a:endParaRPr lang="es-EC" sz="1600" b="0" i="0" u="none" strike="noStrike">
                        <a:effectLst/>
                        <a:latin typeface="Arial"/>
                      </a:endParaRPr>
                    </a:p>
                  </a:txBody>
                  <a:tcPr marL="9525" marR="9525" marT="9525" marB="0" anchor="ctr"/>
                </a:tc>
                <a:tc>
                  <a:txBody>
                    <a:bodyPr/>
                    <a:lstStyle/>
                    <a:p>
                      <a:pPr algn="ctr" fontAlgn="ctr"/>
                      <a:r>
                        <a:rPr lang="es-EC" sz="1600" u="none" strike="noStrike">
                          <a:effectLst/>
                        </a:rPr>
                        <a:t>96,47</a:t>
                      </a:r>
                      <a:endParaRPr lang="es-EC" sz="1600" b="0" i="0" u="none" strike="noStrike">
                        <a:effectLst/>
                        <a:latin typeface="Arial"/>
                      </a:endParaRPr>
                    </a:p>
                  </a:txBody>
                  <a:tcPr marL="9525" marR="9525" marT="9525" marB="0" anchor="ctr"/>
                </a:tc>
                <a:tc>
                  <a:txBody>
                    <a:bodyPr/>
                    <a:lstStyle/>
                    <a:p>
                      <a:pPr algn="ctr" fontAlgn="ctr"/>
                      <a:r>
                        <a:rPr lang="es-EC" sz="1600" u="none" strike="noStrike" dirty="0">
                          <a:effectLst/>
                        </a:rPr>
                        <a:t>101,08</a:t>
                      </a:r>
                      <a:endParaRPr lang="es-EC" sz="16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3997717660"/>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extLst>
              <p:ext uri="{D42A27DB-BD31-4B8C-83A1-F6EECF244321}">
                <p14:modId xmlns:p14="http://schemas.microsoft.com/office/powerpoint/2010/main" val="4154988862"/>
              </p:ext>
            </p:extLst>
          </p:nvPr>
        </p:nvGraphicFramePr>
        <p:xfrm>
          <a:off x="323528" y="404664"/>
          <a:ext cx="8424936"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51442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1556791"/>
            <a:ext cx="8424936" cy="4801314"/>
          </a:xfrm>
          <a:prstGeom prst="rect">
            <a:avLst/>
          </a:prstGeom>
          <a:noFill/>
        </p:spPr>
        <p:txBody>
          <a:bodyPr wrap="square" rtlCol="0">
            <a:spAutoFit/>
          </a:bodyPr>
          <a:lstStyle/>
          <a:p>
            <a:pPr marL="285750" indent="-285750">
              <a:buFont typeface="Arial" panose="020B0604020202020204" pitchFamily="34" charset="0"/>
              <a:buChar char="•"/>
            </a:pPr>
            <a:r>
              <a:rPr lang="es-ES" dirty="0"/>
              <a:t>La aplicación de las normas ISO 9001:2008 constituye una excelente inversión de la EPMAPS, ya que han mejorado los procesos del Departamento de Laboratorio de Medidores, como de toda la empresa, tanto administrativos como operativos buscan mantener a los clientes satisfecho, tomando en cuenta la opinión de cada uno de ellos</a:t>
            </a:r>
            <a:r>
              <a:rPr lang="es-ES" dirty="0" smtClean="0"/>
              <a:t>.</a:t>
            </a:r>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r>
              <a:rPr lang="es-ES" dirty="0" smtClean="0"/>
              <a:t>La </a:t>
            </a:r>
            <a:r>
              <a:rPr lang="es-ES" dirty="0"/>
              <a:t>implementación de un Sistema de Gestión de Calidad ha servido en el Departamento para mantener un control y un seguimiento documentado de las actividades y proceso, con los cuales se puede realizar un análisis para buscar posibles mejoras.</a:t>
            </a:r>
            <a:endParaRPr lang="es-EC" dirty="0"/>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r>
              <a:rPr lang="es-ES" dirty="0"/>
              <a:t>La EPMAPS no ha puesto énfasis en el personal, motivo por el cual el Departamento Laboratorio de Medidores descuidó el sistema de gestión de calidad porque no tiene una persona encargada para esta función, razón por la cual mantienen el mismo número de no conformidades de un año a </a:t>
            </a:r>
            <a:r>
              <a:rPr lang="es-ES" dirty="0" smtClean="0"/>
              <a:t>otro</a:t>
            </a:r>
            <a:r>
              <a:rPr lang="es-EC" dirty="0"/>
              <a:t>.</a:t>
            </a:r>
          </a:p>
        </p:txBody>
      </p:sp>
      <p:sp>
        <p:nvSpPr>
          <p:cNvPr id="5" name="4 Rectángulo"/>
          <p:cNvSpPr/>
          <p:nvPr/>
        </p:nvSpPr>
        <p:spPr>
          <a:xfrm>
            <a:off x="1475656" y="404664"/>
            <a:ext cx="560268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CONCLUSIONES</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0891917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916832"/>
            <a:ext cx="8784976" cy="4247317"/>
          </a:xfrm>
          <a:prstGeom prst="rect">
            <a:avLst/>
          </a:prstGeom>
          <a:noFill/>
        </p:spPr>
        <p:txBody>
          <a:bodyPr wrap="square" rtlCol="0">
            <a:spAutoFit/>
          </a:bodyPr>
          <a:lstStyle/>
          <a:p>
            <a:pPr marL="285750" lvl="0" indent="-285750">
              <a:buFont typeface="Arial" panose="020B0604020202020204" pitchFamily="34" charset="0"/>
              <a:buChar char="•"/>
            </a:pPr>
            <a:r>
              <a:rPr lang="es-ES" dirty="0"/>
              <a:t>Realizar una separación de funciones y poner una persona encargada de todo lo que es calidad para mantener un mejor control del Sistema de Gestión de Calidad dentro del Laboratorio de medidores</a:t>
            </a:r>
            <a:r>
              <a:rPr lang="es-ES" dirty="0" smtClean="0"/>
              <a:t>.</a:t>
            </a:r>
          </a:p>
          <a:p>
            <a:pPr marL="285750" lvl="0" indent="-285750">
              <a:buFont typeface="Arial" panose="020B0604020202020204" pitchFamily="34" charset="0"/>
              <a:buChar char="•"/>
            </a:pPr>
            <a:endParaRPr lang="es-EC" dirty="0"/>
          </a:p>
          <a:p>
            <a:pPr marL="285750" indent="-285750">
              <a:buFont typeface="Arial" panose="020B0604020202020204" pitchFamily="34" charset="0"/>
              <a:buChar char="•"/>
            </a:pPr>
            <a:r>
              <a:rPr lang="es-ES" dirty="0"/>
              <a:t>Revisar los manuales de procedimientos unas dos veces al año realizando comparaciones de cómo se realiza y que se debería actualizar o cambiar siempre buscando mejorar los tiempos la realización de las actividades y manteniendo la calidad en la prestación de los </a:t>
            </a:r>
            <a:r>
              <a:rPr lang="es-ES" dirty="0" smtClean="0"/>
              <a:t>servicios.</a:t>
            </a:r>
          </a:p>
          <a:p>
            <a:pPr marL="285750" indent="-285750">
              <a:buFont typeface="Arial" panose="020B0604020202020204" pitchFamily="34" charset="0"/>
              <a:buChar char="•"/>
            </a:pPr>
            <a:endParaRPr lang="es-ES" dirty="0" smtClean="0"/>
          </a:p>
          <a:p>
            <a:pPr marL="285750" indent="-285750">
              <a:buFont typeface="Arial" panose="020B0604020202020204" pitchFamily="34" charset="0"/>
              <a:buChar char="•"/>
            </a:pPr>
            <a:r>
              <a:rPr lang="es-ES" dirty="0" smtClean="0"/>
              <a:t>Realizar </a:t>
            </a:r>
            <a:r>
              <a:rPr lang="es-ES" dirty="0"/>
              <a:t>un cronograma de mantenimiento y calibración de los equipos, manteniendo un registro para evidenciar que se realizan estas actividades en todos los </a:t>
            </a:r>
            <a:r>
              <a:rPr lang="es-ES" dirty="0" smtClean="0"/>
              <a:t>equipos.</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S" dirty="0" smtClean="0"/>
              <a:t>Realizar </a:t>
            </a:r>
            <a:r>
              <a:rPr lang="es-ES" dirty="0"/>
              <a:t>el seguimiento del cumplimiento de los objetivos de la calidad, para saber cuál es el avance para poder </a:t>
            </a:r>
            <a:r>
              <a:rPr lang="es-ES" dirty="0" smtClean="0"/>
              <a:t>cumplirlos.</a:t>
            </a:r>
            <a:endParaRPr lang="es-EC" dirty="0"/>
          </a:p>
        </p:txBody>
      </p:sp>
      <p:sp>
        <p:nvSpPr>
          <p:cNvPr id="5" name="4 Rectángulo"/>
          <p:cNvSpPr/>
          <p:nvPr/>
        </p:nvSpPr>
        <p:spPr>
          <a:xfrm>
            <a:off x="948737" y="548680"/>
            <a:ext cx="724653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RECOMENDACIONES</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2568922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8670"/>
            <a:ext cx="8280920" cy="621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7622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02538501"/>
              </p:ext>
            </p:extLst>
          </p:nvPr>
        </p:nvGraphicFramePr>
        <p:xfrm>
          <a:off x="323528" y="1916832"/>
          <a:ext cx="849694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865684" y="332656"/>
            <a:ext cx="541263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JUSTIFICACIÓN</a:t>
            </a:r>
            <a:endParaRPr lang="es-ES" sz="5400" b="1" cap="none" spc="0"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679420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91680" y="836712"/>
            <a:ext cx="7272808" cy="369332"/>
          </a:xfrm>
          <a:prstGeom prst="rect">
            <a:avLst/>
          </a:prstGeom>
          <a:noFill/>
        </p:spPr>
        <p:txBody>
          <a:bodyPr wrap="square" rtlCol="0">
            <a:spAutoFit/>
          </a:bodyPr>
          <a:lstStyle/>
          <a:p>
            <a:endParaRPr lang="es-EC" dirty="0"/>
          </a:p>
        </p:txBody>
      </p:sp>
      <p:sp>
        <p:nvSpPr>
          <p:cNvPr id="6" name="5 Rectángulo"/>
          <p:cNvSpPr/>
          <p:nvPr/>
        </p:nvSpPr>
        <p:spPr>
          <a:xfrm>
            <a:off x="0" y="16317"/>
            <a:ext cx="758541" cy="67403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p>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p>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t>
            </a:r>
          </a:p>
          <a:p>
            <a:pPr algn="ct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endPar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6 Rectángulo"/>
          <p:cNvSpPr/>
          <p:nvPr/>
        </p:nvSpPr>
        <p:spPr>
          <a:xfrm>
            <a:off x="918473" y="260648"/>
            <a:ext cx="708848" cy="59093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p>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p>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t>
            </a:r>
          </a:p>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t>
            </a:r>
            <a:endPar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Resultado de imagen para CONSIGUIENDO OBJET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2935"/>
            <a:ext cx="5438738" cy="362582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1907704" y="521967"/>
            <a:ext cx="6552728" cy="1538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dirty="0" smtClean="0"/>
          </a:p>
          <a:p>
            <a:pPr algn="ctr"/>
            <a:r>
              <a:rPr lang="es-ES" dirty="0" smtClean="0"/>
              <a:t>Analizar </a:t>
            </a:r>
            <a:r>
              <a:rPr lang="es-ES" dirty="0"/>
              <a:t>la incidencia  de la Norma ISO 9001-2008 en la EPMAPS que brindan servicios básicos en el Distrito Metropolitano de Quito.</a:t>
            </a:r>
            <a:endParaRPr lang="es-EC" dirty="0"/>
          </a:p>
          <a:p>
            <a:pPr algn="ctr"/>
            <a:endParaRPr lang="es-EC" dirty="0"/>
          </a:p>
        </p:txBody>
      </p:sp>
    </p:spTree>
    <p:extLst>
      <p:ext uri="{BB962C8B-B14F-4D97-AF65-F5344CB8AC3E}">
        <p14:creationId xmlns:p14="http://schemas.microsoft.com/office/powerpoint/2010/main" val="33258941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417519" y="7640"/>
            <a:ext cx="694421" cy="67403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p>
          <a:p>
            <a:pPr algn="ctr"/>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r>
              <a:rPr lang="es-E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a:t>
            </a:r>
          </a:p>
          <a:p>
            <a:pPr algn="ctr"/>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p>
          <a:p>
            <a:pPr algn="ctr"/>
            <a:r>
              <a:rPr lang="es-E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t>
            </a:r>
          </a:p>
          <a:p>
            <a:pPr algn="ctr"/>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p>
          <a:p>
            <a:pPr algn="ctr"/>
            <a:r>
              <a:rPr lang="es-E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t>
            </a:r>
          </a:p>
          <a:p>
            <a:pPr algn="ctr"/>
            <a:r>
              <a:rPr lang="es-E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p>
          <a:p>
            <a:pPr algn="ctr"/>
            <a:r>
              <a:rPr lang="es-ES"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t>
            </a:r>
            <a:endParaRPr lang="es-ES"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Rectángulo"/>
          <p:cNvSpPr/>
          <p:nvPr/>
        </p:nvSpPr>
        <p:spPr>
          <a:xfrm>
            <a:off x="7726304" y="17869"/>
            <a:ext cx="609461" cy="686341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p>
          <a:p>
            <a:pPr algn="ctr"/>
            <a:r>
              <a:rPr lang="es-E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t>
            </a:r>
          </a:p>
          <a:p>
            <a:pPr algn="ctr"/>
            <a:r>
              <a:rPr lang="es-E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t>
            </a:r>
          </a:p>
          <a:p>
            <a:pPr algn="ctr"/>
            <a:r>
              <a:rPr lang="es-E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p>
          <a:p>
            <a:pPr algn="ctr"/>
            <a:r>
              <a:rPr lang="es-E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a:p>
            <a:pPr algn="ctr"/>
            <a:r>
              <a:rPr lang="es-E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p>
          <a:p>
            <a:pPr algn="ctr"/>
            <a:r>
              <a:rPr lang="es-E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a:t>
            </a:r>
          </a:p>
          <a:p>
            <a:pPr algn="ctr"/>
            <a:r>
              <a:rPr lang="es-E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p>
          <a:p>
            <a:pPr algn="ctr"/>
            <a:r>
              <a:rPr lang="es-E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a:p>
            <a:pPr algn="ctr"/>
            <a:r>
              <a:rPr lang="es-ES"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p>
          <a:p>
            <a:pPr algn="ctr"/>
            <a:r>
              <a:rPr lang="es-E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t>
            </a:r>
          </a:p>
        </p:txBody>
      </p:sp>
      <p:sp>
        <p:nvSpPr>
          <p:cNvPr id="3" name="2 Rectángulo redondeado"/>
          <p:cNvSpPr/>
          <p:nvPr/>
        </p:nvSpPr>
        <p:spPr>
          <a:xfrm>
            <a:off x="395536" y="1052736"/>
            <a:ext cx="6768752" cy="51125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285750" indent="-285750">
              <a:buFont typeface="Arial" panose="020B0604020202020204" pitchFamily="34" charset="0"/>
              <a:buChar char="•"/>
            </a:pPr>
            <a:r>
              <a:rPr lang="es-ES" b="1" dirty="0"/>
              <a:t>Revisar las diferentes teorías que sustentaran la investigación, las cuales servirán de </a:t>
            </a:r>
            <a:r>
              <a:rPr lang="es-ES" b="1" dirty="0" smtClean="0"/>
              <a:t>soporte.</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b="1" dirty="0"/>
              <a:t>Analizar la situación actual de la EPMAPS que brindan servicios básicos en el Distrito Metropolitano de Quito que cuentan con la </a:t>
            </a:r>
            <a:r>
              <a:rPr lang="es-ES" b="1" dirty="0" smtClean="0"/>
              <a:t>certificación.</a:t>
            </a:r>
          </a:p>
          <a:p>
            <a:pPr marL="285750" indent="-285750">
              <a:buFont typeface="Arial" panose="020B0604020202020204" pitchFamily="34" charset="0"/>
              <a:buChar char="•"/>
            </a:pPr>
            <a:endParaRPr lang="es-ES" b="1" dirty="0" smtClean="0"/>
          </a:p>
          <a:p>
            <a:pPr marL="285750" indent="-285750">
              <a:buFont typeface="Arial" panose="020B0604020202020204" pitchFamily="34" charset="0"/>
              <a:buChar char="•"/>
            </a:pPr>
            <a:r>
              <a:rPr lang="es-ES" b="1" dirty="0"/>
              <a:t>Realizar un análisis empírico de la EPMAPS, y los procesos del laboratorio de medidores, los mismos que están certificados por la Norma </a:t>
            </a:r>
            <a:r>
              <a:rPr lang="es-ES" b="1" dirty="0" smtClean="0"/>
              <a:t>ISO.</a:t>
            </a:r>
          </a:p>
          <a:p>
            <a:pPr marL="285750" indent="-285750">
              <a:buFont typeface="Arial" panose="020B0604020202020204" pitchFamily="34" charset="0"/>
              <a:buChar char="•"/>
            </a:pPr>
            <a:endParaRPr lang="es-ES" b="1" dirty="0"/>
          </a:p>
          <a:p>
            <a:pPr marL="285750" lvl="0" indent="-285750">
              <a:buFont typeface="Arial" panose="020B0604020202020204" pitchFamily="34" charset="0"/>
              <a:buChar char="•"/>
            </a:pPr>
            <a:r>
              <a:rPr lang="es-ES" b="1" dirty="0"/>
              <a:t>Demostrar que la aplicación de la Norma define procesos reales y transparentes, optimizando el tiempo de realización de los proceso de la EPMAPS.</a:t>
            </a:r>
            <a:endParaRPr lang="es-EC" b="1" dirty="0"/>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endParaRPr lang="es-EC" b="1" dirty="0"/>
          </a:p>
        </p:txBody>
      </p:sp>
    </p:spTree>
    <p:extLst>
      <p:ext uri="{BB962C8B-B14F-4D97-AF65-F5344CB8AC3E}">
        <p14:creationId xmlns:p14="http://schemas.microsoft.com/office/powerpoint/2010/main" val="29872629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747727" y="1916832"/>
            <a:ext cx="7704856" cy="18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t>Son las inadecuadas formas de aplicación de la Norma Internacional de Calidad ISO 9001-2008 causa de no entregar servicios al 100%  con eficiencia y eficacia en la EPMAPS</a:t>
            </a:r>
            <a:endParaRPr lang="es-EC" dirty="0"/>
          </a:p>
          <a:p>
            <a:pPr algn="ctr"/>
            <a:endParaRPr lang="es-EC" dirty="0"/>
          </a:p>
        </p:txBody>
      </p:sp>
      <p:sp>
        <p:nvSpPr>
          <p:cNvPr id="5" name="4 Rectángulo redondeado"/>
          <p:cNvSpPr/>
          <p:nvPr/>
        </p:nvSpPr>
        <p:spPr>
          <a:xfrm>
            <a:off x="763960" y="4005064"/>
            <a:ext cx="7704856" cy="1800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La aplicación de la Norma Internacional ISO 9001:2008, </a:t>
            </a:r>
            <a:r>
              <a:rPr lang="es-ES" dirty="0" smtClean="0"/>
              <a:t>es </a:t>
            </a:r>
            <a:r>
              <a:rPr lang="es-ES" dirty="0"/>
              <a:t>la causa de la optimización de los tiempos en un 20% en la realización de los procesos del laboratorio de medidores de la EPMAPS</a:t>
            </a:r>
            <a:endParaRPr lang="es-EC" dirty="0"/>
          </a:p>
        </p:txBody>
      </p:sp>
      <p:sp>
        <p:nvSpPr>
          <p:cNvPr id="6" name="5 Rectángulo"/>
          <p:cNvSpPr/>
          <p:nvPr/>
        </p:nvSpPr>
        <p:spPr>
          <a:xfrm>
            <a:off x="2633551" y="620688"/>
            <a:ext cx="3810657"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HIPOTESIS</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308361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80869" y="5934670"/>
            <a:ext cx="55742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METODOLOGIA</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Elipse"/>
          <p:cNvSpPr/>
          <p:nvPr/>
        </p:nvSpPr>
        <p:spPr>
          <a:xfrm>
            <a:off x="1392502" y="149392"/>
            <a:ext cx="2087037"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bg1"/>
                </a:solidFill>
              </a:rPr>
              <a:t>Enfoque mixto</a:t>
            </a:r>
            <a:endParaRPr lang="es-EC" dirty="0">
              <a:solidFill>
                <a:schemeClr val="bg1"/>
              </a:solidFill>
            </a:endParaRPr>
          </a:p>
        </p:txBody>
      </p:sp>
      <p:sp>
        <p:nvSpPr>
          <p:cNvPr id="6" name="5 Elipse"/>
          <p:cNvSpPr/>
          <p:nvPr/>
        </p:nvSpPr>
        <p:spPr>
          <a:xfrm>
            <a:off x="179512" y="1388828"/>
            <a:ext cx="2233443" cy="98525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solidFill>
                  <a:schemeClr val="bg1"/>
                </a:solidFill>
              </a:rPr>
              <a:t>Cuantitativa</a:t>
            </a:r>
            <a:endParaRPr lang="es-EC" dirty="0">
              <a:solidFill>
                <a:schemeClr val="bg1"/>
              </a:solidFill>
            </a:endParaRPr>
          </a:p>
        </p:txBody>
      </p:sp>
      <p:sp>
        <p:nvSpPr>
          <p:cNvPr id="7" name="6 Elipse"/>
          <p:cNvSpPr/>
          <p:nvPr/>
        </p:nvSpPr>
        <p:spPr>
          <a:xfrm>
            <a:off x="2592286" y="1389300"/>
            <a:ext cx="2024820" cy="985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solidFill>
                  <a:schemeClr val="bg1"/>
                </a:solidFill>
              </a:rPr>
              <a:t>Cualitativa</a:t>
            </a:r>
            <a:endParaRPr lang="es-EC" dirty="0">
              <a:solidFill>
                <a:schemeClr val="bg1"/>
              </a:solidFill>
            </a:endParaRPr>
          </a:p>
        </p:txBody>
      </p:sp>
      <p:sp>
        <p:nvSpPr>
          <p:cNvPr id="8" name="7 Elipse"/>
          <p:cNvSpPr/>
          <p:nvPr/>
        </p:nvSpPr>
        <p:spPr>
          <a:xfrm>
            <a:off x="5506346" y="96258"/>
            <a:ext cx="2584870" cy="100811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Tipología de la Investigación</a:t>
            </a:r>
            <a:endParaRPr lang="es-EC" dirty="0"/>
          </a:p>
        </p:txBody>
      </p:sp>
      <p:sp>
        <p:nvSpPr>
          <p:cNvPr id="10" name="9 Elipse"/>
          <p:cNvSpPr/>
          <p:nvPr/>
        </p:nvSpPr>
        <p:spPr>
          <a:xfrm>
            <a:off x="7091058" y="1348732"/>
            <a:ext cx="1850860" cy="10258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2000" dirty="0" smtClean="0"/>
              <a:t>Mixto</a:t>
            </a:r>
            <a:endParaRPr lang="es-EC" sz="2000" dirty="0"/>
          </a:p>
        </p:txBody>
      </p:sp>
      <p:sp>
        <p:nvSpPr>
          <p:cNvPr id="11" name="10 Elipse"/>
          <p:cNvSpPr/>
          <p:nvPr/>
        </p:nvSpPr>
        <p:spPr>
          <a:xfrm>
            <a:off x="4759261" y="1367341"/>
            <a:ext cx="1908824" cy="102535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2000" dirty="0" smtClean="0"/>
              <a:t>Aplicada</a:t>
            </a:r>
            <a:endParaRPr lang="es-EC" sz="2000" dirty="0"/>
          </a:p>
        </p:txBody>
      </p:sp>
      <p:sp>
        <p:nvSpPr>
          <p:cNvPr id="13" name="12 Elipse"/>
          <p:cNvSpPr/>
          <p:nvPr/>
        </p:nvSpPr>
        <p:spPr>
          <a:xfrm>
            <a:off x="3479539" y="4088537"/>
            <a:ext cx="2460613" cy="106865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solidFill>
                  <a:schemeClr val="tx1"/>
                </a:solidFill>
              </a:rPr>
              <a:t>Entrevistas</a:t>
            </a:r>
            <a:endParaRPr lang="es-EC" dirty="0">
              <a:solidFill>
                <a:schemeClr val="tx1"/>
              </a:solidFill>
            </a:endParaRPr>
          </a:p>
        </p:txBody>
      </p:sp>
      <p:sp>
        <p:nvSpPr>
          <p:cNvPr id="14" name="13 Elipse"/>
          <p:cNvSpPr/>
          <p:nvPr/>
        </p:nvSpPr>
        <p:spPr>
          <a:xfrm>
            <a:off x="6300192" y="4074050"/>
            <a:ext cx="2376264" cy="10686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solidFill>
                  <a:schemeClr val="tx1"/>
                </a:solidFill>
              </a:rPr>
              <a:t>Observación</a:t>
            </a:r>
            <a:endParaRPr lang="es-EC" dirty="0">
              <a:solidFill>
                <a:schemeClr val="tx1"/>
              </a:solidFill>
            </a:endParaRPr>
          </a:p>
        </p:txBody>
      </p:sp>
      <p:sp>
        <p:nvSpPr>
          <p:cNvPr id="15" name="14 Elipse"/>
          <p:cNvSpPr/>
          <p:nvPr/>
        </p:nvSpPr>
        <p:spPr>
          <a:xfrm>
            <a:off x="683568" y="4055478"/>
            <a:ext cx="2448272" cy="11017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solidFill>
                  <a:schemeClr val="tx1"/>
                </a:solidFill>
              </a:rPr>
              <a:t>Cuestionarios</a:t>
            </a:r>
            <a:endParaRPr lang="es-EC" dirty="0">
              <a:solidFill>
                <a:schemeClr val="tx1"/>
              </a:solidFill>
            </a:endParaRPr>
          </a:p>
        </p:txBody>
      </p:sp>
      <p:sp>
        <p:nvSpPr>
          <p:cNvPr id="16" name="15 Elipse"/>
          <p:cNvSpPr/>
          <p:nvPr/>
        </p:nvSpPr>
        <p:spPr>
          <a:xfrm>
            <a:off x="3456384" y="2564904"/>
            <a:ext cx="2483768" cy="10801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Herramientas</a:t>
            </a:r>
            <a:endParaRPr lang="es-EC" dirty="0">
              <a:solidFill>
                <a:schemeClr val="tx1"/>
              </a:solidFill>
            </a:endParaRPr>
          </a:p>
        </p:txBody>
      </p:sp>
      <p:cxnSp>
        <p:nvCxnSpPr>
          <p:cNvPr id="18" name="17 Conector recto de flecha"/>
          <p:cNvCxnSpPr>
            <a:stCxn id="5" idx="3"/>
            <a:endCxn id="6" idx="0"/>
          </p:cNvCxnSpPr>
          <p:nvPr/>
        </p:nvCxnSpPr>
        <p:spPr>
          <a:xfrm flipH="1">
            <a:off x="1296234" y="1009869"/>
            <a:ext cx="401907" cy="37895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19 Conector recto de flecha"/>
          <p:cNvCxnSpPr>
            <a:stCxn id="5" idx="5"/>
            <a:endCxn id="7" idx="0"/>
          </p:cNvCxnSpPr>
          <p:nvPr/>
        </p:nvCxnSpPr>
        <p:spPr>
          <a:xfrm>
            <a:off x="3173900" y="1009869"/>
            <a:ext cx="430796" cy="37943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21 Conector recto de flecha"/>
          <p:cNvCxnSpPr>
            <a:stCxn id="8" idx="3"/>
            <a:endCxn id="11" idx="0"/>
          </p:cNvCxnSpPr>
          <p:nvPr/>
        </p:nvCxnSpPr>
        <p:spPr>
          <a:xfrm flipH="1">
            <a:off x="5713673" y="956735"/>
            <a:ext cx="171218" cy="4106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23 Conector recto de flecha"/>
          <p:cNvCxnSpPr>
            <a:stCxn id="8" idx="5"/>
            <a:endCxn id="10" idx="0"/>
          </p:cNvCxnSpPr>
          <p:nvPr/>
        </p:nvCxnSpPr>
        <p:spPr>
          <a:xfrm>
            <a:off x="7712671" y="956735"/>
            <a:ext cx="303817" cy="39199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25 Conector recto de flecha"/>
          <p:cNvCxnSpPr>
            <a:stCxn id="16" idx="2"/>
            <a:endCxn id="15" idx="0"/>
          </p:cNvCxnSpPr>
          <p:nvPr/>
        </p:nvCxnSpPr>
        <p:spPr>
          <a:xfrm flipH="1">
            <a:off x="1907704" y="3104964"/>
            <a:ext cx="1548680" cy="9505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27 Conector recto de flecha"/>
          <p:cNvCxnSpPr>
            <a:stCxn id="16" idx="4"/>
            <a:endCxn id="13" idx="0"/>
          </p:cNvCxnSpPr>
          <p:nvPr/>
        </p:nvCxnSpPr>
        <p:spPr>
          <a:xfrm>
            <a:off x="4698268" y="3645024"/>
            <a:ext cx="11578" cy="4435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31 Conector recto de flecha"/>
          <p:cNvCxnSpPr>
            <a:stCxn id="16" idx="6"/>
            <a:endCxn id="14" idx="0"/>
          </p:cNvCxnSpPr>
          <p:nvPr/>
        </p:nvCxnSpPr>
        <p:spPr>
          <a:xfrm>
            <a:off x="5940152" y="3104964"/>
            <a:ext cx="1548172" cy="96908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8475349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02601" y="3284984"/>
            <a:ext cx="774590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TEORIAS DE SOPORTE</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98459461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787</TotalTime>
  <Words>1348</Words>
  <Application>Microsoft Office PowerPoint</Application>
  <PresentationFormat>Presentación en pantalla (4:3)</PresentationFormat>
  <Paragraphs>299</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Boticario</vt:lpstr>
      <vt:lpstr>Presentación de PowerPoint</vt:lpstr>
      <vt:lpstr>   DEPARTAMENTO DE CIENCIAS ECONÓMICAS ADMINISTRATIVAS Y DE COMERCIO  CARRERA DE INGENIERÍA EN FINANZAS Y AUDITORÍA, CPA  PROYECTO DE TITULACIÓN  AUTOR: JOSE LUIS ARMAS ALCIVAR   TEMA: ANÁLISIS DE LA APLICACIÓN DE LA NORMA ISO 9001:2008 EN LOS PROCESOS DE LAS EMPRESAS PÚBLICAS QUE BRINDAN SERVICIOS BÁSICOS DEL DMQ CASO: EPMAPS 2015.   DIRECTOR: ING. HENRY PAZMIÑO     SANGOLQUÍ, SEPTIEMBRE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68</cp:revision>
  <dcterms:created xsi:type="dcterms:W3CDTF">2016-09-18T23:52:27Z</dcterms:created>
  <dcterms:modified xsi:type="dcterms:W3CDTF">2016-09-21T17:56:36Z</dcterms:modified>
</cp:coreProperties>
</file>