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2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sldIdLst>
    <p:sldId id="256" r:id="rId2"/>
    <p:sldId id="300" r:id="rId3"/>
    <p:sldId id="318" r:id="rId4"/>
    <p:sldId id="302" r:id="rId5"/>
    <p:sldId id="303" r:id="rId6"/>
    <p:sldId id="304" r:id="rId7"/>
    <p:sldId id="305" r:id="rId8"/>
    <p:sldId id="306" r:id="rId9"/>
    <p:sldId id="309" r:id="rId10"/>
    <p:sldId id="310" r:id="rId11"/>
    <p:sldId id="311" r:id="rId12"/>
    <p:sldId id="312" r:id="rId13"/>
    <p:sldId id="313" r:id="rId14"/>
    <p:sldId id="317" r:id="rId15"/>
    <p:sldId id="314" r:id="rId16"/>
    <p:sldId id="316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4" r:id="rId32"/>
    <p:sldId id="335" r:id="rId33"/>
    <p:sldId id="287" r:id="rId34"/>
    <p:sldId id="285" r:id="rId35"/>
    <p:sldId id="286" r:id="rId36"/>
    <p:sldId id="333" r:id="rId37"/>
    <p:sldId id="262" r:id="rId3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>
        <p:scale>
          <a:sx n="70" d="100"/>
          <a:sy n="70" d="100"/>
        </p:scale>
        <p:origin x="-138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G:\TESIS%20%20Espe%20DARIO%20Y%20Johanna\exportadores%20a&#241;o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TESIS%20%20Espe%20DARIO%20Y%20Johanna\exportadores%20a&#241;o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1.xml"/><Relationship Id="rId1" Type="http://schemas.openxmlformats.org/officeDocument/2006/relationships/oleObject" Target="file:///G:\TESIS%20%20Espe%20DARIO%20Y%20Johanna\exportadores%20a&#241;os.xlsx" TargetMode="External"/><Relationship Id="rId4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Hoja1!$B$327</c:f>
              <c:strCache>
                <c:ptCount val="1"/>
                <c:pt idx="0">
                  <c:v>EXPORTACIONES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Hoja1!$A$328:$A$333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Hoja1!$B$328:$B$333</c:f>
              <c:numCache>
                <c:formatCode>#,##0.00</c:formatCode>
                <c:ptCount val="6"/>
                <c:pt idx="0">
                  <c:v>127.66855090999996</c:v>
                </c:pt>
                <c:pt idx="1">
                  <c:v>143.21687395000001</c:v>
                </c:pt>
                <c:pt idx="2">
                  <c:v>151.88918728999997</c:v>
                </c:pt>
                <c:pt idx="3">
                  <c:v>164.23655801000001</c:v>
                </c:pt>
                <c:pt idx="4">
                  <c:v>222.87287004000009</c:v>
                </c:pt>
                <c:pt idx="5">
                  <c:v>258.07560170000016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92755456"/>
        <c:axId val="92756992"/>
      </c:barChart>
      <c:catAx>
        <c:axId val="92755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2756992"/>
        <c:crosses val="autoZero"/>
        <c:auto val="1"/>
        <c:lblAlgn val="ctr"/>
        <c:lblOffset val="100"/>
        <c:noMultiLvlLbl val="0"/>
      </c:catAx>
      <c:valAx>
        <c:axId val="9275699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2755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928645220773681E-2"/>
          <c:y val="3.5273858460171094E-2"/>
          <c:w val="0.92163562286182765"/>
          <c:h val="0.8246664512023916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Hoja1!$A$307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rebuchet MS" panose="020B0603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Hoja1!$B$306</c:f>
              <c:strCache>
                <c:ptCount val="1"/>
                <c:pt idx="0">
                  <c:v>NUMERO DE EMPRESAS </c:v>
                </c:pt>
              </c:strCache>
            </c:strRef>
          </c:cat>
          <c:val>
            <c:numRef>
              <c:f>Hoja1!$B$307</c:f>
              <c:numCache>
                <c:formatCode>General</c:formatCode>
                <c:ptCount val="1"/>
                <c:pt idx="0">
                  <c:v>294</c:v>
                </c:pt>
              </c:numCache>
            </c:numRef>
          </c:val>
        </c:ser>
        <c:ser>
          <c:idx val="0"/>
          <c:order val="1"/>
          <c:tx>
            <c:strRef>
              <c:f>Hoja1!$A$308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rebuchet MS" panose="020B0603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Hoja1!$B$306</c:f>
              <c:strCache>
                <c:ptCount val="1"/>
                <c:pt idx="0">
                  <c:v>NUMERO DE EMPRESAS </c:v>
                </c:pt>
              </c:strCache>
            </c:strRef>
          </c:cat>
          <c:val>
            <c:numRef>
              <c:f>Hoja1!$B$308</c:f>
              <c:numCache>
                <c:formatCode>General</c:formatCode>
                <c:ptCount val="1"/>
                <c:pt idx="0">
                  <c:v>309</c:v>
                </c:pt>
              </c:numCache>
            </c:numRef>
          </c:val>
        </c:ser>
        <c:ser>
          <c:idx val="2"/>
          <c:order val="2"/>
          <c:tx>
            <c:strRef>
              <c:f>Hoja1!$A$309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rebuchet MS" panose="020B0603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Hoja1!$B$306</c:f>
              <c:strCache>
                <c:ptCount val="1"/>
                <c:pt idx="0">
                  <c:v>NUMERO DE EMPRESAS </c:v>
                </c:pt>
              </c:strCache>
            </c:strRef>
          </c:cat>
          <c:val>
            <c:numRef>
              <c:f>Hoja1!$B$309</c:f>
              <c:numCache>
                <c:formatCode>General</c:formatCode>
                <c:ptCount val="1"/>
                <c:pt idx="0">
                  <c:v>339</c:v>
                </c:pt>
              </c:numCache>
            </c:numRef>
          </c:val>
        </c:ser>
        <c:ser>
          <c:idx val="3"/>
          <c:order val="3"/>
          <c:tx>
            <c:strRef>
              <c:f>Hoja1!$A$310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rebuchet MS" panose="020B0603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Hoja1!$B$306</c:f>
              <c:strCache>
                <c:ptCount val="1"/>
                <c:pt idx="0">
                  <c:v>NUMERO DE EMPRESAS </c:v>
                </c:pt>
              </c:strCache>
            </c:strRef>
          </c:cat>
          <c:val>
            <c:numRef>
              <c:f>Hoja1!$B$310</c:f>
              <c:numCache>
                <c:formatCode>General</c:formatCode>
                <c:ptCount val="1"/>
                <c:pt idx="0">
                  <c:v>375</c:v>
                </c:pt>
              </c:numCache>
            </c:numRef>
          </c:val>
        </c:ser>
        <c:ser>
          <c:idx val="4"/>
          <c:order val="4"/>
          <c:tx>
            <c:strRef>
              <c:f>Hoja1!$A$311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rebuchet MS" panose="020B0603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Hoja1!$B$306</c:f>
              <c:strCache>
                <c:ptCount val="1"/>
                <c:pt idx="0">
                  <c:v>NUMERO DE EMPRESAS </c:v>
                </c:pt>
              </c:strCache>
            </c:strRef>
          </c:cat>
          <c:val>
            <c:numRef>
              <c:f>Hoja1!$B$311</c:f>
              <c:numCache>
                <c:formatCode>General</c:formatCode>
                <c:ptCount val="1"/>
                <c:pt idx="0">
                  <c:v>419</c:v>
                </c:pt>
              </c:numCache>
            </c:numRef>
          </c:val>
        </c:ser>
        <c:ser>
          <c:idx val="5"/>
          <c:order val="5"/>
          <c:tx>
            <c:strRef>
              <c:f>Hoja1!$A$312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rebuchet MS" panose="020B0603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Hoja1!$B$306</c:f>
              <c:strCache>
                <c:ptCount val="1"/>
                <c:pt idx="0">
                  <c:v>NUMERO DE EMPRESAS </c:v>
                </c:pt>
              </c:strCache>
            </c:strRef>
          </c:cat>
          <c:val>
            <c:numRef>
              <c:f>Hoja1!$B$312</c:f>
              <c:numCache>
                <c:formatCode>General</c:formatCode>
                <c:ptCount val="1"/>
                <c:pt idx="0">
                  <c:v>431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1895296"/>
        <c:axId val="91896832"/>
      </c:barChart>
      <c:catAx>
        <c:axId val="91895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91896832"/>
        <c:crosses val="autoZero"/>
        <c:auto val="1"/>
        <c:lblAlgn val="ctr"/>
        <c:lblOffset val="100"/>
        <c:noMultiLvlLbl val="0"/>
      </c:catAx>
      <c:valAx>
        <c:axId val="91896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91895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Hoja1!$B$317</c:f>
              <c:strCache>
                <c:ptCount val="1"/>
                <c:pt idx="0">
                  <c:v>MONTO ASEGURADO</c:v>
                </c:pt>
              </c:strCache>
            </c:strRef>
          </c:tx>
          <c:spPr>
            <a:noFill/>
            <a:ln w="9525" cap="flat" cmpd="sng" algn="ctr">
              <a:solidFill>
                <a:schemeClr val="accent2"/>
              </a:solidFill>
              <a:miter lim="800000"/>
            </a:ln>
            <a:effectLst>
              <a:glow rad="63500">
                <a:schemeClr val="accent2">
                  <a:satMod val="175000"/>
                  <a:alpha val="25000"/>
                </a:schemeClr>
              </a:glo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Hoja1!$A$318:$A$323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Hoja1!$B$318:$B$323</c:f>
              <c:numCache>
                <c:formatCode>#,##0.00</c:formatCode>
                <c:ptCount val="6"/>
                <c:pt idx="0">
                  <c:v>3.8300565272999987</c:v>
                </c:pt>
                <c:pt idx="1">
                  <c:v>4.2965062185000003</c:v>
                </c:pt>
                <c:pt idx="2">
                  <c:v>3.0377837457999992</c:v>
                </c:pt>
                <c:pt idx="3">
                  <c:v>4.9270967403000006</c:v>
                </c:pt>
                <c:pt idx="4">
                  <c:v>2.2287287004000009</c:v>
                </c:pt>
                <c:pt idx="5">
                  <c:v>2.5807560170000015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15"/>
        <c:overlap val="-40"/>
        <c:axId val="92001408"/>
        <c:axId val="92008448"/>
      </c:barChart>
      <c:catAx>
        <c:axId val="9200140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2008448"/>
        <c:crosses val="autoZero"/>
        <c:auto val="1"/>
        <c:lblAlgn val="ctr"/>
        <c:lblOffset val="100"/>
        <c:noMultiLvlLbl val="0"/>
      </c:catAx>
      <c:valAx>
        <c:axId val="92008448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2001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3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0F0200-FDC7-47C3-A8C9-58086D55DC0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96CE96F-C1D6-42BC-B6C3-3D077DEE2100}">
      <dgm:prSet phldrT="[Texto]"/>
      <dgm:spPr/>
      <dgm:t>
        <a:bodyPr/>
        <a:lstStyle/>
        <a:p>
          <a:r>
            <a:rPr lang="es-EC" dirty="0" smtClean="0"/>
            <a:t>Baja exportación de rosas a Rusia en los últimos 6 años en comparación a los años anteriores</a:t>
          </a:r>
          <a:endParaRPr lang="es-ES" dirty="0"/>
        </a:p>
      </dgm:t>
    </dgm:pt>
    <dgm:pt modelId="{3D298EE7-F453-49F8-96C0-7C97EC785654}" type="parTrans" cxnId="{C4EF0E31-8EDE-43F9-ACFC-20FC9F185481}">
      <dgm:prSet/>
      <dgm:spPr/>
      <dgm:t>
        <a:bodyPr/>
        <a:lstStyle/>
        <a:p>
          <a:endParaRPr lang="es-ES"/>
        </a:p>
      </dgm:t>
    </dgm:pt>
    <dgm:pt modelId="{88836F50-2B57-4F4C-A14F-22BBA7A5DE85}" type="sibTrans" cxnId="{C4EF0E31-8EDE-43F9-ACFC-20FC9F185481}">
      <dgm:prSet/>
      <dgm:spPr/>
      <dgm:t>
        <a:bodyPr/>
        <a:lstStyle/>
        <a:p>
          <a:endParaRPr lang="es-ES"/>
        </a:p>
      </dgm:t>
    </dgm:pt>
    <dgm:pt modelId="{0EE7BC35-2B12-4DFD-9371-97079405032B}">
      <dgm:prSet phldrT="[Texto]"/>
      <dgm:spPr/>
      <dgm:t>
        <a:bodyPr/>
        <a:lstStyle/>
        <a:p>
          <a:r>
            <a:rPr lang="es-EC" dirty="0" smtClean="0"/>
            <a:t>Sistemas de seguros de créditos a exportaciones no son fomentados de manera óptima por las empresas financieras.</a:t>
          </a:r>
          <a:endParaRPr lang="es-ES" dirty="0"/>
        </a:p>
      </dgm:t>
    </dgm:pt>
    <dgm:pt modelId="{3F2DFEE2-F16D-4276-BE6E-7ADEDDE0683F}" type="parTrans" cxnId="{4DC89C91-743B-4F7E-8F04-7AF448ABD6C1}">
      <dgm:prSet/>
      <dgm:spPr/>
      <dgm:t>
        <a:bodyPr/>
        <a:lstStyle/>
        <a:p>
          <a:endParaRPr lang="es-ES"/>
        </a:p>
      </dgm:t>
    </dgm:pt>
    <dgm:pt modelId="{4D2B6644-6807-4A5B-8F1A-8F4D83FFDE10}" type="sibTrans" cxnId="{4DC89C91-743B-4F7E-8F04-7AF448ABD6C1}">
      <dgm:prSet/>
      <dgm:spPr/>
      <dgm:t>
        <a:bodyPr/>
        <a:lstStyle/>
        <a:p>
          <a:endParaRPr lang="es-ES"/>
        </a:p>
      </dgm:t>
    </dgm:pt>
    <dgm:pt modelId="{E41E1E8C-A8F9-4762-81E7-A5E993B88E08}">
      <dgm:prSet phldrT="[Texto]"/>
      <dgm:spPr/>
      <dgm:t>
        <a:bodyPr/>
        <a:lstStyle/>
        <a:p>
          <a:r>
            <a:rPr lang="es-EC" dirty="0" smtClean="0"/>
            <a:t>Balanza comercial decreciente en su total de exportaciones</a:t>
          </a:r>
          <a:endParaRPr lang="es-ES" dirty="0"/>
        </a:p>
      </dgm:t>
    </dgm:pt>
    <dgm:pt modelId="{BA8A7F64-DE85-40F7-A7C9-88F9C0454BA6}" type="parTrans" cxnId="{DEE38B13-611C-4A13-8347-33DA1F37016B}">
      <dgm:prSet/>
      <dgm:spPr/>
      <dgm:t>
        <a:bodyPr/>
        <a:lstStyle/>
        <a:p>
          <a:endParaRPr lang="es-ES"/>
        </a:p>
      </dgm:t>
    </dgm:pt>
    <dgm:pt modelId="{1CFC6F0D-8A6A-4E29-86DD-40EE3596500F}" type="sibTrans" cxnId="{DEE38B13-611C-4A13-8347-33DA1F37016B}">
      <dgm:prSet/>
      <dgm:spPr/>
      <dgm:t>
        <a:bodyPr/>
        <a:lstStyle/>
        <a:p>
          <a:endParaRPr lang="es-ES"/>
        </a:p>
      </dgm:t>
    </dgm:pt>
    <dgm:pt modelId="{D0D1E11D-C4F3-4C06-BC7E-6227654E4111}">
      <dgm:prSet phldrT="[Texto]"/>
      <dgm:spPr/>
      <dgm:t>
        <a:bodyPr/>
        <a:lstStyle/>
        <a:p>
          <a:r>
            <a:rPr lang="es-EC" dirty="0" smtClean="0"/>
            <a:t>El problema radica en que los exportadores desconocen, herramientas de fortalecimiento de exportaciones</a:t>
          </a:r>
          <a:endParaRPr lang="es-ES" dirty="0"/>
        </a:p>
      </dgm:t>
    </dgm:pt>
    <dgm:pt modelId="{2D72A64C-CC06-4A39-AA5E-ED424CB9F267}" type="parTrans" cxnId="{74559C2F-F5B8-4668-8C0A-F2F084058E2D}">
      <dgm:prSet/>
      <dgm:spPr/>
      <dgm:t>
        <a:bodyPr/>
        <a:lstStyle/>
        <a:p>
          <a:endParaRPr lang="es-ES"/>
        </a:p>
      </dgm:t>
    </dgm:pt>
    <dgm:pt modelId="{8BB3EA75-4DBA-46ED-9B65-71B93835D09D}" type="sibTrans" cxnId="{74559C2F-F5B8-4668-8C0A-F2F084058E2D}">
      <dgm:prSet/>
      <dgm:spPr/>
      <dgm:t>
        <a:bodyPr/>
        <a:lstStyle/>
        <a:p>
          <a:endParaRPr lang="es-ES"/>
        </a:p>
      </dgm:t>
    </dgm:pt>
    <dgm:pt modelId="{BA5D8E97-4B5F-432C-A041-621B34949166}" type="pres">
      <dgm:prSet presAssocID="{F30F0200-FDC7-47C3-A8C9-58086D55DC0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E8C3DC1-D438-410F-87C7-9CEE91D9E9C3}" type="pres">
      <dgm:prSet presAssocID="{E96CE96F-C1D6-42BC-B6C3-3D077DEE210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E60DEE-CF45-48A9-940A-C559230BE3FD}" type="pres">
      <dgm:prSet presAssocID="{88836F50-2B57-4F4C-A14F-22BBA7A5DE85}" presName="sibTrans" presStyleCnt="0"/>
      <dgm:spPr/>
    </dgm:pt>
    <dgm:pt modelId="{8BF86A7E-DEF6-4B17-B2DA-09B6A1A12E65}" type="pres">
      <dgm:prSet presAssocID="{0EE7BC35-2B12-4DFD-9371-97079405032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8401C5-217E-4B81-9CCD-A71A28D702DB}" type="pres">
      <dgm:prSet presAssocID="{4D2B6644-6807-4A5B-8F1A-8F4D83FFDE10}" presName="sibTrans" presStyleCnt="0"/>
      <dgm:spPr/>
    </dgm:pt>
    <dgm:pt modelId="{129381DF-03F3-47A2-BFD8-8C0DCA8E6D7A}" type="pres">
      <dgm:prSet presAssocID="{E41E1E8C-A8F9-4762-81E7-A5E993B88E0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23971A-4C66-449A-AAC1-9DA90971E745}" type="pres">
      <dgm:prSet presAssocID="{1CFC6F0D-8A6A-4E29-86DD-40EE3596500F}" presName="sibTrans" presStyleCnt="0"/>
      <dgm:spPr/>
    </dgm:pt>
    <dgm:pt modelId="{DD08192F-A558-4A48-9EB8-8E81CB15D01B}" type="pres">
      <dgm:prSet presAssocID="{D0D1E11D-C4F3-4C06-BC7E-6227654E411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4559C2F-F5B8-4668-8C0A-F2F084058E2D}" srcId="{F30F0200-FDC7-47C3-A8C9-58086D55DC07}" destId="{D0D1E11D-C4F3-4C06-BC7E-6227654E4111}" srcOrd="3" destOrd="0" parTransId="{2D72A64C-CC06-4A39-AA5E-ED424CB9F267}" sibTransId="{8BB3EA75-4DBA-46ED-9B65-71B93835D09D}"/>
    <dgm:cxn modelId="{C4EF0E31-8EDE-43F9-ACFC-20FC9F185481}" srcId="{F30F0200-FDC7-47C3-A8C9-58086D55DC07}" destId="{E96CE96F-C1D6-42BC-B6C3-3D077DEE2100}" srcOrd="0" destOrd="0" parTransId="{3D298EE7-F453-49F8-96C0-7C97EC785654}" sibTransId="{88836F50-2B57-4F4C-A14F-22BBA7A5DE85}"/>
    <dgm:cxn modelId="{7A1D8BFA-7A0D-4A3A-9FE4-E8A13BB455BB}" type="presOf" srcId="{E41E1E8C-A8F9-4762-81E7-A5E993B88E08}" destId="{129381DF-03F3-47A2-BFD8-8C0DCA8E6D7A}" srcOrd="0" destOrd="0" presId="urn:microsoft.com/office/officeart/2005/8/layout/default"/>
    <dgm:cxn modelId="{4DC89C91-743B-4F7E-8F04-7AF448ABD6C1}" srcId="{F30F0200-FDC7-47C3-A8C9-58086D55DC07}" destId="{0EE7BC35-2B12-4DFD-9371-97079405032B}" srcOrd="1" destOrd="0" parTransId="{3F2DFEE2-F16D-4276-BE6E-7ADEDDE0683F}" sibTransId="{4D2B6644-6807-4A5B-8F1A-8F4D83FFDE10}"/>
    <dgm:cxn modelId="{47CB4EE9-CB23-427D-96B3-E79CB9D7464D}" type="presOf" srcId="{E96CE96F-C1D6-42BC-B6C3-3D077DEE2100}" destId="{2E8C3DC1-D438-410F-87C7-9CEE91D9E9C3}" srcOrd="0" destOrd="0" presId="urn:microsoft.com/office/officeart/2005/8/layout/default"/>
    <dgm:cxn modelId="{6D0B6DFB-AC50-4A70-8718-7AF598945209}" type="presOf" srcId="{D0D1E11D-C4F3-4C06-BC7E-6227654E4111}" destId="{DD08192F-A558-4A48-9EB8-8E81CB15D01B}" srcOrd="0" destOrd="0" presId="urn:microsoft.com/office/officeart/2005/8/layout/default"/>
    <dgm:cxn modelId="{6B75EE4E-4E35-40DB-B130-9F227F1FAFFD}" type="presOf" srcId="{0EE7BC35-2B12-4DFD-9371-97079405032B}" destId="{8BF86A7E-DEF6-4B17-B2DA-09B6A1A12E65}" srcOrd="0" destOrd="0" presId="urn:microsoft.com/office/officeart/2005/8/layout/default"/>
    <dgm:cxn modelId="{DEE38B13-611C-4A13-8347-33DA1F37016B}" srcId="{F30F0200-FDC7-47C3-A8C9-58086D55DC07}" destId="{E41E1E8C-A8F9-4762-81E7-A5E993B88E08}" srcOrd="2" destOrd="0" parTransId="{BA8A7F64-DE85-40F7-A7C9-88F9C0454BA6}" sibTransId="{1CFC6F0D-8A6A-4E29-86DD-40EE3596500F}"/>
    <dgm:cxn modelId="{EEDFB175-FD64-4020-831E-C95284BA2B39}" type="presOf" srcId="{F30F0200-FDC7-47C3-A8C9-58086D55DC07}" destId="{BA5D8E97-4B5F-432C-A041-621B34949166}" srcOrd="0" destOrd="0" presId="urn:microsoft.com/office/officeart/2005/8/layout/default"/>
    <dgm:cxn modelId="{BACAC2C4-5637-47D1-B6D9-270001FAD10B}" type="presParOf" srcId="{BA5D8E97-4B5F-432C-A041-621B34949166}" destId="{2E8C3DC1-D438-410F-87C7-9CEE91D9E9C3}" srcOrd="0" destOrd="0" presId="urn:microsoft.com/office/officeart/2005/8/layout/default"/>
    <dgm:cxn modelId="{09B046A1-80EB-48C7-815D-4F385326CE45}" type="presParOf" srcId="{BA5D8E97-4B5F-432C-A041-621B34949166}" destId="{D4E60DEE-CF45-48A9-940A-C559230BE3FD}" srcOrd="1" destOrd="0" presId="urn:microsoft.com/office/officeart/2005/8/layout/default"/>
    <dgm:cxn modelId="{8935D9C3-DE37-4F41-8847-79F886D7FBDC}" type="presParOf" srcId="{BA5D8E97-4B5F-432C-A041-621B34949166}" destId="{8BF86A7E-DEF6-4B17-B2DA-09B6A1A12E65}" srcOrd="2" destOrd="0" presId="urn:microsoft.com/office/officeart/2005/8/layout/default"/>
    <dgm:cxn modelId="{3F48A03E-AC90-4462-9DA9-5D3DB524B0A4}" type="presParOf" srcId="{BA5D8E97-4B5F-432C-A041-621B34949166}" destId="{4D8401C5-217E-4B81-9CCD-A71A28D702DB}" srcOrd="3" destOrd="0" presId="urn:microsoft.com/office/officeart/2005/8/layout/default"/>
    <dgm:cxn modelId="{4F29C30B-8D71-4282-A7EB-F873CA5E8D0F}" type="presParOf" srcId="{BA5D8E97-4B5F-432C-A041-621B34949166}" destId="{129381DF-03F3-47A2-BFD8-8C0DCA8E6D7A}" srcOrd="4" destOrd="0" presId="urn:microsoft.com/office/officeart/2005/8/layout/default"/>
    <dgm:cxn modelId="{18C83FBC-12B9-4951-AA99-D66C3050B7B6}" type="presParOf" srcId="{BA5D8E97-4B5F-432C-A041-621B34949166}" destId="{6923971A-4C66-449A-AAC1-9DA90971E745}" srcOrd="5" destOrd="0" presId="urn:microsoft.com/office/officeart/2005/8/layout/default"/>
    <dgm:cxn modelId="{D76191B3-3518-45F9-9C23-4675FDB44F46}" type="presParOf" srcId="{BA5D8E97-4B5F-432C-A041-621B34949166}" destId="{DD08192F-A558-4A48-9EB8-8E81CB15D01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8390FBB-8151-4CC2-9EC8-09B1C1B225AB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DA069C22-2FAF-4D1A-8DAB-0CCE933CA302}">
      <dgm:prSet phldrT="[Texto]"/>
      <dgm:spPr/>
      <dgm:t>
        <a:bodyPr/>
        <a:lstStyle/>
        <a:p>
          <a:r>
            <a:rPr lang="es-EC" b="1" dirty="0" smtClean="0"/>
            <a:t>Normativa nacional </a:t>
          </a:r>
          <a:endParaRPr lang="es-ES" dirty="0"/>
        </a:p>
      </dgm:t>
    </dgm:pt>
    <dgm:pt modelId="{53BE469C-6115-4DE3-A8AC-16E9E0B2FCA8}" type="parTrans" cxnId="{F921CE87-A6F3-4A79-BFC8-9E8A6D9A3CCA}">
      <dgm:prSet/>
      <dgm:spPr/>
      <dgm:t>
        <a:bodyPr/>
        <a:lstStyle/>
        <a:p>
          <a:endParaRPr lang="es-ES"/>
        </a:p>
      </dgm:t>
    </dgm:pt>
    <dgm:pt modelId="{A3DA88BD-4BE6-405B-AC4E-4AB9A23566B5}" type="sibTrans" cxnId="{F921CE87-A6F3-4A79-BFC8-9E8A6D9A3CCA}">
      <dgm:prSet/>
      <dgm:spPr/>
      <dgm:t>
        <a:bodyPr/>
        <a:lstStyle/>
        <a:p>
          <a:endParaRPr lang="es-ES"/>
        </a:p>
      </dgm:t>
    </dgm:pt>
    <dgm:pt modelId="{CBA61537-628A-437A-8124-77742577CBFE}">
      <dgm:prSet/>
      <dgm:spPr/>
      <dgm:t>
        <a:bodyPr/>
        <a:lstStyle/>
        <a:p>
          <a:r>
            <a:rPr lang="es-ES" dirty="0" smtClean="0"/>
            <a:t>El decreto 1793 del presidente Lucio Gutiérrez </a:t>
          </a:r>
          <a:endParaRPr lang="es-EC" dirty="0" smtClean="0"/>
        </a:p>
      </dgm:t>
    </dgm:pt>
    <dgm:pt modelId="{1779463E-30D0-4527-A960-41B62024641E}" type="parTrans" cxnId="{566E81F7-D6A8-4993-BCAF-141B9AD87A91}">
      <dgm:prSet/>
      <dgm:spPr/>
      <dgm:t>
        <a:bodyPr/>
        <a:lstStyle/>
        <a:p>
          <a:endParaRPr lang="es-ES"/>
        </a:p>
      </dgm:t>
    </dgm:pt>
    <dgm:pt modelId="{5020BCC9-8580-4078-9088-3C6F99908F03}" type="sibTrans" cxnId="{566E81F7-D6A8-4993-BCAF-141B9AD87A91}">
      <dgm:prSet/>
      <dgm:spPr/>
      <dgm:t>
        <a:bodyPr/>
        <a:lstStyle/>
        <a:p>
          <a:endParaRPr lang="es-ES"/>
        </a:p>
      </dgm:t>
    </dgm:pt>
    <dgm:pt modelId="{BCC787DC-726A-4840-96DE-17D48A928457}">
      <dgm:prSet phldrT="[Texto]"/>
      <dgm:spPr/>
      <dgm:t>
        <a:bodyPr/>
        <a:lstStyle/>
        <a:p>
          <a:r>
            <a:rPr lang="es-EC" dirty="0" smtClean="0"/>
            <a:t>Instrumento.</a:t>
          </a:r>
          <a:endParaRPr lang="es-ES" dirty="0"/>
        </a:p>
      </dgm:t>
    </dgm:pt>
    <dgm:pt modelId="{A8557E76-7BF0-4C2F-AC10-5E8F7116BAA0}" type="parTrans" cxnId="{4DE31C6E-9E16-4A3F-B287-F2FF3552EA0D}">
      <dgm:prSet/>
      <dgm:spPr/>
      <dgm:t>
        <a:bodyPr/>
        <a:lstStyle/>
        <a:p>
          <a:endParaRPr lang="es-ES"/>
        </a:p>
      </dgm:t>
    </dgm:pt>
    <dgm:pt modelId="{B4A0A874-0CF7-46B0-9DB1-255DA695D6C8}" type="sibTrans" cxnId="{4DE31C6E-9E16-4A3F-B287-F2FF3552EA0D}">
      <dgm:prSet/>
      <dgm:spPr/>
      <dgm:t>
        <a:bodyPr/>
        <a:lstStyle/>
        <a:p>
          <a:endParaRPr lang="es-ES"/>
        </a:p>
      </dgm:t>
    </dgm:pt>
    <dgm:pt modelId="{DDA0FA80-10AB-48EE-8558-ABD256F41375}">
      <dgm:prSet/>
      <dgm:spPr/>
      <dgm:t>
        <a:bodyPr/>
        <a:lstStyle/>
        <a:p>
          <a:r>
            <a:rPr lang="es-EC" dirty="0" smtClean="0"/>
            <a:t>Mejorar la competitividad</a:t>
          </a:r>
          <a:endParaRPr lang="es-ES" dirty="0"/>
        </a:p>
      </dgm:t>
    </dgm:pt>
    <dgm:pt modelId="{EAE5177B-9375-4E25-905C-A3EB3572FB81}" type="parTrans" cxnId="{6EE5D097-C8FE-4F9B-8320-7714B24D41A6}">
      <dgm:prSet/>
      <dgm:spPr/>
      <dgm:t>
        <a:bodyPr/>
        <a:lstStyle/>
        <a:p>
          <a:endParaRPr lang="es-ES"/>
        </a:p>
      </dgm:t>
    </dgm:pt>
    <dgm:pt modelId="{97A54D5C-A209-465F-ADED-029351DC953D}" type="sibTrans" cxnId="{6EE5D097-C8FE-4F9B-8320-7714B24D41A6}">
      <dgm:prSet/>
      <dgm:spPr/>
      <dgm:t>
        <a:bodyPr/>
        <a:lstStyle/>
        <a:p>
          <a:endParaRPr lang="es-ES"/>
        </a:p>
      </dgm:t>
    </dgm:pt>
    <dgm:pt modelId="{056A4C92-48F9-44E8-9194-DAA8E70E074E}">
      <dgm:prSet/>
      <dgm:spPr/>
      <dgm:t>
        <a:bodyPr/>
        <a:lstStyle/>
        <a:p>
          <a:r>
            <a:rPr lang="es-ES" dirty="0" smtClean="0"/>
            <a:t>Nuevos mercados sean seguros </a:t>
          </a:r>
          <a:endParaRPr lang="es-ES" dirty="0"/>
        </a:p>
      </dgm:t>
    </dgm:pt>
    <dgm:pt modelId="{84F5896F-3F3E-4A38-AFFA-62B178862488}" type="parTrans" cxnId="{BD45FE49-37E7-4133-BF78-410BAD1008B8}">
      <dgm:prSet/>
      <dgm:spPr/>
      <dgm:t>
        <a:bodyPr/>
        <a:lstStyle/>
        <a:p>
          <a:endParaRPr lang="es-ES"/>
        </a:p>
      </dgm:t>
    </dgm:pt>
    <dgm:pt modelId="{D085432A-7E44-4E14-8742-E63834D3DD0E}" type="sibTrans" cxnId="{BD45FE49-37E7-4133-BF78-410BAD1008B8}">
      <dgm:prSet/>
      <dgm:spPr/>
      <dgm:t>
        <a:bodyPr/>
        <a:lstStyle/>
        <a:p>
          <a:endParaRPr lang="es-ES"/>
        </a:p>
      </dgm:t>
    </dgm:pt>
    <dgm:pt modelId="{11F2E018-2FCC-4CDD-B0EA-D1421BD0949E}" type="pres">
      <dgm:prSet presAssocID="{F8390FBB-8151-4CC2-9EC8-09B1C1B225A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65C70877-D242-43B0-B766-654C3A53D5BB}" type="pres">
      <dgm:prSet presAssocID="{DA069C22-2FAF-4D1A-8DAB-0CCE933CA302}" presName="composite" presStyleCnt="0"/>
      <dgm:spPr/>
    </dgm:pt>
    <dgm:pt modelId="{7DEB26E2-5C14-4C56-97F6-E87FB40432A2}" type="pres">
      <dgm:prSet presAssocID="{DA069C22-2FAF-4D1A-8DAB-0CCE933CA302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FFF37E-8326-45AA-A2D2-3151BD6CB316}" type="pres">
      <dgm:prSet presAssocID="{DA069C22-2FAF-4D1A-8DAB-0CCE933CA302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0B533C-C1AC-4631-86D8-8DF840D0B6DD}" type="pres">
      <dgm:prSet presAssocID="{DA069C22-2FAF-4D1A-8DAB-0CCE933CA302}" presName="BalanceSpacing" presStyleCnt="0"/>
      <dgm:spPr/>
    </dgm:pt>
    <dgm:pt modelId="{32877E1B-1A44-4CBA-BB78-87FE2AFE7F73}" type="pres">
      <dgm:prSet presAssocID="{DA069C22-2FAF-4D1A-8DAB-0CCE933CA302}" presName="BalanceSpacing1" presStyleCnt="0"/>
      <dgm:spPr/>
    </dgm:pt>
    <dgm:pt modelId="{6DCCE1E2-8281-4F1D-9CD3-BAC195763F04}" type="pres">
      <dgm:prSet presAssocID="{A3DA88BD-4BE6-405B-AC4E-4AB9A23566B5}" presName="Accent1Text" presStyleLbl="node1" presStyleIdx="1" presStyleCnt="6"/>
      <dgm:spPr/>
      <dgm:t>
        <a:bodyPr/>
        <a:lstStyle/>
        <a:p>
          <a:endParaRPr lang="es-ES"/>
        </a:p>
      </dgm:t>
    </dgm:pt>
    <dgm:pt modelId="{637C9F10-0204-4316-9BA5-256C228E47CA}" type="pres">
      <dgm:prSet presAssocID="{A3DA88BD-4BE6-405B-AC4E-4AB9A23566B5}" presName="spaceBetweenRectangles" presStyleCnt="0"/>
      <dgm:spPr/>
    </dgm:pt>
    <dgm:pt modelId="{03078019-5574-4512-8766-CD3A79AB3207}" type="pres">
      <dgm:prSet presAssocID="{BCC787DC-726A-4840-96DE-17D48A928457}" presName="composite" presStyleCnt="0"/>
      <dgm:spPr/>
    </dgm:pt>
    <dgm:pt modelId="{BA476FB6-3425-4CBA-986A-9C60690159E4}" type="pres">
      <dgm:prSet presAssocID="{BCC787DC-726A-4840-96DE-17D48A928457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4E25D5-E301-4E20-BF14-5A5C3ABD8A61}" type="pres">
      <dgm:prSet presAssocID="{BCC787DC-726A-4840-96DE-17D48A928457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C9DF48-AC78-47E6-9118-3BB5444535D5}" type="pres">
      <dgm:prSet presAssocID="{BCC787DC-726A-4840-96DE-17D48A928457}" presName="BalanceSpacing" presStyleCnt="0"/>
      <dgm:spPr/>
    </dgm:pt>
    <dgm:pt modelId="{840821BB-283D-4AFB-80F1-AC6112A1AF82}" type="pres">
      <dgm:prSet presAssocID="{BCC787DC-726A-4840-96DE-17D48A928457}" presName="BalanceSpacing1" presStyleCnt="0"/>
      <dgm:spPr/>
    </dgm:pt>
    <dgm:pt modelId="{FF9F58F7-E433-48DD-B978-13F71A7FDB4F}" type="pres">
      <dgm:prSet presAssocID="{B4A0A874-0CF7-46B0-9DB1-255DA695D6C8}" presName="Accent1Text" presStyleLbl="node1" presStyleIdx="3" presStyleCnt="6"/>
      <dgm:spPr/>
      <dgm:t>
        <a:bodyPr/>
        <a:lstStyle/>
        <a:p>
          <a:endParaRPr lang="es-ES"/>
        </a:p>
      </dgm:t>
    </dgm:pt>
    <dgm:pt modelId="{44A7D45C-9368-441B-AD1F-5E5FB3171ECB}" type="pres">
      <dgm:prSet presAssocID="{B4A0A874-0CF7-46B0-9DB1-255DA695D6C8}" presName="spaceBetweenRectangles" presStyleCnt="0"/>
      <dgm:spPr/>
    </dgm:pt>
    <dgm:pt modelId="{816E2EAE-AE35-4D8F-8F19-B07FC99CE110}" type="pres">
      <dgm:prSet presAssocID="{056A4C92-48F9-44E8-9194-DAA8E70E074E}" presName="composite" presStyleCnt="0"/>
      <dgm:spPr/>
    </dgm:pt>
    <dgm:pt modelId="{2F18F989-656F-4FDF-9348-CB578520A227}" type="pres">
      <dgm:prSet presAssocID="{056A4C92-48F9-44E8-9194-DAA8E70E074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893250-C62B-4BB9-8FA0-3628D5695852}" type="pres">
      <dgm:prSet presAssocID="{056A4C92-48F9-44E8-9194-DAA8E70E074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9076860C-40E3-430F-85E0-E4FF0144EC1A}" type="pres">
      <dgm:prSet presAssocID="{056A4C92-48F9-44E8-9194-DAA8E70E074E}" presName="BalanceSpacing" presStyleCnt="0"/>
      <dgm:spPr/>
    </dgm:pt>
    <dgm:pt modelId="{73E6A275-5098-439A-9328-6925B955D3C1}" type="pres">
      <dgm:prSet presAssocID="{056A4C92-48F9-44E8-9194-DAA8E70E074E}" presName="BalanceSpacing1" presStyleCnt="0"/>
      <dgm:spPr/>
    </dgm:pt>
    <dgm:pt modelId="{C57EBAF6-0501-4E7B-AB36-F0F57FFC5378}" type="pres">
      <dgm:prSet presAssocID="{D085432A-7E44-4E14-8742-E63834D3DD0E}" presName="Accent1Text" presStyleLbl="node1" presStyleIdx="5" presStyleCnt="6"/>
      <dgm:spPr/>
      <dgm:t>
        <a:bodyPr/>
        <a:lstStyle/>
        <a:p>
          <a:endParaRPr lang="es-ES"/>
        </a:p>
      </dgm:t>
    </dgm:pt>
  </dgm:ptLst>
  <dgm:cxnLst>
    <dgm:cxn modelId="{6686F3EE-D709-4714-AA7F-454045CF36A7}" type="presOf" srcId="{B4A0A874-0CF7-46B0-9DB1-255DA695D6C8}" destId="{FF9F58F7-E433-48DD-B978-13F71A7FDB4F}" srcOrd="0" destOrd="0" presId="urn:microsoft.com/office/officeart/2008/layout/AlternatingHexagons"/>
    <dgm:cxn modelId="{BD45FE49-37E7-4133-BF78-410BAD1008B8}" srcId="{F8390FBB-8151-4CC2-9EC8-09B1C1B225AB}" destId="{056A4C92-48F9-44E8-9194-DAA8E70E074E}" srcOrd="2" destOrd="0" parTransId="{84F5896F-3F3E-4A38-AFFA-62B178862488}" sibTransId="{D085432A-7E44-4E14-8742-E63834D3DD0E}"/>
    <dgm:cxn modelId="{F921CE87-A6F3-4A79-BFC8-9E8A6D9A3CCA}" srcId="{F8390FBB-8151-4CC2-9EC8-09B1C1B225AB}" destId="{DA069C22-2FAF-4D1A-8DAB-0CCE933CA302}" srcOrd="0" destOrd="0" parTransId="{53BE469C-6115-4DE3-A8AC-16E9E0B2FCA8}" sibTransId="{A3DA88BD-4BE6-405B-AC4E-4AB9A23566B5}"/>
    <dgm:cxn modelId="{A3498DBB-982B-40F7-A8BC-FCE969C8DDE2}" type="presOf" srcId="{056A4C92-48F9-44E8-9194-DAA8E70E074E}" destId="{2F18F989-656F-4FDF-9348-CB578520A227}" srcOrd="0" destOrd="0" presId="urn:microsoft.com/office/officeart/2008/layout/AlternatingHexagons"/>
    <dgm:cxn modelId="{4DE31C6E-9E16-4A3F-B287-F2FF3552EA0D}" srcId="{F8390FBB-8151-4CC2-9EC8-09B1C1B225AB}" destId="{BCC787DC-726A-4840-96DE-17D48A928457}" srcOrd="1" destOrd="0" parTransId="{A8557E76-7BF0-4C2F-AC10-5E8F7116BAA0}" sibTransId="{B4A0A874-0CF7-46B0-9DB1-255DA695D6C8}"/>
    <dgm:cxn modelId="{0CAC0335-E3E7-4B98-B07D-15FC8396EC37}" type="presOf" srcId="{D085432A-7E44-4E14-8742-E63834D3DD0E}" destId="{C57EBAF6-0501-4E7B-AB36-F0F57FFC5378}" srcOrd="0" destOrd="0" presId="urn:microsoft.com/office/officeart/2008/layout/AlternatingHexagons"/>
    <dgm:cxn modelId="{0C3874EE-A916-4AE1-852F-020ABE127F2D}" type="presOf" srcId="{A3DA88BD-4BE6-405B-AC4E-4AB9A23566B5}" destId="{6DCCE1E2-8281-4F1D-9CD3-BAC195763F04}" srcOrd="0" destOrd="0" presId="urn:microsoft.com/office/officeart/2008/layout/AlternatingHexagons"/>
    <dgm:cxn modelId="{13AC0A1C-24C7-4C8A-A324-017DDEAB4A34}" type="presOf" srcId="{DDA0FA80-10AB-48EE-8558-ABD256F41375}" destId="{784E25D5-E301-4E20-BF14-5A5C3ABD8A61}" srcOrd="0" destOrd="0" presId="urn:microsoft.com/office/officeart/2008/layout/AlternatingHexagons"/>
    <dgm:cxn modelId="{6EE5D097-C8FE-4F9B-8320-7714B24D41A6}" srcId="{BCC787DC-726A-4840-96DE-17D48A928457}" destId="{DDA0FA80-10AB-48EE-8558-ABD256F41375}" srcOrd="0" destOrd="0" parTransId="{EAE5177B-9375-4E25-905C-A3EB3572FB81}" sibTransId="{97A54D5C-A209-465F-ADED-029351DC953D}"/>
    <dgm:cxn modelId="{9275CAA9-2BD1-4074-8F00-66431A1AC637}" type="presOf" srcId="{CBA61537-628A-437A-8124-77742577CBFE}" destId="{06FFF37E-8326-45AA-A2D2-3151BD6CB316}" srcOrd="0" destOrd="0" presId="urn:microsoft.com/office/officeart/2008/layout/AlternatingHexagons"/>
    <dgm:cxn modelId="{A6A82DC6-1248-4FF9-9680-7DAA04E555A0}" type="presOf" srcId="{F8390FBB-8151-4CC2-9EC8-09B1C1B225AB}" destId="{11F2E018-2FCC-4CDD-B0EA-D1421BD0949E}" srcOrd="0" destOrd="0" presId="urn:microsoft.com/office/officeart/2008/layout/AlternatingHexagons"/>
    <dgm:cxn modelId="{563863C6-24CD-4C27-B8AE-2E86431C4474}" type="presOf" srcId="{BCC787DC-726A-4840-96DE-17D48A928457}" destId="{BA476FB6-3425-4CBA-986A-9C60690159E4}" srcOrd="0" destOrd="0" presId="urn:microsoft.com/office/officeart/2008/layout/AlternatingHexagons"/>
    <dgm:cxn modelId="{235A70EF-AB95-4D1C-BE2D-47AB65BBCF6F}" type="presOf" srcId="{DA069C22-2FAF-4D1A-8DAB-0CCE933CA302}" destId="{7DEB26E2-5C14-4C56-97F6-E87FB40432A2}" srcOrd="0" destOrd="0" presId="urn:microsoft.com/office/officeart/2008/layout/AlternatingHexagons"/>
    <dgm:cxn modelId="{566E81F7-D6A8-4993-BCAF-141B9AD87A91}" srcId="{DA069C22-2FAF-4D1A-8DAB-0CCE933CA302}" destId="{CBA61537-628A-437A-8124-77742577CBFE}" srcOrd="0" destOrd="0" parTransId="{1779463E-30D0-4527-A960-41B62024641E}" sibTransId="{5020BCC9-8580-4078-9088-3C6F99908F03}"/>
    <dgm:cxn modelId="{D5574E53-BF8B-4C42-874F-3C468F9A5D09}" type="presParOf" srcId="{11F2E018-2FCC-4CDD-B0EA-D1421BD0949E}" destId="{65C70877-D242-43B0-B766-654C3A53D5BB}" srcOrd="0" destOrd="0" presId="urn:microsoft.com/office/officeart/2008/layout/AlternatingHexagons"/>
    <dgm:cxn modelId="{D795F174-E6C2-4F3D-8FAF-FDEFF30A7AA6}" type="presParOf" srcId="{65C70877-D242-43B0-B766-654C3A53D5BB}" destId="{7DEB26E2-5C14-4C56-97F6-E87FB40432A2}" srcOrd="0" destOrd="0" presId="urn:microsoft.com/office/officeart/2008/layout/AlternatingHexagons"/>
    <dgm:cxn modelId="{916BACBD-B8EC-4FE6-AA8D-BFAA602052DA}" type="presParOf" srcId="{65C70877-D242-43B0-B766-654C3A53D5BB}" destId="{06FFF37E-8326-45AA-A2D2-3151BD6CB316}" srcOrd="1" destOrd="0" presId="urn:microsoft.com/office/officeart/2008/layout/AlternatingHexagons"/>
    <dgm:cxn modelId="{E7B684C2-FAE1-4C8D-BCFD-1E2BEFF16A1D}" type="presParOf" srcId="{65C70877-D242-43B0-B766-654C3A53D5BB}" destId="{ED0B533C-C1AC-4631-86D8-8DF840D0B6DD}" srcOrd="2" destOrd="0" presId="urn:microsoft.com/office/officeart/2008/layout/AlternatingHexagons"/>
    <dgm:cxn modelId="{E97B0E95-AD2B-4ADA-A7C9-028537C24AC5}" type="presParOf" srcId="{65C70877-D242-43B0-B766-654C3A53D5BB}" destId="{32877E1B-1A44-4CBA-BB78-87FE2AFE7F73}" srcOrd="3" destOrd="0" presId="urn:microsoft.com/office/officeart/2008/layout/AlternatingHexagons"/>
    <dgm:cxn modelId="{44FCF702-AF00-4BCD-8CFB-466A2B811795}" type="presParOf" srcId="{65C70877-D242-43B0-B766-654C3A53D5BB}" destId="{6DCCE1E2-8281-4F1D-9CD3-BAC195763F04}" srcOrd="4" destOrd="0" presId="urn:microsoft.com/office/officeart/2008/layout/AlternatingHexagons"/>
    <dgm:cxn modelId="{482A437F-421A-4FFC-8A6F-620B329DA167}" type="presParOf" srcId="{11F2E018-2FCC-4CDD-B0EA-D1421BD0949E}" destId="{637C9F10-0204-4316-9BA5-256C228E47CA}" srcOrd="1" destOrd="0" presId="urn:microsoft.com/office/officeart/2008/layout/AlternatingHexagons"/>
    <dgm:cxn modelId="{B179E69E-08E7-422D-B48D-865A2D32070F}" type="presParOf" srcId="{11F2E018-2FCC-4CDD-B0EA-D1421BD0949E}" destId="{03078019-5574-4512-8766-CD3A79AB3207}" srcOrd="2" destOrd="0" presId="urn:microsoft.com/office/officeart/2008/layout/AlternatingHexagons"/>
    <dgm:cxn modelId="{89FC6E88-A0B5-4B8D-8821-B68139E64948}" type="presParOf" srcId="{03078019-5574-4512-8766-CD3A79AB3207}" destId="{BA476FB6-3425-4CBA-986A-9C60690159E4}" srcOrd="0" destOrd="0" presId="urn:microsoft.com/office/officeart/2008/layout/AlternatingHexagons"/>
    <dgm:cxn modelId="{777FA053-6627-48CB-BF83-F0338AC59F34}" type="presParOf" srcId="{03078019-5574-4512-8766-CD3A79AB3207}" destId="{784E25D5-E301-4E20-BF14-5A5C3ABD8A61}" srcOrd="1" destOrd="0" presId="urn:microsoft.com/office/officeart/2008/layout/AlternatingHexagons"/>
    <dgm:cxn modelId="{9725294D-73F0-4BAF-AD36-2E7B7161CB7E}" type="presParOf" srcId="{03078019-5574-4512-8766-CD3A79AB3207}" destId="{80C9DF48-AC78-47E6-9118-3BB5444535D5}" srcOrd="2" destOrd="0" presId="urn:microsoft.com/office/officeart/2008/layout/AlternatingHexagons"/>
    <dgm:cxn modelId="{BF84736A-FFD3-47E4-9658-48BA4AA7DAD6}" type="presParOf" srcId="{03078019-5574-4512-8766-CD3A79AB3207}" destId="{840821BB-283D-4AFB-80F1-AC6112A1AF82}" srcOrd="3" destOrd="0" presId="urn:microsoft.com/office/officeart/2008/layout/AlternatingHexagons"/>
    <dgm:cxn modelId="{91D3C905-90CB-4A77-B134-0AC8FED07035}" type="presParOf" srcId="{03078019-5574-4512-8766-CD3A79AB3207}" destId="{FF9F58F7-E433-48DD-B978-13F71A7FDB4F}" srcOrd="4" destOrd="0" presId="urn:microsoft.com/office/officeart/2008/layout/AlternatingHexagons"/>
    <dgm:cxn modelId="{7AC7DEA4-B8EB-4CF5-BC39-116B5535B600}" type="presParOf" srcId="{11F2E018-2FCC-4CDD-B0EA-D1421BD0949E}" destId="{44A7D45C-9368-441B-AD1F-5E5FB3171ECB}" srcOrd="3" destOrd="0" presId="urn:microsoft.com/office/officeart/2008/layout/AlternatingHexagons"/>
    <dgm:cxn modelId="{A2F009C8-3307-45C9-8446-E8E0E2E3E171}" type="presParOf" srcId="{11F2E018-2FCC-4CDD-B0EA-D1421BD0949E}" destId="{816E2EAE-AE35-4D8F-8F19-B07FC99CE110}" srcOrd="4" destOrd="0" presId="urn:microsoft.com/office/officeart/2008/layout/AlternatingHexagons"/>
    <dgm:cxn modelId="{1CC896F5-902E-4C3E-8DD0-A95E029F1E89}" type="presParOf" srcId="{816E2EAE-AE35-4D8F-8F19-B07FC99CE110}" destId="{2F18F989-656F-4FDF-9348-CB578520A227}" srcOrd="0" destOrd="0" presId="urn:microsoft.com/office/officeart/2008/layout/AlternatingHexagons"/>
    <dgm:cxn modelId="{6BCB87DC-054C-4D79-A9D4-3ABA8BE07A1C}" type="presParOf" srcId="{816E2EAE-AE35-4D8F-8F19-B07FC99CE110}" destId="{E7893250-C62B-4BB9-8FA0-3628D5695852}" srcOrd="1" destOrd="0" presId="urn:microsoft.com/office/officeart/2008/layout/AlternatingHexagons"/>
    <dgm:cxn modelId="{391EC2C0-D882-451E-8891-15A8100838D5}" type="presParOf" srcId="{816E2EAE-AE35-4D8F-8F19-B07FC99CE110}" destId="{9076860C-40E3-430F-85E0-E4FF0144EC1A}" srcOrd="2" destOrd="0" presId="urn:microsoft.com/office/officeart/2008/layout/AlternatingHexagons"/>
    <dgm:cxn modelId="{9CAE7052-46CF-43E1-BD2B-88808FD3D995}" type="presParOf" srcId="{816E2EAE-AE35-4D8F-8F19-B07FC99CE110}" destId="{73E6A275-5098-439A-9328-6925B955D3C1}" srcOrd="3" destOrd="0" presId="urn:microsoft.com/office/officeart/2008/layout/AlternatingHexagons"/>
    <dgm:cxn modelId="{8FED2466-8917-41D3-ABA6-CADEBFF4F65D}" type="presParOf" srcId="{816E2EAE-AE35-4D8F-8F19-B07FC99CE110}" destId="{C57EBAF6-0501-4E7B-AB36-F0F57FFC537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B8E18E5-19DF-488C-A2C6-B13C5B4F7D4D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31CB2374-0984-429E-B838-17ED5B897730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Riegos de naturaleza comercial u ordinaria</a:t>
          </a:r>
          <a:endParaRPr lang="es-ES" dirty="0">
            <a:solidFill>
              <a:schemeClr val="tx1"/>
            </a:solidFill>
          </a:endParaRPr>
        </a:p>
      </dgm:t>
    </dgm:pt>
    <dgm:pt modelId="{EBCAB538-5D4E-416D-A153-9BDB1A6D9321}" type="parTrans" cxnId="{FF8DE3B9-AABF-45B1-829D-4EF29D846997}">
      <dgm:prSet/>
      <dgm:spPr/>
      <dgm:t>
        <a:bodyPr/>
        <a:lstStyle/>
        <a:p>
          <a:endParaRPr lang="es-ES"/>
        </a:p>
      </dgm:t>
    </dgm:pt>
    <dgm:pt modelId="{79DA2BAD-AE63-4200-B129-46A5D897844B}" type="sibTrans" cxnId="{FF8DE3B9-AABF-45B1-829D-4EF29D846997}">
      <dgm:prSet/>
      <dgm:spPr/>
      <dgm:t>
        <a:bodyPr/>
        <a:lstStyle/>
        <a:p>
          <a:endParaRPr lang="es-ES"/>
        </a:p>
      </dgm:t>
    </dgm:pt>
    <dgm:pt modelId="{F8D707B1-5D60-4FDE-A31C-98A9861BE0E4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Insolvencia declarada</a:t>
          </a:r>
          <a:endParaRPr lang="es-ES" dirty="0">
            <a:solidFill>
              <a:schemeClr val="tx1"/>
            </a:solidFill>
          </a:endParaRPr>
        </a:p>
      </dgm:t>
    </dgm:pt>
    <dgm:pt modelId="{D4445132-3220-48A6-8091-813C88E64535}" type="parTrans" cxnId="{D8B5F0A7-B7C6-427D-98D1-EFBF295121D9}">
      <dgm:prSet/>
      <dgm:spPr/>
      <dgm:t>
        <a:bodyPr/>
        <a:lstStyle/>
        <a:p>
          <a:endParaRPr lang="es-ES"/>
        </a:p>
      </dgm:t>
    </dgm:pt>
    <dgm:pt modelId="{4D938277-EDB3-4B42-81C8-114781E1C782}" type="sibTrans" cxnId="{D8B5F0A7-B7C6-427D-98D1-EFBF295121D9}">
      <dgm:prSet/>
      <dgm:spPr/>
      <dgm:t>
        <a:bodyPr/>
        <a:lstStyle/>
        <a:p>
          <a:endParaRPr lang="es-ES"/>
        </a:p>
      </dgm:t>
    </dgm:pt>
    <dgm:pt modelId="{E543E17F-88D1-4810-B116-4B7D03286DD5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Riesgos de naturaleza política </a:t>
          </a:r>
          <a:r>
            <a:rPr lang="es-EC" smtClean="0">
              <a:solidFill>
                <a:schemeClr val="tx1"/>
              </a:solidFill>
            </a:rPr>
            <a:t>o extraordinaria</a:t>
          </a:r>
          <a:endParaRPr lang="es-ES" dirty="0">
            <a:solidFill>
              <a:schemeClr val="tx1"/>
            </a:solidFill>
          </a:endParaRPr>
        </a:p>
      </dgm:t>
    </dgm:pt>
    <dgm:pt modelId="{62C0F6D6-E4F7-4029-829F-3832F84D450D}" type="parTrans" cxnId="{98B15FC5-9252-4CF5-8A3A-57180C66E838}">
      <dgm:prSet/>
      <dgm:spPr/>
      <dgm:t>
        <a:bodyPr/>
        <a:lstStyle/>
        <a:p>
          <a:endParaRPr lang="es-ES"/>
        </a:p>
      </dgm:t>
    </dgm:pt>
    <dgm:pt modelId="{EB9220C1-8112-49FB-9698-3399D573E411}" type="sibTrans" cxnId="{98B15FC5-9252-4CF5-8A3A-57180C66E838}">
      <dgm:prSet/>
      <dgm:spPr/>
      <dgm:t>
        <a:bodyPr/>
        <a:lstStyle/>
        <a:p>
          <a:endParaRPr lang="es-ES"/>
        </a:p>
      </dgm:t>
    </dgm:pt>
    <dgm:pt modelId="{5B502408-7CCE-4237-9EB1-05860269DD43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bases de datos</a:t>
          </a:r>
          <a:endParaRPr lang="es-ES" dirty="0">
            <a:solidFill>
              <a:schemeClr val="tx1"/>
            </a:solidFill>
          </a:endParaRPr>
        </a:p>
      </dgm:t>
    </dgm:pt>
    <dgm:pt modelId="{A1695953-C687-428B-8B2F-B6E5E57100AE}" type="parTrans" cxnId="{2763FC76-7C10-41A5-BB07-417A5B724158}">
      <dgm:prSet/>
      <dgm:spPr/>
      <dgm:t>
        <a:bodyPr/>
        <a:lstStyle/>
        <a:p>
          <a:endParaRPr lang="es-ES"/>
        </a:p>
      </dgm:t>
    </dgm:pt>
    <dgm:pt modelId="{3CEF4A7A-1F55-4843-B288-E9DF97CEB9A3}" type="sibTrans" cxnId="{2763FC76-7C10-41A5-BB07-417A5B724158}">
      <dgm:prSet/>
      <dgm:spPr/>
      <dgm:t>
        <a:bodyPr/>
        <a:lstStyle/>
        <a:p>
          <a:endParaRPr lang="es-ES"/>
        </a:p>
      </dgm:t>
    </dgm:pt>
    <dgm:pt modelId="{B7456774-987C-4D17-9496-8B5AD276CF0A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Guerra</a:t>
          </a:r>
          <a:endParaRPr lang="es-ES" sz="1400" dirty="0">
            <a:solidFill>
              <a:schemeClr val="tx1"/>
            </a:solidFill>
          </a:endParaRPr>
        </a:p>
      </dgm:t>
    </dgm:pt>
    <dgm:pt modelId="{35C61D22-E1AD-4272-9A83-D8DEF89BDEAB}" type="parTrans" cxnId="{4CB9250E-1743-4E21-A6DA-C51E3282E381}">
      <dgm:prSet/>
      <dgm:spPr/>
      <dgm:t>
        <a:bodyPr/>
        <a:lstStyle/>
        <a:p>
          <a:endParaRPr lang="es-ES"/>
        </a:p>
      </dgm:t>
    </dgm:pt>
    <dgm:pt modelId="{BE1F65D9-8344-4FDE-809A-D706218AE157}" type="sibTrans" cxnId="{4CB9250E-1743-4E21-A6DA-C51E3282E381}">
      <dgm:prSet/>
      <dgm:spPr/>
      <dgm:t>
        <a:bodyPr/>
        <a:lstStyle/>
        <a:p>
          <a:endParaRPr lang="es-ES"/>
        </a:p>
      </dgm:t>
    </dgm:pt>
    <dgm:pt modelId="{50924457-6703-4CCF-B645-9C9378B86C1F}" type="pres">
      <dgm:prSet presAssocID="{FB8E18E5-19DF-488C-A2C6-B13C5B4F7D4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0314CF6D-A95C-46CF-BD1B-63B170EADFDD}" type="pres">
      <dgm:prSet presAssocID="{31CB2374-0984-429E-B838-17ED5B897730}" presName="composite" presStyleCnt="0"/>
      <dgm:spPr/>
    </dgm:pt>
    <dgm:pt modelId="{74D34DF7-FF8E-421B-BC92-5F687C0FEB57}" type="pres">
      <dgm:prSet presAssocID="{31CB2374-0984-429E-B838-17ED5B897730}" presName="bentUpArrow1" presStyleLbl="alignImgPlace1" presStyleIdx="0" presStyleCnt="2"/>
      <dgm:spPr/>
    </dgm:pt>
    <dgm:pt modelId="{3A8A87E8-C893-4F79-B34C-0F525E75C387}" type="pres">
      <dgm:prSet presAssocID="{31CB2374-0984-429E-B838-17ED5B897730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731345-5218-4B55-BCE0-18253EC7D4E0}" type="pres">
      <dgm:prSet presAssocID="{31CB2374-0984-429E-B838-17ED5B897730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EBC175-0139-47EE-95A6-528A19BEB4B7}" type="pres">
      <dgm:prSet presAssocID="{79DA2BAD-AE63-4200-B129-46A5D897844B}" presName="sibTrans" presStyleCnt="0"/>
      <dgm:spPr/>
    </dgm:pt>
    <dgm:pt modelId="{6FC0C814-EF5D-4776-8781-CBE2F32D2BB6}" type="pres">
      <dgm:prSet presAssocID="{E543E17F-88D1-4810-B116-4B7D03286DD5}" presName="composite" presStyleCnt="0"/>
      <dgm:spPr/>
    </dgm:pt>
    <dgm:pt modelId="{882C1D9D-435D-4254-9365-9DB39D522701}" type="pres">
      <dgm:prSet presAssocID="{E543E17F-88D1-4810-B116-4B7D03286DD5}" presName="bentUpArrow1" presStyleLbl="alignImgPlace1" presStyleIdx="1" presStyleCnt="2"/>
      <dgm:spPr/>
    </dgm:pt>
    <dgm:pt modelId="{1AE4C8BA-9210-40D5-84F0-CE58066A7BF4}" type="pres">
      <dgm:prSet presAssocID="{E543E17F-88D1-4810-B116-4B7D03286DD5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E7E9699-6491-4DA4-9508-A9B769CE5CAB}" type="pres">
      <dgm:prSet presAssocID="{E543E17F-88D1-4810-B116-4B7D03286DD5}" presName="ChildText" presStyleLbl="revTx" presStyleIdx="1" presStyleCnt="2" custScaleX="159042" custScaleY="150228" custLinFactNeighborX="31682" custLinFactNeighborY="-13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5373AB-F4DF-4B2B-B33A-3BB46195126F}" type="pres">
      <dgm:prSet presAssocID="{EB9220C1-8112-49FB-9698-3399D573E411}" presName="sibTrans" presStyleCnt="0"/>
      <dgm:spPr/>
    </dgm:pt>
    <dgm:pt modelId="{DC59D962-0F85-441F-B630-9C828144ED15}" type="pres">
      <dgm:prSet presAssocID="{5B502408-7CCE-4237-9EB1-05860269DD43}" presName="composite" presStyleCnt="0"/>
      <dgm:spPr/>
    </dgm:pt>
    <dgm:pt modelId="{7BF9F317-ECAB-447D-843C-B8887BC2F385}" type="pres">
      <dgm:prSet presAssocID="{5B502408-7CCE-4237-9EB1-05860269DD43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B1FB2B2-3F26-4DEE-9704-E53D53B642F5}" type="presOf" srcId="{B7456774-987C-4D17-9496-8B5AD276CF0A}" destId="{CE7E9699-6491-4DA4-9508-A9B769CE5CAB}" srcOrd="0" destOrd="0" presId="urn:microsoft.com/office/officeart/2005/8/layout/StepDownProcess"/>
    <dgm:cxn modelId="{B5DB484D-61A7-4671-BFD3-DC8F55BCB877}" type="presOf" srcId="{31CB2374-0984-429E-B838-17ED5B897730}" destId="{3A8A87E8-C893-4F79-B34C-0F525E75C387}" srcOrd="0" destOrd="0" presId="urn:microsoft.com/office/officeart/2005/8/layout/StepDownProcess"/>
    <dgm:cxn modelId="{4D721B36-68E4-4E93-9880-E7D5391D7086}" type="presOf" srcId="{F8D707B1-5D60-4FDE-A31C-98A9861BE0E4}" destId="{00731345-5218-4B55-BCE0-18253EC7D4E0}" srcOrd="0" destOrd="0" presId="urn:microsoft.com/office/officeart/2005/8/layout/StepDownProcess"/>
    <dgm:cxn modelId="{98B15FC5-9252-4CF5-8A3A-57180C66E838}" srcId="{FB8E18E5-19DF-488C-A2C6-B13C5B4F7D4D}" destId="{E543E17F-88D1-4810-B116-4B7D03286DD5}" srcOrd="1" destOrd="0" parTransId="{62C0F6D6-E4F7-4029-829F-3832F84D450D}" sibTransId="{EB9220C1-8112-49FB-9698-3399D573E411}"/>
    <dgm:cxn modelId="{D8B5F0A7-B7C6-427D-98D1-EFBF295121D9}" srcId="{31CB2374-0984-429E-B838-17ED5B897730}" destId="{F8D707B1-5D60-4FDE-A31C-98A9861BE0E4}" srcOrd="0" destOrd="0" parTransId="{D4445132-3220-48A6-8091-813C88E64535}" sibTransId="{4D938277-EDB3-4B42-81C8-114781E1C782}"/>
    <dgm:cxn modelId="{C809BBC1-9142-4702-AE29-B658ECD92A80}" type="presOf" srcId="{5B502408-7CCE-4237-9EB1-05860269DD43}" destId="{7BF9F317-ECAB-447D-843C-B8887BC2F385}" srcOrd="0" destOrd="0" presId="urn:microsoft.com/office/officeart/2005/8/layout/StepDownProcess"/>
    <dgm:cxn modelId="{FF8DE3B9-AABF-45B1-829D-4EF29D846997}" srcId="{FB8E18E5-19DF-488C-A2C6-B13C5B4F7D4D}" destId="{31CB2374-0984-429E-B838-17ED5B897730}" srcOrd="0" destOrd="0" parTransId="{EBCAB538-5D4E-416D-A153-9BDB1A6D9321}" sibTransId="{79DA2BAD-AE63-4200-B129-46A5D897844B}"/>
    <dgm:cxn modelId="{4CB9250E-1743-4E21-A6DA-C51E3282E381}" srcId="{E543E17F-88D1-4810-B116-4B7D03286DD5}" destId="{B7456774-987C-4D17-9496-8B5AD276CF0A}" srcOrd="0" destOrd="0" parTransId="{35C61D22-E1AD-4272-9A83-D8DEF89BDEAB}" sibTransId="{BE1F65D9-8344-4FDE-809A-D706218AE157}"/>
    <dgm:cxn modelId="{D47C6537-5FCE-4D34-80F9-53E3EBE5E946}" type="presOf" srcId="{E543E17F-88D1-4810-B116-4B7D03286DD5}" destId="{1AE4C8BA-9210-40D5-84F0-CE58066A7BF4}" srcOrd="0" destOrd="0" presId="urn:microsoft.com/office/officeart/2005/8/layout/StepDownProcess"/>
    <dgm:cxn modelId="{086305E4-F0C5-4722-B144-A166E7FF287D}" type="presOf" srcId="{FB8E18E5-19DF-488C-A2C6-B13C5B4F7D4D}" destId="{50924457-6703-4CCF-B645-9C9378B86C1F}" srcOrd="0" destOrd="0" presId="urn:microsoft.com/office/officeart/2005/8/layout/StepDownProcess"/>
    <dgm:cxn modelId="{2763FC76-7C10-41A5-BB07-417A5B724158}" srcId="{FB8E18E5-19DF-488C-A2C6-B13C5B4F7D4D}" destId="{5B502408-7CCE-4237-9EB1-05860269DD43}" srcOrd="2" destOrd="0" parTransId="{A1695953-C687-428B-8B2F-B6E5E57100AE}" sibTransId="{3CEF4A7A-1F55-4843-B288-E9DF97CEB9A3}"/>
    <dgm:cxn modelId="{4A4C671F-CE31-42AA-80F3-1957100F4438}" type="presParOf" srcId="{50924457-6703-4CCF-B645-9C9378B86C1F}" destId="{0314CF6D-A95C-46CF-BD1B-63B170EADFDD}" srcOrd="0" destOrd="0" presId="urn:microsoft.com/office/officeart/2005/8/layout/StepDownProcess"/>
    <dgm:cxn modelId="{D0865F7E-A87B-40A1-BC98-2CF73D80AD3C}" type="presParOf" srcId="{0314CF6D-A95C-46CF-BD1B-63B170EADFDD}" destId="{74D34DF7-FF8E-421B-BC92-5F687C0FEB57}" srcOrd="0" destOrd="0" presId="urn:microsoft.com/office/officeart/2005/8/layout/StepDownProcess"/>
    <dgm:cxn modelId="{010259D0-9107-4174-A3F6-F8D34BE037E6}" type="presParOf" srcId="{0314CF6D-A95C-46CF-BD1B-63B170EADFDD}" destId="{3A8A87E8-C893-4F79-B34C-0F525E75C387}" srcOrd="1" destOrd="0" presId="urn:microsoft.com/office/officeart/2005/8/layout/StepDownProcess"/>
    <dgm:cxn modelId="{222983F2-BD65-4929-96DB-8A94D58C3895}" type="presParOf" srcId="{0314CF6D-A95C-46CF-BD1B-63B170EADFDD}" destId="{00731345-5218-4B55-BCE0-18253EC7D4E0}" srcOrd="2" destOrd="0" presId="urn:microsoft.com/office/officeart/2005/8/layout/StepDownProcess"/>
    <dgm:cxn modelId="{213B585C-7D37-405C-B016-C4CF2863582D}" type="presParOf" srcId="{50924457-6703-4CCF-B645-9C9378B86C1F}" destId="{80EBC175-0139-47EE-95A6-528A19BEB4B7}" srcOrd="1" destOrd="0" presId="urn:microsoft.com/office/officeart/2005/8/layout/StepDownProcess"/>
    <dgm:cxn modelId="{D6500CE2-F2BB-4970-966B-E2BE6A116D07}" type="presParOf" srcId="{50924457-6703-4CCF-B645-9C9378B86C1F}" destId="{6FC0C814-EF5D-4776-8781-CBE2F32D2BB6}" srcOrd="2" destOrd="0" presId="urn:microsoft.com/office/officeart/2005/8/layout/StepDownProcess"/>
    <dgm:cxn modelId="{E6B26F14-AAE3-4173-A76E-700E91E84AD4}" type="presParOf" srcId="{6FC0C814-EF5D-4776-8781-CBE2F32D2BB6}" destId="{882C1D9D-435D-4254-9365-9DB39D522701}" srcOrd="0" destOrd="0" presId="urn:microsoft.com/office/officeart/2005/8/layout/StepDownProcess"/>
    <dgm:cxn modelId="{45386E95-67E9-41E2-AFDE-2BA6DBDB302E}" type="presParOf" srcId="{6FC0C814-EF5D-4776-8781-CBE2F32D2BB6}" destId="{1AE4C8BA-9210-40D5-84F0-CE58066A7BF4}" srcOrd="1" destOrd="0" presId="urn:microsoft.com/office/officeart/2005/8/layout/StepDownProcess"/>
    <dgm:cxn modelId="{A55F5916-D5A5-4D9C-BCC3-0BAD59704502}" type="presParOf" srcId="{6FC0C814-EF5D-4776-8781-CBE2F32D2BB6}" destId="{CE7E9699-6491-4DA4-9508-A9B769CE5CAB}" srcOrd="2" destOrd="0" presId="urn:microsoft.com/office/officeart/2005/8/layout/StepDownProcess"/>
    <dgm:cxn modelId="{DE68EF5F-0E44-44E9-9D71-FCA681DCED71}" type="presParOf" srcId="{50924457-6703-4CCF-B645-9C9378B86C1F}" destId="{865373AB-F4DF-4B2B-B33A-3BB46195126F}" srcOrd="3" destOrd="0" presId="urn:microsoft.com/office/officeart/2005/8/layout/StepDownProcess"/>
    <dgm:cxn modelId="{8CE420F3-817B-40EE-AB6C-8C4D527C5D74}" type="presParOf" srcId="{50924457-6703-4CCF-B645-9C9378B86C1F}" destId="{DC59D962-0F85-441F-B630-9C828144ED15}" srcOrd="4" destOrd="0" presId="urn:microsoft.com/office/officeart/2005/8/layout/StepDownProcess"/>
    <dgm:cxn modelId="{FB442C1C-81F8-4CA3-866E-B8DBC7004262}" type="presParOf" srcId="{DC59D962-0F85-441F-B630-9C828144ED15}" destId="{7BF9F317-ECAB-447D-843C-B8887BC2F385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FDE1272-6C32-4A26-ACAF-CDEB0FE075A4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FD20106-5572-43DE-AEC3-6E27867C08F8}">
      <dgm:prSet phldrT="[Texto]"/>
      <dgm:spPr/>
      <dgm:t>
        <a:bodyPr/>
        <a:lstStyle/>
        <a:p>
          <a:r>
            <a:rPr lang="es-EC" dirty="0" smtClean="0"/>
            <a:t>Penalidad al exportador, aplicando una prima mayor en el siguiente servicio</a:t>
          </a:r>
          <a:endParaRPr lang="es-ES" dirty="0" smtClean="0"/>
        </a:p>
      </dgm:t>
    </dgm:pt>
    <dgm:pt modelId="{A352535F-53B4-41AF-B444-92C666713884}" type="parTrans" cxnId="{D8D6C960-CE9D-4CFF-8889-F22CFA778F14}">
      <dgm:prSet/>
      <dgm:spPr/>
      <dgm:t>
        <a:bodyPr/>
        <a:lstStyle/>
        <a:p>
          <a:endParaRPr lang="es-ES"/>
        </a:p>
      </dgm:t>
    </dgm:pt>
    <dgm:pt modelId="{479D4DC1-A9C7-433F-9B29-8C95C8F44025}" type="sibTrans" cxnId="{D8D6C960-CE9D-4CFF-8889-F22CFA778F14}">
      <dgm:prSet/>
      <dgm:spPr/>
      <dgm:t>
        <a:bodyPr/>
        <a:lstStyle/>
        <a:p>
          <a:endParaRPr lang="es-ES"/>
        </a:p>
      </dgm:t>
    </dgm:pt>
    <dgm:pt modelId="{0DFC8068-3A96-43CB-AB39-FAAA6A597ABF}">
      <dgm:prSet phldrT="[Texto]"/>
      <dgm:spPr/>
      <dgm:t>
        <a:bodyPr/>
        <a:lstStyle/>
        <a:p>
          <a:r>
            <a:rPr lang="es-EC" smtClean="0"/>
            <a:t>Cobro </a:t>
          </a:r>
          <a:r>
            <a:rPr lang="es-EC" dirty="0" smtClean="0"/>
            <a:t>de un porcentaje sobre el valor FOB de la mercancía</a:t>
          </a:r>
          <a:endParaRPr lang="es-ES" dirty="0"/>
        </a:p>
      </dgm:t>
    </dgm:pt>
    <dgm:pt modelId="{7E0708D1-7A07-4711-B9A8-981AE0864944}" type="parTrans" cxnId="{1356767F-3105-49B6-A684-A6F316FECE74}">
      <dgm:prSet/>
      <dgm:spPr/>
      <dgm:t>
        <a:bodyPr/>
        <a:lstStyle/>
        <a:p>
          <a:endParaRPr lang="es-ES"/>
        </a:p>
      </dgm:t>
    </dgm:pt>
    <dgm:pt modelId="{A03976C9-4E7D-457F-BDD0-8A9FC12080CD}" type="sibTrans" cxnId="{1356767F-3105-49B6-A684-A6F316FECE74}">
      <dgm:prSet/>
      <dgm:spPr/>
      <dgm:t>
        <a:bodyPr/>
        <a:lstStyle/>
        <a:p>
          <a:endParaRPr lang="es-ES"/>
        </a:p>
      </dgm:t>
    </dgm:pt>
    <dgm:pt modelId="{F8120F5E-FF1A-436D-B723-AA323801A342}" type="pres">
      <dgm:prSet presAssocID="{0FDE1272-6C32-4A26-ACAF-CDEB0FE075A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FF6004A8-D649-4AE9-B953-677078818FA7}" type="pres">
      <dgm:prSet presAssocID="{0FDE1272-6C32-4A26-ACAF-CDEB0FE075A4}" presName="Name1" presStyleCnt="0"/>
      <dgm:spPr/>
    </dgm:pt>
    <dgm:pt modelId="{74039826-A953-486D-A8E9-E8DDD8D818FB}" type="pres">
      <dgm:prSet presAssocID="{0FDE1272-6C32-4A26-ACAF-CDEB0FE075A4}" presName="cycle" presStyleCnt="0"/>
      <dgm:spPr/>
    </dgm:pt>
    <dgm:pt modelId="{FD6E53BE-5380-419F-BDF5-B797D45FDAB5}" type="pres">
      <dgm:prSet presAssocID="{0FDE1272-6C32-4A26-ACAF-CDEB0FE075A4}" presName="srcNode" presStyleLbl="node1" presStyleIdx="0" presStyleCnt="2"/>
      <dgm:spPr/>
    </dgm:pt>
    <dgm:pt modelId="{98E2968F-7B18-4274-B213-74CA37305DF8}" type="pres">
      <dgm:prSet presAssocID="{0FDE1272-6C32-4A26-ACAF-CDEB0FE075A4}" presName="conn" presStyleLbl="parChTrans1D2" presStyleIdx="0" presStyleCnt="1"/>
      <dgm:spPr/>
      <dgm:t>
        <a:bodyPr/>
        <a:lstStyle/>
        <a:p>
          <a:endParaRPr lang="es-ES"/>
        </a:p>
      </dgm:t>
    </dgm:pt>
    <dgm:pt modelId="{E555F25B-1CB1-4DA6-B1A1-265A40F73785}" type="pres">
      <dgm:prSet presAssocID="{0FDE1272-6C32-4A26-ACAF-CDEB0FE075A4}" presName="extraNode" presStyleLbl="node1" presStyleIdx="0" presStyleCnt="2"/>
      <dgm:spPr/>
    </dgm:pt>
    <dgm:pt modelId="{C9947515-BF13-437D-84E7-42FA8D35249E}" type="pres">
      <dgm:prSet presAssocID="{0FDE1272-6C32-4A26-ACAF-CDEB0FE075A4}" presName="dstNode" presStyleLbl="node1" presStyleIdx="0" presStyleCnt="2"/>
      <dgm:spPr/>
    </dgm:pt>
    <dgm:pt modelId="{143DD022-BDC9-4C02-BEF1-8AB0D1615108}" type="pres">
      <dgm:prSet presAssocID="{7FD20106-5572-43DE-AEC3-6E27867C08F8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7C31D5-58D8-4A68-B70A-86A930B10D6E}" type="pres">
      <dgm:prSet presAssocID="{7FD20106-5572-43DE-AEC3-6E27867C08F8}" presName="accent_1" presStyleCnt="0"/>
      <dgm:spPr/>
    </dgm:pt>
    <dgm:pt modelId="{04D6D621-05A1-497A-BFB2-4FC04375B7D5}" type="pres">
      <dgm:prSet presAssocID="{7FD20106-5572-43DE-AEC3-6E27867C08F8}" presName="accentRepeatNode" presStyleLbl="solidFgAcc1" presStyleIdx="0" presStyleCnt="2"/>
      <dgm:spPr/>
    </dgm:pt>
    <dgm:pt modelId="{86DE063D-2892-4F5C-8BAD-B2A4DCDE3D96}" type="pres">
      <dgm:prSet presAssocID="{0DFC8068-3A96-43CB-AB39-FAAA6A597ABF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A9850A-A8ED-4022-82A4-A468336BDDC1}" type="pres">
      <dgm:prSet presAssocID="{0DFC8068-3A96-43CB-AB39-FAAA6A597ABF}" presName="accent_2" presStyleCnt="0"/>
      <dgm:spPr/>
    </dgm:pt>
    <dgm:pt modelId="{08D0B22A-388B-426F-84B9-94DCD6E4F3E9}" type="pres">
      <dgm:prSet presAssocID="{0DFC8068-3A96-43CB-AB39-FAAA6A597ABF}" presName="accentRepeatNode" presStyleLbl="solidFgAcc1" presStyleIdx="1" presStyleCnt="2"/>
      <dgm:spPr/>
    </dgm:pt>
  </dgm:ptLst>
  <dgm:cxnLst>
    <dgm:cxn modelId="{D8D6C960-CE9D-4CFF-8889-F22CFA778F14}" srcId="{0FDE1272-6C32-4A26-ACAF-CDEB0FE075A4}" destId="{7FD20106-5572-43DE-AEC3-6E27867C08F8}" srcOrd="0" destOrd="0" parTransId="{A352535F-53B4-41AF-B444-92C666713884}" sibTransId="{479D4DC1-A9C7-433F-9B29-8C95C8F44025}"/>
    <dgm:cxn modelId="{1356767F-3105-49B6-A684-A6F316FECE74}" srcId="{0FDE1272-6C32-4A26-ACAF-CDEB0FE075A4}" destId="{0DFC8068-3A96-43CB-AB39-FAAA6A597ABF}" srcOrd="1" destOrd="0" parTransId="{7E0708D1-7A07-4711-B9A8-981AE0864944}" sibTransId="{A03976C9-4E7D-457F-BDD0-8A9FC12080CD}"/>
    <dgm:cxn modelId="{BED302A7-81F3-4A11-85E9-C6AB5092FC89}" type="presOf" srcId="{7FD20106-5572-43DE-AEC3-6E27867C08F8}" destId="{143DD022-BDC9-4C02-BEF1-8AB0D1615108}" srcOrd="0" destOrd="0" presId="urn:microsoft.com/office/officeart/2008/layout/VerticalCurvedList"/>
    <dgm:cxn modelId="{CB91BBFC-81A3-40D8-9313-9CF9D15BE32C}" type="presOf" srcId="{0FDE1272-6C32-4A26-ACAF-CDEB0FE075A4}" destId="{F8120F5E-FF1A-436D-B723-AA323801A342}" srcOrd="0" destOrd="0" presId="urn:microsoft.com/office/officeart/2008/layout/VerticalCurvedList"/>
    <dgm:cxn modelId="{734CA211-6880-4978-869C-5258599920D9}" type="presOf" srcId="{479D4DC1-A9C7-433F-9B29-8C95C8F44025}" destId="{98E2968F-7B18-4274-B213-74CA37305DF8}" srcOrd="0" destOrd="0" presId="urn:microsoft.com/office/officeart/2008/layout/VerticalCurvedList"/>
    <dgm:cxn modelId="{2B3BFBBA-E9C4-4B78-B3B6-2C4871F89585}" type="presOf" srcId="{0DFC8068-3A96-43CB-AB39-FAAA6A597ABF}" destId="{86DE063D-2892-4F5C-8BAD-B2A4DCDE3D96}" srcOrd="0" destOrd="0" presId="urn:microsoft.com/office/officeart/2008/layout/VerticalCurvedList"/>
    <dgm:cxn modelId="{329E3EB3-60CD-4182-92AD-73C818100224}" type="presParOf" srcId="{F8120F5E-FF1A-436D-B723-AA323801A342}" destId="{FF6004A8-D649-4AE9-B953-677078818FA7}" srcOrd="0" destOrd="0" presId="urn:microsoft.com/office/officeart/2008/layout/VerticalCurvedList"/>
    <dgm:cxn modelId="{C16FE1D0-332D-483D-8E03-4D80F3BECC62}" type="presParOf" srcId="{FF6004A8-D649-4AE9-B953-677078818FA7}" destId="{74039826-A953-486D-A8E9-E8DDD8D818FB}" srcOrd="0" destOrd="0" presId="urn:microsoft.com/office/officeart/2008/layout/VerticalCurvedList"/>
    <dgm:cxn modelId="{91FBC2D0-A90C-4645-AF04-8B5668FFA8E6}" type="presParOf" srcId="{74039826-A953-486D-A8E9-E8DDD8D818FB}" destId="{FD6E53BE-5380-419F-BDF5-B797D45FDAB5}" srcOrd="0" destOrd="0" presId="urn:microsoft.com/office/officeart/2008/layout/VerticalCurvedList"/>
    <dgm:cxn modelId="{498D2A3A-655D-4749-B632-3362DF84C792}" type="presParOf" srcId="{74039826-A953-486D-A8E9-E8DDD8D818FB}" destId="{98E2968F-7B18-4274-B213-74CA37305DF8}" srcOrd="1" destOrd="0" presId="urn:microsoft.com/office/officeart/2008/layout/VerticalCurvedList"/>
    <dgm:cxn modelId="{C4C466E9-F89E-41AF-B730-AA4D43E6AF35}" type="presParOf" srcId="{74039826-A953-486D-A8E9-E8DDD8D818FB}" destId="{E555F25B-1CB1-4DA6-B1A1-265A40F73785}" srcOrd="2" destOrd="0" presId="urn:microsoft.com/office/officeart/2008/layout/VerticalCurvedList"/>
    <dgm:cxn modelId="{74ABD701-AA24-4ADA-A778-F7997CBEB0CF}" type="presParOf" srcId="{74039826-A953-486D-A8E9-E8DDD8D818FB}" destId="{C9947515-BF13-437D-84E7-42FA8D35249E}" srcOrd="3" destOrd="0" presId="urn:microsoft.com/office/officeart/2008/layout/VerticalCurvedList"/>
    <dgm:cxn modelId="{56346BB8-EE87-46F8-93E3-23D1B76F600A}" type="presParOf" srcId="{FF6004A8-D649-4AE9-B953-677078818FA7}" destId="{143DD022-BDC9-4C02-BEF1-8AB0D1615108}" srcOrd="1" destOrd="0" presId="urn:microsoft.com/office/officeart/2008/layout/VerticalCurvedList"/>
    <dgm:cxn modelId="{8CDB50FD-1B09-43C0-A7EA-48D47EEDF082}" type="presParOf" srcId="{FF6004A8-D649-4AE9-B953-677078818FA7}" destId="{4C7C31D5-58D8-4A68-B70A-86A930B10D6E}" srcOrd="2" destOrd="0" presId="urn:microsoft.com/office/officeart/2008/layout/VerticalCurvedList"/>
    <dgm:cxn modelId="{DC14B16D-28DB-456E-AE57-D7DAAC77ABF1}" type="presParOf" srcId="{4C7C31D5-58D8-4A68-B70A-86A930B10D6E}" destId="{04D6D621-05A1-497A-BFB2-4FC04375B7D5}" srcOrd="0" destOrd="0" presId="urn:microsoft.com/office/officeart/2008/layout/VerticalCurvedList"/>
    <dgm:cxn modelId="{5ECD93E5-721C-4455-AD43-456DD56B110E}" type="presParOf" srcId="{FF6004A8-D649-4AE9-B953-677078818FA7}" destId="{86DE063D-2892-4F5C-8BAD-B2A4DCDE3D96}" srcOrd="3" destOrd="0" presId="urn:microsoft.com/office/officeart/2008/layout/VerticalCurvedList"/>
    <dgm:cxn modelId="{188AFA67-EA45-427A-B600-D7ED05E8AAD5}" type="presParOf" srcId="{FF6004A8-D649-4AE9-B953-677078818FA7}" destId="{98A9850A-A8ED-4022-82A4-A468336BDDC1}" srcOrd="4" destOrd="0" presId="urn:microsoft.com/office/officeart/2008/layout/VerticalCurvedList"/>
    <dgm:cxn modelId="{302E081B-8E53-4673-80A5-967CA449DA3F}" type="presParOf" srcId="{98A9850A-A8ED-4022-82A4-A468336BDDC1}" destId="{08D0B22A-388B-426F-84B9-94DCD6E4F3E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12001A3-4F91-4265-A325-056131479039}" type="doc">
      <dgm:prSet loTypeId="urn:microsoft.com/office/officeart/2008/layout/Square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91BECCA-4507-46CD-88E1-78C7BC487BDE}">
      <dgm:prSet phldrT="[Texto]"/>
      <dgm:spPr/>
      <dgm:t>
        <a:bodyPr/>
        <a:lstStyle/>
        <a:p>
          <a:r>
            <a:rPr lang="es-ES" dirty="0" smtClean="0"/>
            <a:t>Ampliar la oferta de productos a Rusia Ecuador</a:t>
          </a:r>
          <a:endParaRPr lang="es-ES" dirty="0"/>
        </a:p>
      </dgm:t>
    </dgm:pt>
    <dgm:pt modelId="{33D53BF5-C21C-4DD3-9EEA-F6FA2F1C3A5D}" type="parTrans" cxnId="{EE7DCBAC-6F1A-4F9A-91CC-A087E47B4659}">
      <dgm:prSet/>
      <dgm:spPr/>
      <dgm:t>
        <a:bodyPr/>
        <a:lstStyle/>
        <a:p>
          <a:endParaRPr lang="es-ES"/>
        </a:p>
      </dgm:t>
    </dgm:pt>
    <dgm:pt modelId="{79453F58-F33B-4117-8B03-9209EC415B6F}" type="sibTrans" cxnId="{EE7DCBAC-6F1A-4F9A-91CC-A087E47B4659}">
      <dgm:prSet/>
      <dgm:spPr/>
      <dgm:t>
        <a:bodyPr/>
        <a:lstStyle/>
        <a:p>
          <a:endParaRPr lang="es-ES"/>
        </a:p>
      </dgm:t>
    </dgm:pt>
    <dgm:pt modelId="{B08E77FA-3A26-41E7-BEF5-8BC87D928B93}">
      <dgm:prSet phldrT="[Texto]"/>
      <dgm:spPr/>
      <dgm:t>
        <a:bodyPr/>
        <a:lstStyle/>
        <a:p>
          <a:r>
            <a:rPr lang="es-EC" dirty="0" smtClean="0"/>
            <a:t>Sugerir contratar el Seguro de Crédito a las exportaciones</a:t>
          </a:r>
          <a:endParaRPr lang="es-ES" dirty="0"/>
        </a:p>
      </dgm:t>
    </dgm:pt>
    <dgm:pt modelId="{1E435D09-FD6A-4B76-B085-6F10793D34CA}" type="parTrans" cxnId="{12BD5919-2882-41AC-A689-FB0E22332D62}">
      <dgm:prSet/>
      <dgm:spPr/>
      <dgm:t>
        <a:bodyPr/>
        <a:lstStyle/>
        <a:p>
          <a:endParaRPr lang="es-ES"/>
        </a:p>
      </dgm:t>
    </dgm:pt>
    <dgm:pt modelId="{302CE995-ADF2-43F0-919A-76B32A173C03}" type="sibTrans" cxnId="{12BD5919-2882-41AC-A689-FB0E22332D62}">
      <dgm:prSet/>
      <dgm:spPr/>
      <dgm:t>
        <a:bodyPr/>
        <a:lstStyle/>
        <a:p>
          <a:endParaRPr lang="es-ES"/>
        </a:p>
      </dgm:t>
    </dgm:pt>
    <dgm:pt modelId="{2F69F724-BD86-4E80-BDB2-AC03A026CB2A}">
      <dgm:prSet phldrT="[Texto]"/>
      <dgm:spPr/>
      <dgm:t>
        <a:bodyPr/>
        <a:lstStyle/>
        <a:p>
          <a:r>
            <a:rPr lang="es-EC" dirty="0" smtClean="0"/>
            <a:t>Dar a conocer al país mediante ferias, congresos </a:t>
          </a:r>
          <a:endParaRPr lang="es-ES" dirty="0"/>
        </a:p>
      </dgm:t>
    </dgm:pt>
    <dgm:pt modelId="{B9DD5A50-DC54-48CC-B5DB-BCF0A169B2F5}" type="parTrans" cxnId="{43A7E1CC-BB9C-43B7-8469-F96733886CBA}">
      <dgm:prSet/>
      <dgm:spPr/>
      <dgm:t>
        <a:bodyPr/>
        <a:lstStyle/>
        <a:p>
          <a:endParaRPr lang="es-ES"/>
        </a:p>
      </dgm:t>
    </dgm:pt>
    <dgm:pt modelId="{A9F821F2-BC6C-471D-97D5-29D011BA8B4F}" type="sibTrans" cxnId="{43A7E1CC-BB9C-43B7-8469-F96733886CBA}">
      <dgm:prSet/>
      <dgm:spPr/>
      <dgm:t>
        <a:bodyPr/>
        <a:lstStyle/>
        <a:p>
          <a:endParaRPr lang="es-ES"/>
        </a:p>
      </dgm:t>
    </dgm:pt>
    <dgm:pt modelId="{59172B2A-4357-431E-89BD-8D2623089528}">
      <dgm:prSet phldrT="[Texto]"/>
      <dgm:spPr/>
      <dgm:t>
        <a:bodyPr/>
        <a:lstStyle/>
        <a:p>
          <a:r>
            <a:rPr lang="es-EC" dirty="0" smtClean="0"/>
            <a:t>Diversificar el mercado florícola a otros destinos</a:t>
          </a:r>
          <a:endParaRPr lang="es-ES" dirty="0"/>
        </a:p>
      </dgm:t>
    </dgm:pt>
    <dgm:pt modelId="{3C9014B0-A743-4185-8A0B-ECA22B35DABA}" type="parTrans" cxnId="{6648D8D8-D77C-4128-A486-4440EBF4CDC0}">
      <dgm:prSet/>
      <dgm:spPr/>
      <dgm:t>
        <a:bodyPr/>
        <a:lstStyle/>
        <a:p>
          <a:endParaRPr lang="es-ES"/>
        </a:p>
      </dgm:t>
    </dgm:pt>
    <dgm:pt modelId="{960DF2B6-FE9E-4B46-9B25-5284B117D1C7}" type="sibTrans" cxnId="{6648D8D8-D77C-4128-A486-4440EBF4CDC0}">
      <dgm:prSet/>
      <dgm:spPr/>
      <dgm:t>
        <a:bodyPr/>
        <a:lstStyle/>
        <a:p>
          <a:endParaRPr lang="es-ES"/>
        </a:p>
      </dgm:t>
    </dgm:pt>
    <dgm:pt modelId="{24B0E763-3D37-4E23-AA7B-BF82E71EC37D}" type="pres">
      <dgm:prSet presAssocID="{012001A3-4F91-4265-A325-056131479039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D753FB21-4B72-4DD9-836D-314176E5F78E}" type="pres">
      <dgm:prSet presAssocID="{991BECCA-4507-46CD-88E1-78C7BC487BDE}" presName="root" presStyleCnt="0">
        <dgm:presLayoutVars>
          <dgm:chMax/>
          <dgm:chPref/>
        </dgm:presLayoutVars>
      </dgm:prSet>
      <dgm:spPr/>
    </dgm:pt>
    <dgm:pt modelId="{B028D21C-67A9-4D43-A017-0636F002C4F4}" type="pres">
      <dgm:prSet presAssocID="{991BECCA-4507-46CD-88E1-78C7BC487BDE}" presName="rootComposite" presStyleCnt="0">
        <dgm:presLayoutVars/>
      </dgm:prSet>
      <dgm:spPr/>
    </dgm:pt>
    <dgm:pt modelId="{B4D2F453-2B7E-4E74-A25C-03C41275C4D3}" type="pres">
      <dgm:prSet presAssocID="{991BECCA-4507-46CD-88E1-78C7BC487BDE}" presName="ParentAccent" presStyleLbl="alignNode1" presStyleIdx="0" presStyleCnt="2" custLinFactY="100000" custLinFactNeighborX="-6997" custLinFactNeighborY="118654"/>
      <dgm:spPr/>
    </dgm:pt>
    <dgm:pt modelId="{E1382988-81F9-424E-8B15-26BCD936555E}" type="pres">
      <dgm:prSet presAssocID="{991BECCA-4507-46CD-88E1-78C7BC487BDE}" presName="ParentSmallAccent" presStyleLbl="fgAcc1" presStyleIdx="0" presStyleCnt="2" custLinFactY="119826" custLinFactNeighborX="-65429" custLinFactNeighborY="200000"/>
      <dgm:spPr/>
    </dgm:pt>
    <dgm:pt modelId="{966FEA56-2AC8-4DEB-8155-9629D053E564}" type="pres">
      <dgm:prSet presAssocID="{991BECCA-4507-46CD-88E1-78C7BC487BDE}" presName="Parent" presStyleLbl="revTx" presStyleIdx="0" presStyleCnt="4" custScaleY="222523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F77657-5900-40C9-A253-CA7C2B619D07}" type="pres">
      <dgm:prSet presAssocID="{991BECCA-4507-46CD-88E1-78C7BC487BDE}" presName="childShape" presStyleCnt="0">
        <dgm:presLayoutVars>
          <dgm:chMax val="0"/>
          <dgm:chPref val="0"/>
        </dgm:presLayoutVars>
      </dgm:prSet>
      <dgm:spPr/>
    </dgm:pt>
    <dgm:pt modelId="{3CFD3B6D-A97A-4823-ADA3-090FDF372C5B}" type="pres">
      <dgm:prSet presAssocID="{B08E77FA-3A26-41E7-BEF5-8BC87D928B93}" presName="childComposite" presStyleCnt="0">
        <dgm:presLayoutVars>
          <dgm:chMax val="0"/>
          <dgm:chPref val="0"/>
        </dgm:presLayoutVars>
      </dgm:prSet>
      <dgm:spPr/>
    </dgm:pt>
    <dgm:pt modelId="{D83D784E-0843-4312-A492-BA5618187311}" type="pres">
      <dgm:prSet presAssocID="{B08E77FA-3A26-41E7-BEF5-8BC87D928B93}" presName="ChildAccent" presStyleLbl="solidFgAcc1" presStyleIdx="0" presStyleCnt="2"/>
      <dgm:spPr/>
    </dgm:pt>
    <dgm:pt modelId="{10F8807D-0DEB-470C-9567-C271A1D86DDC}" type="pres">
      <dgm:prSet presAssocID="{B08E77FA-3A26-41E7-BEF5-8BC87D928B93}" presName="Child" presStyleLbl="revTx" presStyleIdx="1" presStyleCnt="4" custScaleY="5759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6B561E-3452-4341-B551-6F24BFDE39EB}" type="pres">
      <dgm:prSet presAssocID="{2F69F724-BD86-4E80-BDB2-AC03A026CB2A}" presName="root" presStyleCnt="0">
        <dgm:presLayoutVars>
          <dgm:chMax/>
          <dgm:chPref/>
        </dgm:presLayoutVars>
      </dgm:prSet>
      <dgm:spPr/>
    </dgm:pt>
    <dgm:pt modelId="{61D5DB01-2AEA-407B-B064-8036F211B722}" type="pres">
      <dgm:prSet presAssocID="{2F69F724-BD86-4E80-BDB2-AC03A026CB2A}" presName="rootComposite" presStyleCnt="0">
        <dgm:presLayoutVars/>
      </dgm:prSet>
      <dgm:spPr/>
    </dgm:pt>
    <dgm:pt modelId="{AE773408-3239-4342-BF97-343CB7FDB91F}" type="pres">
      <dgm:prSet presAssocID="{2F69F724-BD86-4E80-BDB2-AC03A026CB2A}" presName="ParentAccent" presStyleLbl="alignNode1" presStyleIdx="1" presStyleCnt="2" custLinFactY="100000" custLinFactNeighborX="1880" custLinFactNeighborY="100040"/>
      <dgm:spPr/>
    </dgm:pt>
    <dgm:pt modelId="{C199F079-46B4-4CE2-A286-AC602522B8E5}" type="pres">
      <dgm:prSet presAssocID="{2F69F724-BD86-4E80-BDB2-AC03A026CB2A}" presName="ParentSmallAccent" presStyleLbl="fgAcc1" presStyleIdx="1" presStyleCnt="2" custLinFactY="100000" custLinFactNeighborX="85209" custLinFactNeighborY="190017"/>
      <dgm:spPr/>
    </dgm:pt>
    <dgm:pt modelId="{7724173C-E474-4C6D-9BDA-7EB0677758D2}" type="pres">
      <dgm:prSet presAssocID="{2F69F724-BD86-4E80-BDB2-AC03A026CB2A}" presName="Parent" presStyleLbl="revTx" presStyleIdx="2" presStyleCnt="4" custScaleY="235799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B9DD45-8960-49D5-8D44-F6438D7EB7A3}" type="pres">
      <dgm:prSet presAssocID="{2F69F724-BD86-4E80-BDB2-AC03A026CB2A}" presName="childShape" presStyleCnt="0">
        <dgm:presLayoutVars>
          <dgm:chMax val="0"/>
          <dgm:chPref val="0"/>
        </dgm:presLayoutVars>
      </dgm:prSet>
      <dgm:spPr/>
    </dgm:pt>
    <dgm:pt modelId="{6ED2327E-00A8-40AF-BADF-89C311D72B69}" type="pres">
      <dgm:prSet presAssocID="{59172B2A-4357-431E-89BD-8D2623089528}" presName="childComposite" presStyleCnt="0">
        <dgm:presLayoutVars>
          <dgm:chMax val="0"/>
          <dgm:chPref val="0"/>
        </dgm:presLayoutVars>
      </dgm:prSet>
      <dgm:spPr/>
    </dgm:pt>
    <dgm:pt modelId="{ACECE7B3-E640-4EF0-8F81-F0F9D3124D68}" type="pres">
      <dgm:prSet presAssocID="{59172B2A-4357-431E-89BD-8D2623089528}" presName="ChildAccent" presStyleLbl="solidFgAcc1" presStyleIdx="1" presStyleCnt="2"/>
      <dgm:spPr/>
      <dgm:t>
        <a:bodyPr/>
        <a:lstStyle/>
        <a:p>
          <a:endParaRPr lang="es-ES"/>
        </a:p>
      </dgm:t>
    </dgm:pt>
    <dgm:pt modelId="{B5F39D2F-DBC6-462A-82C0-F4FD7EBEDA20}" type="pres">
      <dgm:prSet presAssocID="{59172B2A-4357-431E-89BD-8D2623089528}" presName="Child" presStyleLbl="revTx" presStyleIdx="3" presStyleCnt="4" custScaleY="5831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227587A-B4F1-4469-B1CA-F95E4FE80E49}" type="presOf" srcId="{B08E77FA-3A26-41E7-BEF5-8BC87D928B93}" destId="{10F8807D-0DEB-470C-9567-C271A1D86DDC}" srcOrd="0" destOrd="0" presId="urn:microsoft.com/office/officeart/2008/layout/SquareAccentList"/>
    <dgm:cxn modelId="{30AA1535-B5FE-43E6-8872-AA2B71767798}" type="presOf" srcId="{59172B2A-4357-431E-89BD-8D2623089528}" destId="{B5F39D2F-DBC6-462A-82C0-F4FD7EBEDA20}" srcOrd="0" destOrd="0" presId="urn:microsoft.com/office/officeart/2008/layout/SquareAccentList"/>
    <dgm:cxn modelId="{C7FB2A7C-58D2-4D0E-B633-06C9B3CE7EF5}" type="presOf" srcId="{2F69F724-BD86-4E80-BDB2-AC03A026CB2A}" destId="{7724173C-E474-4C6D-9BDA-7EB0677758D2}" srcOrd="0" destOrd="0" presId="urn:microsoft.com/office/officeart/2008/layout/SquareAccentList"/>
    <dgm:cxn modelId="{43A7E1CC-BB9C-43B7-8469-F96733886CBA}" srcId="{012001A3-4F91-4265-A325-056131479039}" destId="{2F69F724-BD86-4E80-BDB2-AC03A026CB2A}" srcOrd="1" destOrd="0" parTransId="{B9DD5A50-DC54-48CC-B5DB-BCF0A169B2F5}" sibTransId="{A9F821F2-BC6C-471D-97D5-29D011BA8B4F}"/>
    <dgm:cxn modelId="{A83D05E4-9902-48F1-8E1A-9AEBAA80CC90}" type="presOf" srcId="{012001A3-4F91-4265-A325-056131479039}" destId="{24B0E763-3D37-4E23-AA7B-BF82E71EC37D}" srcOrd="0" destOrd="0" presId="urn:microsoft.com/office/officeart/2008/layout/SquareAccentList"/>
    <dgm:cxn modelId="{BD9875AE-88CC-44DC-A41E-BB613391EBFD}" type="presOf" srcId="{991BECCA-4507-46CD-88E1-78C7BC487BDE}" destId="{966FEA56-2AC8-4DEB-8155-9629D053E564}" srcOrd="0" destOrd="0" presId="urn:microsoft.com/office/officeart/2008/layout/SquareAccentList"/>
    <dgm:cxn modelId="{12BD5919-2882-41AC-A689-FB0E22332D62}" srcId="{991BECCA-4507-46CD-88E1-78C7BC487BDE}" destId="{B08E77FA-3A26-41E7-BEF5-8BC87D928B93}" srcOrd="0" destOrd="0" parTransId="{1E435D09-FD6A-4B76-B085-6F10793D34CA}" sibTransId="{302CE995-ADF2-43F0-919A-76B32A173C03}"/>
    <dgm:cxn modelId="{6648D8D8-D77C-4128-A486-4440EBF4CDC0}" srcId="{2F69F724-BD86-4E80-BDB2-AC03A026CB2A}" destId="{59172B2A-4357-431E-89BD-8D2623089528}" srcOrd="0" destOrd="0" parTransId="{3C9014B0-A743-4185-8A0B-ECA22B35DABA}" sibTransId="{960DF2B6-FE9E-4B46-9B25-5284B117D1C7}"/>
    <dgm:cxn modelId="{EE7DCBAC-6F1A-4F9A-91CC-A087E47B4659}" srcId="{012001A3-4F91-4265-A325-056131479039}" destId="{991BECCA-4507-46CD-88E1-78C7BC487BDE}" srcOrd="0" destOrd="0" parTransId="{33D53BF5-C21C-4DD3-9EEA-F6FA2F1C3A5D}" sibTransId="{79453F58-F33B-4117-8B03-9209EC415B6F}"/>
    <dgm:cxn modelId="{03D35B86-6DDA-46F9-876F-4FE4B59D0A4E}" type="presParOf" srcId="{24B0E763-3D37-4E23-AA7B-BF82E71EC37D}" destId="{D753FB21-4B72-4DD9-836D-314176E5F78E}" srcOrd="0" destOrd="0" presId="urn:microsoft.com/office/officeart/2008/layout/SquareAccentList"/>
    <dgm:cxn modelId="{5425E8CD-4E41-4CC9-A973-86681C9581ED}" type="presParOf" srcId="{D753FB21-4B72-4DD9-836D-314176E5F78E}" destId="{B028D21C-67A9-4D43-A017-0636F002C4F4}" srcOrd="0" destOrd="0" presId="urn:microsoft.com/office/officeart/2008/layout/SquareAccentList"/>
    <dgm:cxn modelId="{8BE4BFB2-2A60-43D4-A37C-9C32B69A6478}" type="presParOf" srcId="{B028D21C-67A9-4D43-A017-0636F002C4F4}" destId="{B4D2F453-2B7E-4E74-A25C-03C41275C4D3}" srcOrd="0" destOrd="0" presId="urn:microsoft.com/office/officeart/2008/layout/SquareAccentList"/>
    <dgm:cxn modelId="{9B8BBD61-3549-4294-8751-55DBB7C67833}" type="presParOf" srcId="{B028D21C-67A9-4D43-A017-0636F002C4F4}" destId="{E1382988-81F9-424E-8B15-26BCD936555E}" srcOrd="1" destOrd="0" presId="urn:microsoft.com/office/officeart/2008/layout/SquareAccentList"/>
    <dgm:cxn modelId="{D7481D09-18F2-4ECF-B2D3-C2ADB0FBA54F}" type="presParOf" srcId="{B028D21C-67A9-4D43-A017-0636F002C4F4}" destId="{966FEA56-2AC8-4DEB-8155-9629D053E564}" srcOrd="2" destOrd="0" presId="urn:microsoft.com/office/officeart/2008/layout/SquareAccentList"/>
    <dgm:cxn modelId="{157E6499-0B3B-4291-BD7F-6AE5B73030AF}" type="presParOf" srcId="{D753FB21-4B72-4DD9-836D-314176E5F78E}" destId="{EDF77657-5900-40C9-A253-CA7C2B619D07}" srcOrd="1" destOrd="0" presId="urn:microsoft.com/office/officeart/2008/layout/SquareAccentList"/>
    <dgm:cxn modelId="{C55A3B1A-53EA-4C5D-8310-25B236344DD3}" type="presParOf" srcId="{EDF77657-5900-40C9-A253-CA7C2B619D07}" destId="{3CFD3B6D-A97A-4823-ADA3-090FDF372C5B}" srcOrd="0" destOrd="0" presId="urn:microsoft.com/office/officeart/2008/layout/SquareAccentList"/>
    <dgm:cxn modelId="{B87161F2-2A00-4122-8AF9-E169966E6C0B}" type="presParOf" srcId="{3CFD3B6D-A97A-4823-ADA3-090FDF372C5B}" destId="{D83D784E-0843-4312-A492-BA5618187311}" srcOrd="0" destOrd="0" presId="urn:microsoft.com/office/officeart/2008/layout/SquareAccentList"/>
    <dgm:cxn modelId="{1F489FDB-1407-4AFD-A2A4-C584C9A920E0}" type="presParOf" srcId="{3CFD3B6D-A97A-4823-ADA3-090FDF372C5B}" destId="{10F8807D-0DEB-470C-9567-C271A1D86DDC}" srcOrd="1" destOrd="0" presId="urn:microsoft.com/office/officeart/2008/layout/SquareAccentList"/>
    <dgm:cxn modelId="{1655BD55-4497-4429-9176-99B06F13B4F1}" type="presParOf" srcId="{24B0E763-3D37-4E23-AA7B-BF82E71EC37D}" destId="{876B561E-3452-4341-B551-6F24BFDE39EB}" srcOrd="1" destOrd="0" presId="urn:microsoft.com/office/officeart/2008/layout/SquareAccentList"/>
    <dgm:cxn modelId="{D4FAA555-A926-4F83-96B7-C5E4F49CC9FE}" type="presParOf" srcId="{876B561E-3452-4341-B551-6F24BFDE39EB}" destId="{61D5DB01-2AEA-407B-B064-8036F211B722}" srcOrd="0" destOrd="0" presId="urn:microsoft.com/office/officeart/2008/layout/SquareAccentList"/>
    <dgm:cxn modelId="{F03CF45D-F755-4690-BDDF-150B8287C7B8}" type="presParOf" srcId="{61D5DB01-2AEA-407B-B064-8036F211B722}" destId="{AE773408-3239-4342-BF97-343CB7FDB91F}" srcOrd="0" destOrd="0" presId="urn:microsoft.com/office/officeart/2008/layout/SquareAccentList"/>
    <dgm:cxn modelId="{C2E0089B-5920-4939-B779-5565F308F990}" type="presParOf" srcId="{61D5DB01-2AEA-407B-B064-8036F211B722}" destId="{C199F079-46B4-4CE2-A286-AC602522B8E5}" srcOrd="1" destOrd="0" presId="urn:microsoft.com/office/officeart/2008/layout/SquareAccentList"/>
    <dgm:cxn modelId="{27FD6270-0CB9-4F6A-BDAD-B96B2CC67AEB}" type="presParOf" srcId="{61D5DB01-2AEA-407B-B064-8036F211B722}" destId="{7724173C-E474-4C6D-9BDA-7EB0677758D2}" srcOrd="2" destOrd="0" presId="urn:microsoft.com/office/officeart/2008/layout/SquareAccentList"/>
    <dgm:cxn modelId="{6082AB59-63CB-4F92-AF6E-B68E61F7E367}" type="presParOf" srcId="{876B561E-3452-4341-B551-6F24BFDE39EB}" destId="{81B9DD45-8960-49D5-8D44-F6438D7EB7A3}" srcOrd="1" destOrd="0" presId="urn:microsoft.com/office/officeart/2008/layout/SquareAccentList"/>
    <dgm:cxn modelId="{859A3B56-06A7-4AEE-9927-2AAF62A6BBF9}" type="presParOf" srcId="{81B9DD45-8960-49D5-8D44-F6438D7EB7A3}" destId="{6ED2327E-00A8-40AF-BADF-89C311D72B69}" srcOrd="0" destOrd="0" presId="urn:microsoft.com/office/officeart/2008/layout/SquareAccentList"/>
    <dgm:cxn modelId="{4D131253-5C13-48A9-A5C3-567422FC0E94}" type="presParOf" srcId="{6ED2327E-00A8-40AF-BADF-89C311D72B69}" destId="{ACECE7B3-E640-4EF0-8F81-F0F9D3124D68}" srcOrd="0" destOrd="0" presId="urn:microsoft.com/office/officeart/2008/layout/SquareAccentList"/>
    <dgm:cxn modelId="{8C470AFA-3F53-4DD0-AB83-BFFBE80DD08C}" type="presParOf" srcId="{6ED2327E-00A8-40AF-BADF-89C311D72B69}" destId="{B5F39D2F-DBC6-462A-82C0-F4FD7EBEDA20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B75A168-4761-4E9E-B11D-8BF89626FE3F}" type="doc">
      <dgm:prSet loTypeId="urn:microsoft.com/office/officeart/2009/3/layout/OpposingIdeas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79C6D777-E037-4472-B1CE-CD81E58D9953}">
      <dgm:prSet phldrT="[Texto]" phldr="1"/>
      <dgm:spPr/>
      <dgm:t>
        <a:bodyPr/>
        <a:lstStyle/>
        <a:p>
          <a:endParaRPr lang="es-ES"/>
        </a:p>
      </dgm:t>
    </dgm:pt>
    <dgm:pt modelId="{3598A3B0-D0AB-466E-A250-6DDE6B6DED03}" type="parTrans" cxnId="{6F14E42A-84EE-4366-9B4E-EA888B3C366C}">
      <dgm:prSet/>
      <dgm:spPr/>
      <dgm:t>
        <a:bodyPr/>
        <a:lstStyle/>
        <a:p>
          <a:endParaRPr lang="es-ES"/>
        </a:p>
      </dgm:t>
    </dgm:pt>
    <dgm:pt modelId="{35A9E25C-9E34-4E1E-956E-64ECFC7601D7}" type="sibTrans" cxnId="{6F14E42A-84EE-4366-9B4E-EA888B3C366C}">
      <dgm:prSet/>
      <dgm:spPr/>
      <dgm:t>
        <a:bodyPr/>
        <a:lstStyle/>
        <a:p>
          <a:endParaRPr lang="es-ES"/>
        </a:p>
      </dgm:t>
    </dgm:pt>
    <dgm:pt modelId="{62B5522F-3444-4F90-9816-3CC29D720A1F}">
      <dgm:prSet/>
      <dgm:spPr/>
      <dgm:t>
        <a:bodyPr/>
        <a:lstStyle/>
        <a:p>
          <a:r>
            <a:rPr lang="es-ES" dirty="0" smtClean="0"/>
            <a:t>Sugerir la creación de una ley y  reglamento de control</a:t>
          </a:r>
          <a:endParaRPr lang="es-ES" dirty="0"/>
        </a:p>
      </dgm:t>
    </dgm:pt>
    <dgm:pt modelId="{25216F06-410A-43B1-9BDE-94CB9749420D}" type="parTrans" cxnId="{9BA84913-C2E7-4F3E-B7C0-49B9AE96BA90}">
      <dgm:prSet/>
      <dgm:spPr/>
      <dgm:t>
        <a:bodyPr/>
        <a:lstStyle/>
        <a:p>
          <a:endParaRPr lang="es-ES"/>
        </a:p>
      </dgm:t>
    </dgm:pt>
    <dgm:pt modelId="{9E2B80C0-0EB6-4F07-849C-3CD9BF80F3D6}" type="sibTrans" cxnId="{9BA84913-C2E7-4F3E-B7C0-49B9AE96BA90}">
      <dgm:prSet/>
      <dgm:spPr/>
      <dgm:t>
        <a:bodyPr/>
        <a:lstStyle/>
        <a:p>
          <a:endParaRPr lang="es-ES"/>
        </a:p>
      </dgm:t>
    </dgm:pt>
    <dgm:pt modelId="{CEAD0D48-CD47-4F31-B29F-CA16E8AC5674}">
      <dgm:prSet phldrT="[Texto]" phldr="1"/>
      <dgm:spPr/>
      <dgm:t>
        <a:bodyPr/>
        <a:lstStyle/>
        <a:p>
          <a:endParaRPr lang="es-ES" dirty="0"/>
        </a:p>
      </dgm:t>
    </dgm:pt>
    <dgm:pt modelId="{115EC12A-AC13-4D72-BAF0-B580953E706F}" type="parTrans" cxnId="{0EE3EE3B-7FA7-4331-AEAF-FCBD56B519D8}">
      <dgm:prSet/>
      <dgm:spPr/>
      <dgm:t>
        <a:bodyPr/>
        <a:lstStyle/>
        <a:p>
          <a:endParaRPr lang="es-ES"/>
        </a:p>
      </dgm:t>
    </dgm:pt>
    <dgm:pt modelId="{7AA38A74-B941-408C-A96A-160CDB6D5D16}" type="sibTrans" cxnId="{0EE3EE3B-7FA7-4331-AEAF-FCBD56B519D8}">
      <dgm:prSet/>
      <dgm:spPr/>
      <dgm:t>
        <a:bodyPr/>
        <a:lstStyle/>
        <a:p>
          <a:endParaRPr lang="es-ES"/>
        </a:p>
      </dgm:t>
    </dgm:pt>
    <dgm:pt modelId="{A9B0EB3B-2141-48DD-979B-11966323F063}">
      <dgm:prSet/>
      <dgm:spPr/>
      <dgm:t>
        <a:bodyPr/>
        <a:lstStyle/>
        <a:p>
          <a:endParaRPr lang="es-ES"/>
        </a:p>
      </dgm:t>
    </dgm:pt>
    <dgm:pt modelId="{48BBDE28-F73D-47A3-9CBE-439280C4BC10}" type="parTrans" cxnId="{D93051BB-4A40-4331-9472-03FA9188461F}">
      <dgm:prSet/>
      <dgm:spPr/>
      <dgm:t>
        <a:bodyPr/>
        <a:lstStyle/>
        <a:p>
          <a:endParaRPr lang="es-ES"/>
        </a:p>
      </dgm:t>
    </dgm:pt>
    <dgm:pt modelId="{D6483733-DB0B-4E85-AD4C-5B07D7136988}" type="sibTrans" cxnId="{D93051BB-4A40-4331-9472-03FA9188461F}">
      <dgm:prSet/>
      <dgm:spPr/>
      <dgm:t>
        <a:bodyPr/>
        <a:lstStyle/>
        <a:p>
          <a:endParaRPr lang="es-ES"/>
        </a:p>
      </dgm:t>
    </dgm:pt>
    <dgm:pt modelId="{B9AAF7B4-0486-4A68-8720-14738157F550}">
      <dgm:prSet phldrT="[Texto]"/>
      <dgm:spPr/>
      <dgm:t>
        <a:bodyPr/>
        <a:lstStyle/>
        <a:p>
          <a:r>
            <a:rPr lang="es-EC" dirty="0" smtClean="0"/>
            <a:t>Impulsar a las aseguradoras para que oferten el servicio  </a:t>
          </a:r>
          <a:endParaRPr lang="es-ES" dirty="0"/>
        </a:p>
      </dgm:t>
    </dgm:pt>
    <dgm:pt modelId="{36F79C56-5CD2-44A4-82DC-B234153A13BE}" type="sibTrans" cxnId="{BA47304B-F69A-47C5-852D-462D877200B5}">
      <dgm:prSet/>
      <dgm:spPr/>
      <dgm:t>
        <a:bodyPr/>
        <a:lstStyle/>
        <a:p>
          <a:endParaRPr lang="es-ES"/>
        </a:p>
      </dgm:t>
    </dgm:pt>
    <dgm:pt modelId="{1452D6CE-FF92-4A4B-9991-16BC4891E03B}" type="parTrans" cxnId="{BA47304B-F69A-47C5-852D-462D877200B5}">
      <dgm:prSet/>
      <dgm:spPr/>
      <dgm:t>
        <a:bodyPr/>
        <a:lstStyle/>
        <a:p>
          <a:endParaRPr lang="es-ES"/>
        </a:p>
      </dgm:t>
    </dgm:pt>
    <dgm:pt modelId="{DC318D4C-BA6C-4165-B8B5-A6A500E591F3}" type="pres">
      <dgm:prSet presAssocID="{DB75A168-4761-4E9E-B11D-8BF89626FE3F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6EF172B-F5F6-4A76-B80E-79ED9C16DB42}" type="pres">
      <dgm:prSet presAssocID="{DB75A168-4761-4E9E-B11D-8BF89626FE3F}" presName="Background" presStyleLbl="node1" presStyleIdx="0" presStyleCnt="1" custScaleY="143183" custLinFactNeighborX="-1366" custLinFactNeighborY="-1571"/>
      <dgm:spPr/>
    </dgm:pt>
    <dgm:pt modelId="{7EFCC6C8-EB27-41CA-BBAC-78A8557B2530}" type="pres">
      <dgm:prSet presAssocID="{DB75A168-4761-4E9E-B11D-8BF89626FE3F}" presName="Divider" presStyleLbl="callout" presStyleIdx="0" presStyleCnt="1"/>
      <dgm:spPr/>
    </dgm:pt>
    <dgm:pt modelId="{3D96E6A6-1118-4C26-B31F-5B0D6A42E4A2}" type="pres">
      <dgm:prSet presAssocID="{DB75A168-4761-4E9E-B11D-8BF89626FE3F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B7D34F-D689-4169-A93B-F7412DF161DE}" type="pres">
      <dgm:prSet presAssocID="{DB75A168-4761-4E9E-B11D-8BF89626FE3F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F1B7EE-21F7-4524-947A-E9AAD34107CC}" type="pres">
      <dgm:prSet presAssocID="{DB75A168-4761-4E9E-B11D-8BF89626FE3F}" presName="ParentText1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ABB7F846-7915-4247-9E76-34ED897BB7FD}" type="pres">
      <dgm:prSet presAssocID="{DB75A168-4761-4E9E-B11D-8BF89626FE3F}" presName="ParentShape1" presStyleLbl="alignImgPlace1" presStyleIdx="0" presStyleCnt="2">
        <dgm:presLayoutVars/>
      </dgm:prSet>
      <dgm:spPr/>
      <dgm:t>
        <a:bodyPr/>
        <a:lstStyle/>
        <a:p>
          <a:endParaRPr lang="es-ES"/>
        </a:p>
      </dgm:t>
    </dgm:pt>
    <dgm:pt modelId="{AA35D0E5-40BA-4777-91FA-1DD3FB46E7DB}" type="pres">
      <dgm:prSet presAssocID="{DB75A168-4761-4E9E-B11D-8BF89626FE3F}" presName="ParentText2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3B762617-5D6A-4380-861D-A1EA750DB9B4}" type="pres">
      <dgm:prSet presAssocID="{DB75A168-4761-4E9E-B11D-8BF89626FE3F}" presName="ParentShape2" presStyleLbl="alignImgPlace1" presStyleIdx="1" presStyleCnt="2" custAng="10800000" custLinFactNeighborX="996" custLinFactNeighborY="-29104">
        <dgm:presLayoutVars/>
      </dgm:prSet>
      <dgm:spPr/>
      <dgm:t>
        <a:bodyPr/>
        <a:lstStyle/>
        <a:p>
          <a:endParaRPr lang="es-ES"/>
        </a:p>
      </dgm:t>
    </dgm:pt>
  </dgm:ptLst>
  <dgm:cxnLst>
    <dgm:cxn modelId="{E606CB49-051F-4288-AF7A-8457DE92B564}" type="presOf" srcId="{CEAD0D48-CD47-4F31-B29F-CA16E8AC5674}" destId="{3B762617-5D6A-4380-861D-A1EA750DB9B4}" srcOrd="1" destOrd="0" presId="urn:microsoft.com/office/officeart/2009/3/layout/OpposingIdeas"/>
    <dgm:cxn modelId="{F4DCDD8B-BF6B-460A-B81E-2F920DC893C3}" type="presOf" srcId="{DB75A168-4761-4E9E-B11D-8BF89626FE3F}" destId="{DC318D4C-BA6C-4165-B8B5-A6A500E591F3}" srcOrd="0" destOrd="0" presId="urn:microsoft.com/office/officeart/2009/3/layout/OpposingIdeas"/>
    <dgm:cxn modelId="{0CB92357-C769-48F9-8540-FF31076332C9}" type="presOf" srcId="{B9AAF7B4-0486-4A68-8720-14738157F550}" destId="{A6B7D34F-D689-4169-A93B-F7412DF161DE}" srcOrd="0" destOrd="0" presId="urn:microsoft.com/office/officeart/2009/3/layout/OpposingIdeas"/>
    <dgm:cxn modelId="{BD4C1D25-730F-415B-B539-0D481D8235B2}" type="presOf" srcId="{CEAD0D48-CD47-4F31-B29F-CA16E8AC5674}" destId="{AA35D0E5-40BA-4777-91FA-1DD3FB46E7DB}" srcOrd="0" destOrd="0" presId="urn:microsoft.com/office/officeart/2009/3/layout/OpposingIdeas"/>
    <dgm:cxn modelId="{F43C9737-F76B-4B85-9F24-61FF1E57916F}" type="presOf" srcId="{79C6D777-E037-4472-B1CE-CD81E58D9953}" destId="{ABB7F846-7915-4247-9E76-34ED897BB7FD}" srcOrd="1" destOrd="0" presId="urn:microsoft.com/office/officeart/2009/3/layout/OpposingIdeas"/>
    <dgm:cxn modelId="{BA47304B-F69A-47C5-852D-462D877200B5}" srcId="{CEAD0D48-CD47-4F31-B29F-CA16E8AC5674}" destId="{B9AAF7B4-0486-4A68-8720-14738157F550}" srcOrd="0" destOrd="0" parTransId="{1452D6CE-FF92-4A4B-9991-16BC4891E03B}" sibTransId="{36F79C56-5CD2-44A4-82DC-B234153A13BE}"/>
    <dgm:cxn modelId="{EA03F258-EAD8-4A5A-ABF7-008B8432E6F3}" type="presOf" srcId="{79C6D777-E037-4472-B1CE-CD81E58D9953}" destId="{FAF1B7EE-21F7-4524-947A-E9AAD34107CC}" srcOrd="0" destOrd="0" presId="urn:microsoft.com/office/officeart/2009/3/layout/OpposingIdeas"/>
    <dgm:cxn modelId="{6F14E42A-84EE-4366-9B4E-EA888B3C366C}" srcId="{DB75A168-4761-4E9E-B11D-8BF89626FE3F}" destId="{79C6D777-E037-4472-B1CE-CD81E58D9953}" srcOrd="0" destOrd="0" parTransId="{3598A3B0-D0AB-466E-A250-6DDE6B6DED03}" sibTransId="{35A9E25C-9E34-4E1E-956E-64ECFC7601D7}"/>
    <dgm:cxn modelId="{D93051BB-4A40-4331-9472-03FA9188461F}" srcId="{DB75A168-4761-4E9E-B11D-8BF89626FE3F}" destId="{A9B0EB3B-2141-48DD-979B-11966323F063}" srcOrd="2" destOrd="0" parTransId="{48BBDE28-F73D-47A3-9CBE-439280C4BC10}" sibTransId="{D6483733-DB0B-4E85-AD4C-5B07D7136988}"/>
    <dgm:cxn modelId="{0EE3EE3B-7FA7-4331-AEAF-FCBD56B519D8}" srcId="{DB75A168-4761-4E9E-B11D-8BF89626FE3F}" destId="{CEAD0D48-CD47-4F31-B29F-CA16E8AC5674}" srcOrd="1" destOrd="0" parTransId="{115EC12A-AC13-4D72-BAF0-B580953E706F}" sibTransId="{7AA38A74-B941-408C-A96A-160CDB6D5D16}"/>
    <dgm:cxn modelId="{9BA84913-C2E7-4F3E-B7C0-49B9AE96BA90}" srcId="{79C6D777-E037-4472-B1CE-CD81E58D9953}" destId="{62B5522F-3444-4F90-9816-3CC29D720A1F}" srcOrd="0" destOrd="0" parTransId="{25216F06-410A-43B1-9BDE-94CB9749420D}" sibTransId="{9E2B80C0-0EB6-4F07-849C-3CD9BF80F3D6}"/>
    <dgm:cxn modelId="{27BB9C01-17A5-48C1-97C8-7881E764AB97}" type="presOf" srcId="{62B5522F-3444-4F90-9816-3CC29D720A1F}" destId="{3D96E6A6-1118-4C26-B31F-5B0D6A42E4A2}" srcOrd="0" destOrd="0" presId="urn:microsoft.com/office/officeart/2009/3/layout/OpposingIdeas"/>
    <dgm:cxn modelId="{C0506FE1-3D3E-44BC-B6FC-8D909B6A0B7D}" type="presParOf" srcId="{DC318D4C-BA6C-4165-B8B5-A6A500E591F3}" destId="{B6EF172B-F5F6-4A76-B80E-79ED9C16DB42}" srcOrd="0" destOrd="0" presId="urn:microsoft.com/office/officeart/2009/3/layout/OpposingIdeas"/>
    <dgm:cxn modelId="{C0205A29-F5D0-488D-BCC3-9B0DF86E63F7}" type="presParOf" srcId="{DC318D4C-BA6C-4165-B8B5-A6A500E591F3}" destId="{7EFCC6C8-EB27-41CA-BBAC-78A8557B2530}" srcOrd="1" destOrd="0" presId="urn:microsoft.com/office/officeart/2009/3/layout/OpposingIdeas"/>
    <dgm:cxn modelId="{6AE976DF-D9CD-44E1-950B-5678D34B6754}" type="presParOf" srcId="{DC318D4C-BA6C-4165-B8B5-A6A500E591F3}" destId="{3D96E6A6-1118-4C26-B31F-5B0D6A42E4A2}" srcOrd="2" destOrd="0" presId="urn:microsoft.com/office/officeart/2009/3/layout/OpposingIdeas"/>
    <dgm:cxn modelId="{0A729319-814E-46A7-BD07-85870DBE2D06}" type="presParOf" srcId="{DC318D4C-BA6C-4165-B8B5-A6A500E591F3}" destId="{A6B7D34F-D689-4169-A93B-F7412DF161DE}" srcOrd="3" destOrd="0" presId="urn:microsoft.com/office/officeart/2009/3/layout/OpposingIdeas"/>
    <dgm:cxn modelId="{F31AF122-CB39-490B-8E62-04C8D670F2F2}" type="presParOf" srcId="{DC318D4C-BA6C-4165-B8B5-A6A500E591F3}" destId="{FAF1B7EE-21F7-4524-947A-E9AAD34107CC}" srcOrd="4" destOrd="0" presId="urn:microsoft.com/office/officeart/2009/3/layout/OpposingIdeas"/>
    <dgm:cxn modelId="{59A0C4AD-8CBB-4CC9-A841-DA193AC5B065}" type="presParOf" srcId="{DC318D4C-BA6C-4165-B8B5-A6A500E591F3}" destId="{ABB7F846-7915-4247-9E76-34ED897BB7FD}" srcOrd="5" destOrd="0" presId="urn:microsoft.com/office/officeart/2009/3/layout/OpposingIdeas"/>
    <dgm:cxn modelId="{F5B9FD79-C828-49B2-BC23-CDA3A6578A3B}" type="presParOf" srcId="{DC318D4C-BA6C-4165-B8B5-A6A500E591F3}" destId="{AA35D0E5-40BA-4777-91FA-1DD3FB46E7DB}" srcOrd="6" destOrd="0" presId="urn:microsoft.com/office/officeart/2009/3/layout/OpposingIdeas"/>
    <dgm:cxn modelId="{CB55A874-F4F5-4512-9FDE-088490E17C6E}" type="presParOf" srcId="{DC318D4C-BA6C-4165-B8B5-A6A500E591F3}" destId="{3B762617-5D6A-4380-861D-A1EA750DB9B4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BD41C8-4498-42EE-A35C-E3C50B04AC12}" type="doc">
      <dgm:prSet loTypeId="urn:microsoft.com/office/officeart/2005/8/layout/cycle7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EB9065F-96BB-4CB6-8D51-C2D8E9E5DB90}">
      <dgm:prSet phldrT="[Texto]"/>
      <dgm:spPr/>
      <dgm:t>
        <a:bodyPr/>
        <a:lstStyle/>
        <a:p>
          <a:r>
            <a:rPr lang="es-EC" dirty="0" smtClean="0"/>
            <a:t>Objetivos Específicos</a:t>
          </a:r>
          <a:endParaRPr lang="es-ES" dirty="0"/>
        </a:p>
      </dgm:t>
    </dgm:pt>
    <dgm:pt modelId="{CCDED1B9-CE4B-45F6-AAB6-1930EDDD8BCE}" type="parTrans" cxnId="{A91E12F2-5CE8-4D6C-BD0E-6844D419B9A1}">
      <dgm:prSet/>
      <dgm:spPr/>
      <dgm:t>
        <a:bodyPr/>
        <a:lstStyle/>
        <a:p>
          <a:endParaRPr lang="es-ES"/>
        </a:p>
      </dgm:t>
    </dgm:pt>
    <dgm:pt modelId="{7D1BC1A1-8BFB-44C3-9639-5E78C8D8C8A0}" type="sibTrans" cxnId="{A91E12F2-5CE8-4D6C-BD0E-6844D419B9A1}">
      <dgm:prSet/>
      <dgm:spPr/>
      <dgm:t>
        <a:bodyPr/>
        <a:lstStyle/>
        <a:p>
          <a:endParaRPr lang="es-ES"/>
        </a:p>
      </dgm:t>
    </dgm:pt>
    <dgm:pt modelId="{BF198B94-3BA8-4C4B-88A3-39FD2C9A10FB}">
      <dgm:prSet phldrT="[Texto]"/>
      <dgm:spPr/>
      <dgm:t>
        <a:bodyPr/>
        <a:lstStyle/>
        <a:p>
          <a:r>
            <a:rPr lang="es-EC" dirty="0" smtClean="0"/>
            <a:t>Efectos de la normativa </a:t>
          </a:r>
          <a:endParaRPr lang="es-ES" dirty="0"/>
        </a:p>
      </dgm:t>
    </dgm:pt>
    <dgm:pt modelId="{A00BDD68-D43D-49AA-87B1-BBB4E159EED8}" type="parTrans" cxnId="{F85C9AE5-25BE-4CF1-B3FB-9A6AC104F75C}">
      <dgm:prSet/>
      <dgm:spPr/>
      <dgm:t>
        <a:bodyPr/>
        <a:lstStyle/>
        <a:p>
          <a:endParaRPr lang="es-ES"/>
        </a:p>
      </dgm:t>
    </dgm:pt>
    <dgm:pt modelId="{9B9B0E71-CC79-400C-9C8D-D5598CDEF706}" type="sibTrans" cxnId="{F85C9AE5-25BE-4CF1-B3FB-9A6AC104F75C}">
      <dgm:prSet/>
      <dgm:spPr/>
      <dgm:t>
        <a:bodyPr/>
        <a:lstStyle/>
        <a:p>
          <a:endParaRPr lang="es-ES"/>
        </a:p>
      </dgm:t>
    </dgm:pt>
    <dgm:pt modelId="{79C30550-C75E-4D6D-99E2-41CA875CF57E}">
      <dgm:prSet phldrT="[Texto]"/>
      <dgm:spPr/>
      <dgm:t>
        <a:bodyPr/>
        <a:lstStyle/>
        <a:p>
          <a:r>
            <a:rPr lang="es-EC" dirty="0" smtClean="0"/>
            <a:t>Efectos económicos </a:t>
          </a:r>
          <a:endParaRPr lang="es-ES" dirty="0"/>
        </a:p>
      </dgm:t>
    </dgm:pt>
    <dgm:pt modelId="{7A20EE97-CBF6-42C1-B601-064FCB76C669}" type="parTrans" cxnId="{08D34948-B05F-4151-A54E-9CA7CB24F527}">
      <dgm:prSet/>
      <dgm:spPr/>
      <dgm:t>
        <a:bodyPr/>
        <a:lstStyle/>
        <a:p>
          <a:endParaRPr lang="es-ES"/>
        </a:p>
      </dgm:t>
    </dgm:pt>
    <dgm:pt modelId="{F976A92E-7366-4664-B0A1-F8DF0E41B87F}" type="sibTrans" cxnId="{08D34948-B05F-4151-A54E-9CA7CB24F527}">
      <dgm:prSet/>
      <dgm:spPr/>
      <dgm:t>
        <a:bodyPr/>
        <a:lstStyle/>
        <a:p>
          <a:endParaRPr lang="es-ES"/>
        </a:p>
      </dgm:t>
    </dgm:pt>
    <dgm:pt modelId="{01A18C4A-1FB7-475E-8ED1-798A8C978D5E}">
      <dgm:prSet phldrT="[Texto]"/>
      <dgm:spPr/>
      <dgm:t>
        <a:bodyPr/>
        <a:lstStyle/>
        <a:p>
          <a:r>
            <a:rPr lang="es-EC" dirty="0" smtClean="0"/>
            <a:t>Efectos comerciales </a:t>
          </a:r>
          <a:endParaRPr lang="es-ES" dirty="0"/>
        </a:p>
      </dgm:t>
    </dgm:pt>
    <dgm:pt modelId="{A3DC60AD-80AC-4540-8D4A-A32C9C357CC7}" type="parTrans" cxnId="{CC12F621-EE72-48BC-879A-E4DFE71EEB36}">
      <dgm:prSet/>
      <dgm:spPr/>
      <dgm:t>
        <a:bodyPr/>
        <a:lstStyle/>
        <a:p>
          <a:endParaRPr lang="es-ES"/>
        </a:p>
      </dgm:t>
    </dgm:pt>
    <dgm:pt modelId="{03384FC0-E2A9-4924-A277-0288E20AFDF9}" type="sibTrans" cxnId="{CC12F621-EE72-48BC-879A-E4DFE71EEB36}">
      <dgm:prSet/>
      <dgm:spPr/>
      <dgm:t>
        <a:bodyPr/>
        <a:lstStyle/>
        <a:p>
          <a:endParaRPr lang="es-ES"/>
        </a:p>
      </dgm:t>
    </dgm:pt>
    <dgm:pt modelId="{C6D8FC6A-AB93-443F-80B1-C02CCD2C61E6}" type="pres">
      <dgm:prSet presAssocID="{83BD41C8-4498-42EE-A35C-E3C50B04AC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66DC269-FE79-469F-9DE4-093935924AE9}" type="pres">
      <dgm:prSet presAssocID="{DEB9065F-96BB-4CB6-8D51-C2D8E9E5DB9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5243B3-7070-4878-A602-06D2CA409E80}" type="pres">
      <dgm:prSet presAssocID="{7D1BC1A1-8BFB-44C3-9639-5E78C8D8C8A0}" presName="sibTrans" presStyleLbl="sibTrans2D1" presStyleIdx="0" presStyleCnt="4"/>
      <dgm:spPr/>
      <dgm:t>
        <a:bodyPr/>
        <a:lstStyle/>
        <a:p>
          <a:endParaRPr lang="es-ES"/>
        </a:p>
      </dgm:t>
    </dgm:pt>
    <dgm:pt modelId="{D20ED801-3550-4493-A885-B90E8BDD02C6}" type="pres">
      <dgm:prSet presAssocID="{7D1BC1A1-8BFB-44C3-9639-5E78C8D8C8A0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DBC6E199-B81D-48CD-9306-B76403DF4FAA}" type="pres">
      <dgm:prSet presAssocID="{BF198B94-3BA8-4C4B-88A3-39FD2C9A10F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7BA05A-FDC9-46F3-8EBD-BE7DEEEA0D93}" type="pres">
      <dgm:prSet presAssocID="{9B9B0E71-CC79-400C-9C8D-D5598CDEF706}" presName="sibTrans" presStyleLbl="sibTrans2D1" presStyleIdx="1" presStyleCnt="4"/>
      <dgm:spPr/>
      <dgm:t>
        <a:bodyPr/>
        <a:lstStyle/>
        <a:p>
          <a:endParaRPr lang="es-ES"/>
        </a:p>
      </dgm:t>
    </dgm:pt>
    <dgm:pt modelId="{750AE19B-2507-4D85-8129-B2CF8CD18496}" type="pres">
      <dgm:prSet presAssocID="{9B9B0E71-CC79-400C-9C8D-D5598CDEF706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70FA1CB1-FA2F-415D-BC50-056A4C46722A}" type="pres">
      <dgm:prSet presAssocID="{79C30550-C75E-4D6D-99E2-41CA875CF57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C7498C-23B1-4123-B5D1-7F2454C541DF}" type="pres">
      <dgm:prSet presAssocID="{F976A92E-7366-4664-B0A1-F8DF0E41B87F}" presName="sibTrans" presStyleLbl="sibTrans2D1" presStyleIdx="2" presStyleCnt="4"/>
      <dgm:spPr/>
      <dgm:t>
        <a:bodyPr/>
        <a:lstStyle/>
        <a:p>
          <a:endParaRPr lang="es-ES"/>
        </a:p>
      </dgm:t>
    </dgm:pt>
    <dgm:pt modelId="{4CD998C4-EA11-4BAA-ACFF-4A9EB1BBE70F}" type="pres">
      <dgm:prSet presAssocID="{F976A92E-7366-4664-B0A1-F8DF0E41B87F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5212598B-80B4-4C17-8C99-56174F829E40}" type="pres">
      <dgm:prSet presAssocID="{01A18C4A-1FB7-475E-8ED1-798A8C978D5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2CAC0C-8D25-4216-9D08-82D4E4ADB6B1}" type="pres">
      <dgm:prSet presAssocID="{03384FC0-E2A9-4924-A277-0288E20AFDF9}" presName="sibTrans" presStyleLbl="sibTrans2D1" presStyleIdx="3" presStyleCnt="4"/>
      <dgm:spPr/>
      <dgm:t>
        <a:bodyPr/>
        <a:lstStyle/>
        <a:p>
          <a:endParaRPr lang="es-ES"/>
        </a:p>
      </dgm:t>
    </dgm:pt>
    <dgm:pt modelId="{BA79307D-987C-4A56-BEDF-C0965402DAAF}" type="pres">
      <dgm:prSet presAssocID="{03384FC0-E2A9-4924-A277-0288E20AFDF9}" presName="connectorText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CC12F621-EE72-48BC-879A-E4DFE71EEB36}" srcId="{83BD41C8-4498-42EE-A35C-E3C50B04AC12}" destId="{01A18C4A-1FB7-475E-8ED1-798A8C978D5E}" srcOrd="3" destOrd="0" parTransId="{A3DC60AD-80AC-4540-8D4A-A32C9C357CC7}" sibTransId="{03384FC0-E2A9-4924-A277-0288E20AFDF9}"/>
    <dgm:cxn modelId="{50360054-14DB-4109-9C33-67E04D46F832}" type="presOf" srcId="{01A18C4A-1FB7-475E-8ED1-798A8C978D5E}" destId="{5212598B-80B4-4C17-8C99-56174F829E40}" srcOrd="0" destOrd="0" presId="urn:microsoft.com/office/officeart/2005/8/layout/cycle7"/>
    <dgm:cxn modelId="{86A97B02-0000-4556-A8D1-0B4C9A0864FA}" type="presOf" srcId="{7D1BC1A1-8BFB-44C3-9639-5E78C8D8C8A0}" destId="{2A5243B3-7070-4878-A602-06D2CA409E80}" srcOrd="0" destOrd="0" presId="urn:microsoft.com/office/officeart/2005/8/layout/cycle7"/>
    <dgm:cxn modelId="{A91E12F2-5CE8-4D6C-BD0E-6844D419B9A1}" srcId="{83BD41C8-4498-42EE-A35C-E3C50B04AC12}" destId="{DEB9065F-96BB-4CB6-8D51-C2D8E9E5DB90}" srcOrd="0" destOrd="0" parTransId="{CCDED1B9-CE4B-45F6-AAB6-1930EDDD8BCE}" sibTransId="{7D1BC1A1-8BFB-44C3-9639-5E78C8D8C8A0}"/>
    <dgm:cxn modelId="{52029EF8-B9DB-47F7-9C7D-85908219AEEF}" type="presOf" srcId="{03384FC0-E2A9-4924-A277-0288E20AFDF9}" destId="{BA79307D-987C-4A56-BEDF-C0965402DAAF}" srcOrd="1" destOrd="0" presId="urn:microsoft.com/office/officeart/2005/8/layout/cycle7"/>
    <dgm:cxn modelId="{EA70C721-FCEC-4FD1-9CE0-D3436F099AB0}" type="presOf" srcId="{F976A92E-7366-4664-B0A1-F8DF0E41B87F}" destId="{4CD998C4-EA11-4BAA-ACFF-4A9EB1BBE70F}" srcOrd="1" destOrd="0" presId="urn:microsoft.com/office/officeart/2005/8/layout/cycle7"/>
    <dgm:cxn modelId="{08D34948-B05F-4151-A54E-9CA7CB24F527}" srcId="{83BD41C8-4498-42EE-A35C-E3C50B04AC12}" destId="{79C30550-C75E-4D6D-99E2-41CA875CF57E}" srcOrd="2" destOrd="0" parTransId="{7A20EE97-CBF6-42C1-B601-064FCB76C669}" sibTransId="{F976A92E-7366-4664-B0A1-F8DF0E41B87F}"/>
    <dgm:cxn modelId="{F85C9AE5-25BE-4CF1-B3FB-9A6AC104F75C}" srcId="{83BD41C8-4498-42EE-A35C-E3C50B04AC12}" destId="{BF198B94-3BA8-4C4B-88A3-39FD2C9A10FB}" srcOrd="1" destOrd="0" parTransId="{A00BDD68-D43D-49AA-87B1-BBB4E159EED8}" sibTransId="{9B9B0E71-CC79-400C-9C8D-D5598CDEF706}"/>
    <dgm:cxn modelId="{E7AA00CD-4A98-45BA-B99E-740AB38B61AF}" type="presOf" srcId="{03384FC0-E2A9-4924-A277-0288E20AFDF9}" destId="{6D2CAC0C-8D25-4216-9D08-82D4E4ADB6B1}" srcOrd="0" destOrd="0" presId="urn:microsoft.com/office/officeart/2005/8/layout/cycle7"/>
    <dgm:cxn modelId="{889474F0-B288-4456-9715-37FF22336C79}" type="presOf" srcId="{DEB9065F-96BB-4CB6-8D51-C2D8E9E5DB90}" destId="{D66DC269-FE79-469F-9DE4-093935924AE9}" srcOrd="0" destOrd="0" presId="urn:microsoft.com/office/officeart/2005/8/layout/cycle7"/>
    <dgm:cxn modelId="{B8E92E3A-F046-468A-BBF4-FDD8D1E5B482}" type="presOf" srcId="{79C30550-C75E-4D6D-99E2-41CA875CF57E}" destId="{70FA1CB1-FA2F-415D-BC50-056A4C46722A}" srcOrd="0" destOrd="0" presId="urn:microsoft.com/office/officeart/2005/8/layout/cycle7"/>
    <dgm:cxn modelId="{E7D99109-F875-47EB-80B7-F457E7330DCD}" type="presOf" srcId="{9B9B0E71-CC79-400C-9C8D-D5598CDEF706}" destId="{750AE19B-2507-4D85-8129-B2CF8CD18496}" srcOrd="1" destOrd="0" presId="urn:microsoft.com/office/officeart/2005/8/layout/cycle7"/>
    <dgm:cxn modelId="{FB76BB04-EF9D-492D-9BA4-BEED42CFADBE}" type="presOf" srcId="{83BD41C8-4498-42EE-A35C-E3C50B04AC12}" destId="{C6D8FC6A-AB93-443F-80B1-C02CCD2C61E6}" srcOrd="0" destOrd="0" presId="urn:microsoft.com/office/officeart/2005/8/layout/cycle7"/>
    <dgm:cxn modelId="{A4D6DC98-D1EE-411D-A083-E1AC328D2DD9}" type="presOf" srcId="{7D1BC1A1-8BFB-44C3-9639-5E78C8D8C8A0}" destId="{D20ED801-3550-4493-A885-B90E8BDD02C6}" srcOrd="1" destOrd="0" presId="urn:microsoft.com/office/officeart/2005/8/layout/cycle7"/>
    <dgm:cxn modelId="{22EF2443-503E-4861-8B38-9587203A9384}" type="presOf" srcId="{F976A92E-7366-4664-B0A1-F8DF0E41B87F}" destId="{69C7498C-23B1-4123-B5D1-7F2454C541DF}" srcOrd="0" destOrd="0" presId="urn:microsoft.com/office/officeart/2005/8/layout/cycle7"/>
    <dgm:cxn modelId="{5B86397F-AAF6-4FCA-AF39-68D24179C746}" type="presOf" srcId="{BF198B94-3BA8-4C4B-88A3-39FD2C9A10FB}" destId="{DBC6E199-B81D-48CD-9306-B76403DF4FAA}" srcOrd="0" destOrd="0" presId="urn:microsoft.com/office/officeart/2005/8/layout/cycle7"/>
    <dgm:cxn modelId="{BA0F5E40-6709-4439-A606-6D8361C3692F}" type="presOf" srcId="{9B9B0E71-CC79-400C-9C8D-D5598CDEF706}" destId="{BF7BA05A-FDC9-46F3-8EBD-BE7DEEEA0D93}" srcOrd="0" destOrd="0" presId="urn:microsoft.com/office/officeart/2005/8/layout/cycle7"/>
    <dgm:cxn modelId="{2B26E493-BFA1-4C68-A958-437531826038}" type="presParOf" srcId="{C6D8FC6A-AB93-443F-80B1-C02CCD2C61E6}" destId="{D66DC269-FE79-469F-9DE4-093935924AE9}" srcOrd="0" destOrd="0" presId="urn:microsoft.com/office/officeart/2005/8/layout/cycle7"/>
    <dgm:cxn modelId="{C00C4DA6-AC50-4703-B943-A9518FCBD3D9}" type="presParOf" srcId="{C6D8FC6A-AB93-443F-80B1-C02CCD2C61E6}" destId="{2A5243B3-7070-4878-A602-06D2CA409E80}" srcOrd="1" destOrd="0" presId="urn:microsoft.com/office/officeart/2005/8/layout/cycle7"/>
    <dgm:cxn modelId="{52C3612E-7FC8-416F-BC08-9060FBBA8D5C}" type="presParOf" srcId="{2A5243B3-7070-4878-A602-06D2CA409E80}" destId="{D20ED801-3550-4493-A885-B90E8BDD02C6}" srcOrd="0" destOrd="0" presId="urn:microsoft.com/office/officeart/2005/8/layout/cycle7"/>
    <dgm:cxn modelId="{1E93C197-FD88-4550-8429-D0F9EB01C5C6}" type="presParOf" srcId="{C6D8FC6A-AB93-443F-80B1-C02CCD2C61E6}" destId="{DBC6E199-B81D-48CD-9306-B76403DF4FAA}" srcOrd="2" destOrd="0" presId="urn:microsoft.com/office/officeart/2005/8/layout/cycle7"/>
    <dgm:cxn modelId="{75964A1A-77A1-4528-BEA4-63E795C781C4}" type="presParOf" srcId="{C6D8FC6A-AB93-443F-80B1-C02CCD2C61E6}" destId="{BF7BA05A-FDC9-46F3-8EBD-BE7DEEEA0D93}" srcOrd="3" destOrd="0" presId="urn:microsoft.com/office/officeart/2005/8/layout/cycle7"/>
    <dgm:cxn modelId="{129AC8AB-2643-4F36-803C-F29707EB8BC8}" type="presParOf" srcId="{BF7BA05A-FDC9-46F3-8EBD-BE7DEEEA0D93}" destId="{750AE19B-2507-4D85-8129-B2CF8CD18496}" srcOrd="0" destOrd="0" presId="urn:microsoft.com/office/officeart/2005/8/layout/cycle7"/>
    <dgm:cxn modelId="{DC5F36A3-8396-4040-AE26-8B7DE4FE1CD5}" type="presParOf" srcId="{C6D8FC6A-AB93-443F-80B1-C02CCD2C61E6}" destId="{70FA1CB1-FA2F-415D-BC50-056A4C46722A}" srcOrd="4" destOrd="0" presId="urn:microsoft.com/office/officeart/2005/8/layout/cycle7"/>
    <dgm:cxn modelId="{E22C2CB1-1C35-4BAF-8BEC-8D18A8FF2799}" type="presParOf" srcId="{C6D8FC6A-AB93-443F-80B1-C02CCD2C61E6}" destId="{69C7498C-23B1-4123-B5D1-7F2454C541DF}" srcOrd="5" destOrd="0" presId="urn:microsoft.com/office/officeart/2005/8/layout/cycle7"/>
    <dgm:cxn modelId="{50F33C9F-D093-498F-AA68-C853A4D74EF3}" type="presParOf" srcId="{69C7498C-23B1-4123-B5D1-7F2454C541DF}" destId="{4CD998C4-EA11-4BAA-ACFF-4A9EB1BBE70F}" srcOrd="0" destOrd="0" presId="urn:microsoft.com/office/officeart/2005/8/layout/cycle7"/>
    <dgm:cxn modelId="{04D43A16-EEB5-4A1A-847F-5A846AA2EC1F}" type="presParOf" srcId="{C6D8FC6A-AB93-443F-80B1-C02CCD2C61E6}" destId="{5212598B-80B4-4C17-8C99-56174F829E40}" srcOrd="6" destOrd="0" presId="urn:microsoft.com/office/officeart/2005/8/layout/cycle7"/>
    <dgm:cxn modelId="{01239DB0-CB16-4F3F-9065-B967BAF0289F}" type="presParOf" srcId="{C6D8FC6A-AB93-443F-80B1-C02CCD2C61E6}" destId="{6D2CAC0C-8D25-4216-9D08-82D4E4ADB6B1}" srcOrd="7" destOrd="0" presId="urn:microsoft.com/office/officeart/2005/8/layout/cycle7"/>
    <dgm:cxn modelId="{8EA49206-FAD3-4043-A1E6-EA5F6525E4B4}" type="presParOf" srcId="{6D2CAC0C-8D25-4216-9D08-82D4E4ADB6B1}" destId="{BA79307D-987C-4A56-BEDF-C0965402DAAF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B08BB2-ED45-4ECC-9FF6-731ABB6DAA33}" type="doc">
      <dgm:prSet loTypeId="urn:microsoft.com/office/officeart/2005/8/layout/arrow6" loCatId="relationship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34AEC37F-71F5-41DE-AD00-3AC8B42F57AD}">
      <dgm:prSet phldrT="[Texto]" custT="1"/>
      <dgm:spPr/>
      <dgm:t>
        <a:bodyPr/>
        <a:lstStyle/>
        <a:p>
          <a:pPr algn="just"/>
          <a:r>
            <a:rPr lang="es-EC" sz="1600" dirty="0" smtClean="0"/>
            <a:t>Efectos que ha tenido la recesión de la Federación Rusa sobre los sistemas de seguro de crédito</a:t>
          </a:r>
          <a:endParaRPr lang="es-ES" sz="1600" dirty="0"/>
        </a:p>
      </dgm:t>
    </dgm:pt>
    <dgm:pt modelId="{EE27AFF6-469F-477C-A41C-E680F357BBF1}" type="parTrans" cxnId="{9E3C3F62-0E09-43BD-9E7F-10FCB2E46026}">
      <dgm:prSet/>
      <dgm:spPr/>
      <dgm:t>
        <a:bodyPr/>
        <a:lstStyle/>
        <a:p>
          <a:endParaRPr lang="es-ES"/>
        </a:p>
      </dgm:t>
    </dgm:pt>
    <dgm:pt modelId="{6A0DA208-B82D-4ED5-93D0-94E6D3F828E1}" type="sibTrans" cxnId="{9E3C3F62-0E09-43BD-9E7F-10FCB2E46026}">
      <dgm:prSet/>
      <dgm:spPr/>
      <dgm:t>
        <a:bodyPr/>
        <a:lstStyle/>
        <a:p>
          <a:endParaRPr lang="es-ES"/>
        </a:p>
      </dgm:t>
    </dgm:pt>
    <dgm:pt modelId="{441E95E5-A22E-41DE-A86B-62DB093C848F}">
      <dgm:prSet phldrT="[Texto]" custT="1"/>
      <dgm:spPr/>
      <dgm:t>
        <a:bodyPr/>
        <a:lstStyle/>
        <a:p>
          <a:pPr algn="just"/>
          <a:r>
            <a:rPr lang="es-EC" sz="1700" dirty="0" smtClean="0"/>
            <a:t>Para servir como base a la creación de medidas </a:t>
          </a:r>
          <a:r>
            <a:rPr lang="es-EC" sz="1600" dirty="0" smtClean="0"/>
            <a:t>preventivas</a:t>
          </a:r>
          <a:r>
            <a:rPr lang="es-EC" sz="1700" dirty="0" smtClean="0"/>
            <a:t> y correctivas, incentivando la contratación de este tipo de servicios.</a:t>
          </a:r>
          <a:endParaRPr lang="es-ES" sz="1700" dirty="0"/>
        </a:p>
      </dgm:t>
    </dgm:pt>
    <dgm:pt modelId="{2EBE2A3D-B853-4613-A9C8-D2150ED786AF}" type="parTrans" cxnId="{DE91EA6F-EF18-44C3-903F-2533413CB747}">
      <dgm:prSet/>
      <dgm:spPr/>
      <dgm:t>
        <a:bodyPr/>
        <a:lstStyle/>
        <a:p>
          <a:endParaRPr lang="es-ES"/>
        </a:p>
      </dgm:t>
    </dgm:pt>
    <dgm:pt modelId="{CFF0AF50-D364-4700-94C8-4721D636103E}" type="sibTrans" cxnId="{DE91EA6F-EF18-44C3-903F-2533413CB747}">
      <dgm:prSet/>
      <dgm:spPr/>
      <dgm:t>
        <a:bodyPr/>
        <a:lstStyle/>
        <a:p>
          <a:endParaRPr lang="es-ES"/>
        </a:p>
      </dgm:t>
    </dgm:pt>
    <dgm:pt modelId="{EA43B344-FCF4-4A4D-8089-9636B8E98CE8}" type="pres">
      <dgm:prSet presAssocID="{A4B08BB2-ED45-4ECC-9FF6-731ABB6DAA33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33EFEA6-AC1D-485E-B744-5E7C29AE1EAC}" type="pres">
      <dgm:prSet presAssocID="{A4B08BB2-ED45-4ECC-9FF6-731ABB6DAA33}" presName="ribbon" presStyleLbl="node1" presStyleIdx="0" presStyleCnt="1"/>
      <dgm:spPr/>
    </dgm:pt>
    <dgm:pt modelId="{FE257690-326B-4C3D-942A-98918F900217}" type="pres">
      <dgm:prSet presAssocID="{A4B08BB2-ED45-4ECC-9FF6-731ABB6DAA33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0360A9-B105-45B2-83A8-E8BD77022835}" type="pres">
      <dgm:prSet presAssocID="{A4B08BB2-ED45-4ECC-9FF6-731ABB6DAA33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33589B1-B5EE-4A78-B194-5F509451F0E1}" type="presOf" srcId="{A4B08BB2-ED45-4ECC-9FF6-731ABB6DAA33}" destId="{EA43B344-FCF4-4A4D-8089-9636B8E98CE8}" srcOrd="0" destOrd="0" presId="urn:microsoft.com/office/officeart/2005/8/layout/arrow6"/>
    <dgm:cxn modelId="{069E0AB9-3D2B-490B-9797-60FC47AC4C44}" type="presOf" srcId="{441E95E5-A22E-41DE-A86B-62DB093C848F}" destId="{410360A9-B105-45B2-83A8-E8BD77022835}" srcOrd="0" destOrd="0" presId="urn:microsoft.com/office/officeart/2005/8/layout/arrow6"/>
    <dgm:cxn modelId="{F053ECEC-2F2B-491C-9653-19EC9F785EC4}" type="presOf" srcId="{34AEC37F-71F5-41DE-AD00-3AC8B42F57AD}" destId="{FE257690-326B-4C3D-942A-98918F900217}" srcOrd="0" destOrd="0" presId="urn:microsoft.com/office/officeart/2005/8/layout/arrow6"/>
    <dgm:cxn modelId="{9E3C3F62-0E09-43BD-9E7F-10FCB2E46026}" srcId="{A4B08BB2-ED45-4ECC-9FF6-731ABB6DAA33}" destId="{34AEC37F-71F5-41DE-AD00-3AC8B42F57AD}" srcOrd="0" destOrd="0" parTransId="{EE27AFF6-469F-477C-A41C-E680F357BBF1}" sibTransId="{6A0DA208-B82D-4ED5-93D0-94E6D3F828E1}"/>
    <dgm:cxn modelId="{DE91EA6F-EF18-44C3-903F-2533413CB747}" srcId="{A4B08BB2-ED45-4ECC-9FF6-731ABB6DAA33}" destId="{441E95E5-A22E-41DE-A86B-62DB093C848F}" srcOrd="1" destOrd="0" parTransId="{2EBE2A3D-B853-4613-A9C8-D2150ED786AF}" sibTransId="{CFF0AF50-D364-4700-94C8-4721D636103E}"/>
    <dgm:cxn modelId="{4A8D51D7-B4A8-485E-9A73-98464EDBF3E4}" type="presParOf" srcId="{EA43B344-FCF4-4A4D-8089-9636B8E98CE8}" destId="{533EFEA6-AC1D-485E-B744-5E7C29AE1EAC}" srcOrd="0" destOrd="0" presId="urn:microsoft.com/office/officeart/2005/8/layout/arrow6"/>
    <dgm:cxn modelId="{633B5A36-54F5-415B-9855-893A72902A6D}" type="presParOf" srcId="{EA43B344-FCF4-4A4D-8089-9636B8E98CE8}" destId="{FE257690-326B-4C3D-942A-98918F900217}" srcOrd="1" destOrd="0" presId="urn:microsoft.com/office/officeart/2005/8/layout/arrow6"/>
    <dgm:cxn modelId="{2E1D74F7-EDE7-4B58-9CB8-B2D6426E2FDC}" type="presParOf" srcId="{EA43B344-FCF4-4A4D-8089-9636B8E98CE8}" destId="{410360A9-B105-45B2-83A8-E8BD77022835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FBD045-14F5-4E8E-9B48-E77ECCF83309}" type="doc">
      <dgm:prSet loTypeId="urn:microsoft.com/office/officeart/2005/8/layout/matrix1" loCatId="matrix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9609279-097A-480C-8CFE-C8362FC80D86}">
      <dgm:prSet phldrT="[Texto]"/>
      <dgm:spPr/>
      <dgm:t>
        <a:bodyPr/>
        <a:lstStyle/>
        <a:p>
          <a:r>
            <a:rPr lang="es-EC" b="1" dirty="0" smtClean="0"/>
            <a:t>CONTEXTO MUNDIAL</a:t>
          </a:r>
          <a:endParaRPr lang="es-ES" dirty="0"/>
        </a:p>
      </dgm:t>
    </dgm:pt>
    <dgm:pt modelId="{5A737C7E-330A-47EE-943D-3A81FDAE8C66}" type="parTrans" cxnId="{F19598C3-74B2-4A6D-A6CC-09B6A4E0E6DF}">
      <dgm:prSet/>
      <dgm:spPr/>
      <dgm:t>
        <a:bodyPr/>
        <a:lstStyle/>
        <a:p>
          <a:endParaRPr lang="es-ES"/>
        </a:p>
      </dgm:t>
    </dgm:pt>
    <dgm:pt modelId="{5B9AA90D-E10C-40B0-A007-1BA9E4DC6FAC}" type="sibTrans" cxnId="{F19598C3-74B2-4A6D-A6CC-09B6A4E0E6DF}">
      <dgm:prSet/>
      <dgm:spPr/>
      <dgm:t>
        <a:bodyPr/>
        <a:lstStyle/>
        <a:p>
          <a:endParaRPr lang="es-ES"/>
        </a:p>
      </dgm:t>
    </dgm:pt>
    <dgm:pt modelId="{3CB0C29E-9C77-4CBC-A381-1616E469445B}">
      <dgm:prSet phldrT="[Texto]" custT="1"/>
      <dgm:spPr/>
      <dgm:t>
        <a:bodyPr/>
        <a:lstStyle/>
        <a:p>
          <a:pPr algn="l"/>
          <a:r>
            <a:rPr lang="es-EC" sz="1600" dirty="0" smtClean="0"/>
            <a:t>  </a:t>
          </a:r>
          <a:r>
            <a:rPr lang="es-EC" sz="1800" b="0" dirty="0" smtClean="0"/>
            <a:t>COFACE – Francia</a:t>
          </a:r>
          <a:endParaRPr lang="es-ES" sz="1800" b="0" dirty="0" smtClean="0"/>
        </a:p>
        <a:p>
          <a:pPr algn="l"/>
          <a:r>
            <a:rPr lang="es-EC" sz="1800" b="0" dirty="0" smtClean="0"/>
            <a:t>  CESCE - España</a:t>
          </a:r>
          <a:endParaRPr lang="es-ES" sz="1800" b="0" dirty="0" smtClean="0"/>
        </a:p>
        <a:p>
          <a:pPr algn="l"/>
          <a:r>
            <a:rPr lang="es-EC" sz="1800" b="0" dirty="0" smtClean="0"/>
            <a:t>  CRÉDITO Y CAUCIÓN - España</a:t>
          </a:r>
          <a:endParaRPr lang="es-ES" sz="1800" b="0" dirty="0" smtClean="0"/>
        </a:p>
        <a:p>
          <a:pPr algn="l"/>
          <a:r>
            <a:rPr lang="es-EC" sz="1800" b="0" dirty="0" smtClean="0"/>
            <a:t>  EULER HERMES - Alemania </a:t>
          </a:r>
          <a:endParaRPr lang="es-ES" sz="1800" b="0" dirty="0" smtClean="0"/>
        </a:p>
        <a:p>
          <a:pPr algn="l"/>
          <a:r>
            <a:rPr lang="es-EC" sz="1800" b="0" dirty="0" smtClean="0"/>
            <a:t>  Agencia Multilateral de Garantía     de Inversiones (MIGA)</a:t>
          </a:r>
          <a:endParaRPr lang="es-ES" sz="1800" b="0" dirty="0"/>
        </a:p>
      </dgm:t>
    </dgm:pt>
    <dgm:pt modelId="{66886D3F-6D98-4B14-8CE8-BE3F1F08E393}" type="parTrans" cxnId="{87CADA1B-511B-41D0-9137-46A5F83A7ECD}">
      <dgm:prSet/>
      <dgm:spPr/>
      <dgm:t>
        <a:bodyPr/>
        <a:lstStyle/>
        <a:p>
          <a:endParaRPr lang="es-ES"/>
        </a:p>
      </dgm:t>
    </dgm:pt>
    <dgm:pt modelId="{7B86C393-D886-4449-A95E-D1452F0F3B24}" type="sibTrans" cxnId="{87CADA1B-511B-41D0-9137-46A5F83A7ECD}">
      <dgm:prSet/>
      <dgm:spPr/>
      <dgm:t>
        <a:bodyPr/>
        <a:lstStyle/>
        <a:p>
          <a:endParaRPr lang="es-ES"/>
        </a:p>
      </dgm:t>
    </dgm:pt>
    <dgm:pt modelId="{BEAD0D14-7ECA-4BC0-A367-C55EA9371F3F}">
      <dgm:prSet phldrT="[Texto]" custT="1"/>
      <dgm:spPr/>
      <dgm:t>
        <a:bodyPr/>
        <a:lstStyle/>
        <a:p>
          <a:pPr algn="l"/>
          <a:r>
            <a:rPr lang="es-EC" sz="1800" dirty="0" smtClean="0"/>
            <a:t>Las estadísticas del sector de seguros reflejan que una de cuatro quiebras se deben a impagos</a:t>
          </a:r>
          <a:endParaRPr lang="es-ES" sz="1800" dirty="0"/>
        </a:p>
      </dgm:t>
    </dgm:pt>
    <dgm:pt modelId="{EA813321-2979-4F93-81C8-77D9C333FA40}" type="parTrans" cxnId="{AF335106-5FB7-4D5A-ACDC-E82C8D5397A8}">
      <dgm:prSet/>
      <dgm:spPr/>
      <dgm:t>
        <a:bodyPr/>
        <a:lstStyle/>
        <a:p>
          <a:endParaRPr lang="es-ES"/>
        </a:p>
      </dgm:t>
    </dgm:pt>
    <dgm:pt modelId="{7509A64D-CF3C-4F40-8164-38F289630AEE}" type="sibTrans" cxnId="{AF335106-5FB7-4D5A-ACDC-E82C8D5397A8}">
      <dgm:prSet/>
      <dgm:spPr/>
      <dgm:t>
        <a:bodyPr/>
        <a:lstStyle/>
        <a:p>
          <a:endParaRPr lang="es-ES"/>
        </a:p>
      </dgm:t>
    </dgm:pt>
    <dgm:pt modelId="{D2A6BA7A-DAFD-4086-9302-00F626216D7D}">
      <dgm:prSet phldrT="[Texto]" custT="1"/>
      <dgm:spPr/>
      <dgm:t>
        <a:bodyPr/>
        <a:lstStyle/>
        <a:p>
          <a:pPr algn="just"/>
          <a:r>
            <a:rPr lang="es-EC" sz="1800" dirty="0" smtClean="0"/>
            <a:t>Chile y Estados Unidos; conscientes de la importancia de este seguro mientras que, Argentina presenta un cuadro totalmente contrario. </a:t>
          </a:r>
          <a:endParaRPr lang="es-ES" sz="1800" dirty="0"/>
        </a:p>
      </dgm:t>
    </dgm:pt>
    <dgm:pt modelId="{B8939159-10B8-4ACF-A0C3-F8AD8586BBFB}" type="parTrans" cxnId="{2C275255-2538-4801-AB71-FCDAA559F6EA}">
      <dgm:prSet/>
      <dgm:spPr/>
      <dgm:t>
        <a:bodyPr/>
        <a:lstStyle/>
        <a:p>
          <a:endParaRPr lang="es-ES"/>
        </a:p>
      </dgm:t>
    </dgm:pt>
    <dgm:pt modelId="{9A6520F0-0BE4-4CA6-A4DA-E98C1A2101DE}" type="sibTrans" cxnId="{2C275255-2538-4801-AB71-FCDAA559F6EA}">
      <dgm:prSet/>
      <dgm:spPr/>
      <dgm:t>
        <a:bodyPr/>
        <a:lstStyle/>
        <a:p>
          <a:endParaRPr lang="es-ES"/>
        </a:p>
      </dgm:t>
    </dgm:pt>
    <dgm:pt modelId="{51397FBF-97B2-4E12-BF25-ADDAA4DDC4E9}">
      <dgm:prSet phldrT="[Texto]" custT="1"/>
      <dgm:spPr/>
      <dgm:t>
        <a:bodyPr/>
        <a:lstStyle/>
        <a:p>
          <a:pPr algn="just"/>
          <a:r>
            <a:rPr lang="es-EC" sz="1800" dirty="0" smtClean="0"/>
            <a:t>-Créditos comerciales representan el 40% de los activos de la empresa</a:t>
          </a:r>
        </a:p>
        <a:p>
          <a:pPr algn="just"/>
          <a:r>
            <a:rPr lang="es-EC" sz="1800" dirty="0" smtClean="0"/>
            <a:t>-La mitad de los clientes que no pagan tienen un buen historial </a:t>
          </a:r>
          <a:endParaRPr lang="es-ES" sz="1800" dirty="0"/>
        </a:p>
      </dgm:t>
    </dgm:pt>
    <dgm:pt modelId="{510C81C6-A811-455E-8933-2E0EE94AD53C}" type="parTrans" cxnId="{24C702A1-07B5-4FC1-9376-A5F49C9A4895}">
      <dgm:prSet/>
      <dgm:spPr/>
      <dgm:t>
        <a:bodyPr/>
        <a:lstStyle/>
        <a:p>
          <a:endParaRPr lang="es-ES"/>
        </a:p>
      </dgm:t>
    </dgm:pt>
    <dgm:pt modelId="{EE28E577-3F94-4423-A89E-7133B7B6AC78}" type="sibTrans" cxnId="{24C702A1-07B5-4FC1-9376-A5F49C9A4895}">
      <dgm:prSet/>
      <dgm:spPr/>
      <dgm:t>
        <a:bodyPr/>
        <a:lstStyle/>
        <a:p>
          <a:endParaRPr lang="es-ES"/>
        </a:p>
      </dgm:t>
    </dgm:pt>
    <dgm:pt modelId="{AD0816A8-8CC1-4BDE-A099-04D0E632B912}" type="pres">
      <dgm:prSet presAssocID="{C0FBD045-14F5-4E8E-9B48-E77ECCF8330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8EDAE66-3CF2-458A-B829-C457DF7B0269}" type="pres">
      <dgm:prSet presAssocID="{C0FBD045-14F5-4E8E-9B48-E77ECCF83309}" presName="matrix" presStyleCnt="0"/>
      <dgm:spPr/>
    </dgm:pt>
    <dgm:pt modelId="{74E70C01-BAF3-4A53-93B7-18ACB4A9D7D0}" type="pres">
      <dgm:prSet presAssocID="{C0FBD045-14F5-4E8E-9B48-E77ECCF83309}" presName="tile1" presStyleLbl="node1" presStyleIdx="0" presStyleCnt="4"/>
      <dgm:spPr/>
      <dgm:t>
        <a:bodyPr/>
        <a:lstStyle/>
        <a:p>
          <a:endParaRPr lang="es-ES"/>
        </a:p>
      </dgm:t>
    </dgm:pt>
    <dgm:pt modelId="{6A7F6822-5744-4EE8-A363-35C836FB7542}" type="pres">
      <dgm:prSet presAssocID="{C0FBD045-14F5-4E8E-9B48-E77ECCF8330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01F3A2-B4A2-4881-82A5-B50EC46CEC75}" type="pres">
      <dgm:prSet presAssocID="{C0FBD045-14F5-4E8E-9B48-E77ECCF83309}" presName="tile2" presStyleLbl="node1" presStyleIdx="1" presStyleCnt="4"/>
      <dgm:spPr/>
      <dgm:t>
        <a:bodyPr/>
        <a:lstStyle/>
        <a:p>
          <a:endParaRPr lang="es-ES"/>
        </a:p>
      </dgm:t>
    </dgm:pt>
    <dgm:pt modelId="{6164D1B6-3203-43F6-8C75-ADDA225A4B62}" type="pres">
      <dgm:prSet presAssocID="{C0FBD045-14F5-4E8E-9B48-E77ECCF8330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0019A0-096A-4EB2-9E5A-229C6BC018BA}" type="pres">
      <dgm:prSet presAssocID="{C0FBD045-14F5-4E8E-9B48-E77ECCF83309}" presName="tile3" presStyleLbl="node1" presStyleIdx="2" presStyleCnt="4" custLinFactNeighborX="0" custLinFactNeighborY="0"/>
      <dgm:spPr/>
      <dgm:t>
        <a:bodyPr/>
        <a:lstStyle/>
        <a:p>
          <a:endParaRPr lang="es-ES"/>
        </a:p>
      </dgm:t>
    </dgm:pt>
    <dgm:pt modelId="{70E1D3CC-FB81-4738-B3F8-A685A23C55BF}" type="pres">
      <dgm:prSet presAssocID="{C0FBD045-14F5-4E8E-9B48-E77ECCF8330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ECF9AE-67F3-4C72-8F48-9549C5D92200}" type="pres">
      <dgm:prSet presAssocID="{C0FBD045-14F5-4E8E-9B48-E77ECCF83309}" presName="tile4" presStyleLbl="node1" presStyleIdx="3" presStyleCnt="4"/>
      <dgm:spPr/>
      <dgm:t>
        <a:bodyPr/>
        <a:lstStyle/>
        <a:p>
          <a:endParaRPr lang="es-ES"/>
        </a:p>
      </dgm:t>
    </dgm:pt>
    <dgm:pt modelId="{FFABCED8-86BA-4616-BFA4-8E3D99278E4E}" type="pres">
      <dgm:prSet presAssocID="{C0FBD045-14F5-4E8E-9B48-E77ECCF8330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B50957-6E99-4B0A-A2E0-FD0064ED9F66}" type="pres">
      <dgm:prSet presAssocID="{C0FBD045-14F5-4E8E-9B48-E77ECCF83309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</dgm:ptLst>
  <dgm:cxnLst>
    <dgm:cxn modelId="{87CADA1B-511B-41D0-9137-46A5F83A7ECD}" srcId="{79609279-097A-480C-8CFE-C8362FC80D86}" destId="{3CB0C29E-9C77-4CBC-A381-1616E469445B}" srcOrd="0" destOrd="0" parTransId="{66886D3F-6D98-4B14-8CE8-BE3F1F08E393}" sibTransId="{7B86C393-D886-4449-A95E-D1452F0F3B24}"/>
    <dgm:cxn modelId="{7B131388-00E4-4B32-B8D1-3E6385B57A58}" type="presOf" srcId="{3CB0C29E-9C77-4CBC-A381-1616E469445B}" destId="{6A7F6822-5744-4EE8-A363-35C836FB7542}" srcOrd="1" destOrd="0" presId="urn:microsoft.com/office/officeart/2005/8/layout/matrix1"/>
    <dgm:cxn modelId="{7D05AFE1-5BA4-43D2-BC25-C01A9C174097}" type="presOf" srcId="{79609279-097A-480C-8CFE-C8362FC80D86}" destId="{27B50957-6E99-4B0A-A2E0-FD0064ED9F66}" srcOrd="0" destOrd="0" presId="urn:microsoft.com/office/officeart/2005/8/layout/matrix1"/>
    <dgm:cxn modelId="{2D74BAC4-1D1B-4A43-8C30-806B921511E8}" type="presOf" srcId="{51397FBF-97B2-4E12-BF25-ADDAA4DDC4E9}" destId="{FFABCED8-86BA-4616-BFA4-8E3D99278E4E}" srcOrd="1" destOrd="0" presId="urn:microsoft.com/office/officeart/2005/8/layout/matrix1"/>
    <dgm:cxn modelId="{24C702A1-07B5-4FC1-9376-A5F49C9A4895}" srcId="{79609279-097A-480C-8CFE-C8362FC80D86}" destId="{51397FBF-97B2-4E12-BF25-ADDAA4DDC4E9}" srcOrd="3" destOrd="0" parTransId="{510C81C6-A811-455E-8933-2E0EE94AD53C}" sibTransId="{EE28E577-3F94-4423-A89E-7133B7B6AC78}"/>
    <dgm:cxn modelId="{F19598C3-74B2-4A6D-A6CC-09B6A4E0E6DF}" srcId="{C0FBD045-14F5-4E8E-9B48-E77ECCF83309}" destId="{79609279-097A-480C-8CFE-C8362FC80D86}" srcOrd="0" destOrd="0" parTransId="{5A737C7E-330A-47EE-943D-3A81FDAE8C66}" sibTransId="{5B9AA90D-E10C-40B0-A007-1BA9E4DC6FAC}"/>
    <dgm:cxn modelId="{AF335106-5FB7-4D5A-ACDC-E82C8D5397A8}" srcId="{79609279-097A-480C-8CFE-C8362FC80D86}" destId="{BEAD0D14-7ECA-4BC0-A367-C55EA9371F3F}" srcOrd="1" destOrd="0" parTransId="{EA813321-2979-4F93-81C8-77D9C333FA40}" sibTransId="{7509A64D-CF3C-4F40-8164-38F289630AEE}"/>
    <dgm:cxn modelId="{2C275255-2538-4801-AB71-FCDAA559F6EA}" srcId="{79609279-097A-480C-8CFE-C8362FC80D86}" destId="{D2A6BA7A-DAFD-4086-9302-00F626216D7D}" srcOrd="2" destOrd="0" parTransId="{B8939159-10B8-4ACF-A0C3-F8AD8586BBFB}" sibTransId="{9A6520F0-0BE4-4CA6-A4DA-E98C1A2101DE}"/>
    <dgm:cxn modelId="{151EC3FA-3C10-4BD4-9D49-F8587B254233}" type="presOf" srcId="{D2A6BA7A-DAFD-4086-9302-00F626216D7D}" destId="{70E1D3CC-FB81-4738-B3F8-A685A23C55BF}" srcOrd="1" destOrd="0" presId="urn:microsoft.com/office/officeart/2005/8/layout/matrix1"/>
    <dgm:cxn modelId="{068DC7AA-5A88-4227-BED2-28D579360F01}" type="presOf" srcId="{BEAD0D14-7ECA-4BC0-A367-C55EA9371F3F}" destId="{6164D1B6-3203-43F6-8C75-ADDA225A4B62}" srcOrd="1" destOrd="0" presId="urn:microsoft.com/office/officeart/2005/8/layout/matrix1"/>
    <dgm:cxn modelId="{E580D186-35F8-4F71-88B9-E74957842C74}" type="presOf" srcId="{C0FBD045-14F5-4E8E-9B48-E77ECCF83309}" destId="{AD0816A8-8CC1-4BDE-A099-04D0E632B912}" srcOrd="0" destOrd="0" presId="urn:microsoft.com/office/officeart/2005/8/layout/matrix1"/>
    <dgm:cxn modelId="{D5CAC0ED-3E38-4595-B0E6-EA5862059F84}" type="presOf" srcId="{51397FBF-97B2-4E12-BF25-ADDAA4DDC4E9}" destId="{D9ECF9AE-67F3-4C72-8F48-9549C5D92200}" srcOrd="0" destOrd="0" presId="urn:microsoft.com/office/officeart/2005/8/layout/matrix1"/>
    <dgm:cxn modelId="{6172D864-523B-4189-AD64-141302CF6898}" type="presOf" srcId="{BEAD0D14-7ECA-4BC0-A367-C55EA9371F3F}" destId="{D601F3A2-B4A2-4881-82A5-B50EC46CEC75}" srcOrd="0" destOrd="0" presId="urn:microsoft.com/office/officeart/2005/8/layout/matrix1"/>
    <dgm:cxn modelId="{8A30D3FE-6B97-4C09-A02F-8BE7EC391377}" type="presOf" srcId="{D2A6BA7A-DAFD-4086-9302-00F626216D7D}" destId="{7C0019A0-096A-4EB2-9E5A-229C6BC018BA}" srcOrd="0" destOrd="0" presId="urn:microsoft.com/office/officeart/2005/8/layout/matrix1"/>
    <dgm:cxn modelId="{A2B5F168-3C87-45A8-B23C-D5DE8ECF225A}" type="presOf" srcId="{3CB0C29E-9C77-4CBC-A381-1616E469445B}" destId="{74E70C01-BAF3-4A53-93B7-18ACB4A9D7D0}" srcOrd="0" destOrd="0" presId="urn:microsoft.com/office/officeart/2005/8/layout/matrix1"/>
    <dgm:cxn modelId="{773F4750-D639-4585-91E8-1406006BE13B}" type="presParOf" srcId="{AD0816A8-8CC1-4BDE-A099-04D0E632B912}" destId="{88EDAE66-3CF2-458A-B829-C457DF7B0269}" srcOrd="0" destOrd="0" presId="urn:microsoft.com/office/officeart/2005/8/layout/matrix1"/>
    <dgm:cxn modelId="{9BDE60D7-DE87-458C-A546-FA24A68B5BEF}" type="presParOf" srcId="{88EDAE66-3CF2-458A-B829-C457DF7B0269}" destId="{74E70C01-BAF3-4A53-93B7-18ACB4A9D7D0}" srcOrd="0" destOrd="0" presId="urn:microsoft.com/office/officeart/2005/8/layout/matrix1"/>
    <dgm:cxn modelId="{E1FB5E90-1F02-44CC-94B4-E1586D62D164}" type="presParOf" srcId="{88EDAE66-3CF2-458A-B829-C457DF7B0269}" destId="{6A7F6822-5744-4EE8-A363-35C836FB7542}" srcOrd="1" destOrd="0" presId="urn:microsoft.com/office/officeart/2005/8/layout/matrix1"/>
    <dgm:cxn modelId="{2F16D650-F082-4DDE-B871-312F662A0B67}" type="presParOf" srcId="{88EDAE66-3CF2-458A-B829-C457DF7B0269}" destId="{D601F3A2-B4A2-4881-82A5-B50EC46CEC75}" srcOrd="2" destOrd="0" presId="urn:microsoft.com/office/officeart/2005/8/layout/matrix1"/>
    <dgm:cxn modelId="{6E781238-DBD6-499D-A3F9-8F7EADE66ECE}" type="presParOf" srcId="{88EDAE66-3CF2-458A-B829-C457DF7B0269}" destId="{6164D1B6-3203-43F6-8C75-ADDA225A4B62}" srcOrd="3" destOrd="0" presId="urn:microsoft.com/office/officeart/2005/8/layout/matrix1"/>
    <dgm:cxn modelId="{B2847480-3289-4935-82C6-08F983127EB7}" type="presParOf" srcId="{88EDAE66-3CF2-458A-B829-C457DF7B0269}" destId="{7C0019A0-096A-4EB2-9E5A-229C6BC018BA}" srcOrd="4" destOrd="0" presId="urn:microsoft.com/office/officeart/2005/8/layout/matrix1"/>
    <dgm:cxn modelId="{EC8BCE6B-2FE7-414A-8338-434DE3A4671E}" type="presParOf" srcId="{88EDAE66-3CF2-458A-B829-C457DF7B0269}" destId="{70E1D3CC-FB81-4738-B3F8-A685A23C55BF}" srcOrd="5" destOrd="0" presId="urn:microsoft.com/office/officeart/2005/8/layout/matrix1"/>
    <dgm:cxn modelId="{4195B188-3FA3-46DB-B7DA-0907B69406C3}" type="presParOf" srcId="{88EDAE66-3CF2-458A-B829-C457DF7B0269}" destId="{D9ECF9AE-67F3-4C72-8F48-9549C5D92200}" srcOrd="6" destOrd="0" presId="urn:microsoft.com/office/officeart/2005/8/layout/matrix1"/>
    <dgm:cxn modelId="{F8C1F978-AC2F-44B3-A3BA-8FB548CCF4BB}" type="presParOf" srcId="{88EDAE66-3CF2-458A-B829-C457DF7B0269}" destId="{FFABCED8-86BA-4616-BFA4-8E3D99278E4E}" srcOrd="7" destOrd="0" presId="urn:microsoft.com/office/officeart/2005/8/layout/matrix1"/>
    <dgm:cxn modelId="{70D108FB-62F2-445E-8A03-7C53FCA8E08C}" type="presParOf" srcId="{AD0816A8-8CC1-4BDE-A099-04D0E632B912}" destId="{27B50957-6E99-4B0A-A2E0-FD0064ED9F6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F660E70-85FC-4EB9-B16F-E865BF18F54C}" type="doc">
      <dgm:prSet loTypeId="urn:microsoft.com/office/officeart/2005/8/layout/process1" loCatId="process" qsTypeId="urn:microsoft.com/office/officeart/2005/8/quickstyle/3d1" qsCatId="3D" csTypeId="urn:microsoft.com/office/officeart/2005/8/colors/colorful2" csCatId="colorful" phldr="1"/>
      <dgm:spPr/>
    </dgm:pt>
    <dgm:pt modelId="{DD944062-9E00-45BB-8B44-26F6CE580DC2}">
      <dgm:prSet phldrT="[Texto]" custT="1"/>
      <dgm:spPr/>
      <dgm:t>
        <a:bodyPr/>
        <a:lstStyle/>
        <a:p>
          <a:r>
            <a:rPr lang="es-EC" sz="2400" b="1" dirty="0" smtClean="0"/>
            <a:t>CONTEXTO NACIONAL</a:t>
          </a:r>
          <a:endParaRPr lang="es-ES" sz="2400" b="1" dirty="0"/>
        </a:p>
      </dgm:t>
    </dgm:pt>
    <dgm:pt modelId="{F84F75DD-6660-4D8E-A4D2-2C43DCF4B6EA}" type="parTrans" cxnId="{3FCBF7B5-0704-491E-A400-A23A3E05B448}">
      <dgm:prSet/>
      <dgm:spPr/>
      <dgm:t>
        <a:bodyPr/>
        <a:lstStyle/>
        <a:p>
          <a:endParaRPr lang="es-ES"/>
        </a:p>
      </dgm:t>
    </dgm:pt>
    <dgm:pt modelId="{8363EC8C-B3C0-476A-B266-DD9D77DC7402}" type="sibTrans" cxnId="{3FCBF7B5-0704-491E-A400-A23A3E05B448}">
      <dgm:prSet/>
      <dgm:spPr/>
      <dgm:t>
        <a:bodyPr/>
        <a:lstStyle/>
        <a:p>
          <a:endParaRPr lang="es-ES"/>
        </a:p>
      </dgm:t>
    </dgm:pt>
    <dgm:pt modelId="{11110EF1-2BD3-4036-B94D-9ABE58286533}">
      <dgm:prSet phldrT="[Texto]"/>
      <dgm:spPr/>
      <dgm:t>
        <a:bodyPr/>
        <a:lstStyle/>
        <a:p>
          <a:pPr algn="l"/>
          <a:r>
            <a:rPr lang="es-EC" dirty="0" smtClean="0"/>
            <a:t>-Ministerio de Comercio Exterior </a:t>
          </a:r>
          <a:endParaRPr lang="es-ES" dirty="0" smtClean="0"/>
        </a:p>
        <a:p>
          <a:pPr algn="l"/>
          <a:r>
            <a:rPr lang="es-EC" dirty="0" smtClean="0"/>
            <a:t>-PROECUADOR</a:t>
          </a:r>
        </a:p>
      </dgm:t>
    </dgm:pt>
    <dgm:pt modelId="{4924EE20-B8AB-437C-83E6-67EB2A01312B}" type="parTrans" cxnId="{66B60193-9AAA-40FC-9F00-BEBBED4C5EBA}">
      <dgm:prSet/>
      <dgm:spPr/>
      <dgm:t>
        <a:bodyPr/>
        <a:lstStyle/>
        <a:p>
          <a:endParaRPr lang="es-ES"/>
        </a:p>
      </dgm:t>
    </dgm:pt>
    <dgm:pt modelId="{4A2AC13C-4312-4EF8-BF79-BCFD1B41BB16}" type="sibTrans" cxnId="{66B60193-9AAA-40FC-9F00-BEBBED4C5EBA}">
      <dgm:prSet/>
      <dgm:spPr/>
      <dgm:t>
        <a:bodyPr/>
        <a:lstStyle/>
        <a:p>
          <a:endParaRPr lang="es-ES"/>
        </a:p>
      </dgm:t>
    </dgm:pt>
    <dgm:pt modelId="{D81D0739-223B-4735-8C78-A8CBCCC2E1D3}">
      <dgm:prSet phldrT="[Texto]"/>
      <dgm:spPr/>
      <dgm:t>
        <a:bodyPr/>
        <a:lstStyle/>
        <a:p>
          <a:pPr algn="l"/>
          <a:r>
            <a:rPr lang="es-EC" dirty="0" smtClean="0"/>
            <a:t>-COFACE</a:t>
          </a:r>
          <a:endParaRPr lang="es-ES" dirty="0" smtClean="0"/>
        </a:p>
        <a:p>
          <a:pPr algn="l"/>
          <a:r>
            <a:rPr lang="es-EC" dirty="0" smtClean="0"/>
            <a:t>-Confianza Compañía de Seguros y Reaseguros S.A.</a:t>
          </a:r>
          <a:endParaRPr lang="es-ES" dirty="0"/>
        </a:p>
      </dgm:t>
    </dgm:pt>
    <dgm:pt modelId="{DB6023D0-5374-42D7-87C6-C297E257F91C}" type="parTrans" cxnId="{C72A21C6-8B85-4929-BB8F-25F2DECDD0DE}">
      <dgm:prSet/>
      <dgm:spPr/>
      <dgm:t>
        <a:bodyPr/>
        <a:lstStyle/>
        <a:p>
          <a:endParaRPr lang="es-ES"/>
        </a:p>
      </dgm:t>
    </dgm:pt>
    <dgm:pt modelId="{11FE3617-86BF-4F7F-B971-C6610B7071AF}" type="sibTrans" cxnId="{C72A21C6-8B85-4929-BB8F-25F2DECDD0DE}">
      <dgm:prSet/>
      <dgm:spPr/>
      <dgm:t>
        <a:bodyPr/>
        <a:lstStyle/>
        <a:p>
          <a:endParaRPr lang="es-ES"/>
        </a:p>
      </dgm:t>
    </dgm:pt>
    <dgm:pt modelId="{4463A387-0CC1-49F4-9934-8A027A71A320}" type="pres">
      <dgm:prSet presAssocID="{2F660E70-85FC-4EB9-B16F-E865BF18F54C}" presName="Name0" presStyleCnt="0">
        <dgm:presLayoutVars>
          <dgm:dir/>
          <dgm:resizeHandles val="exact"/>
        </dgm:presLayoutVars>
      </dgm:prSet>
      <dgm:spPr/>
    </dgm:pt>
    <dgm:pt modelId="{1829705F-E104-4E58-AC8A-4547ECE17622}" type="pres">
      <dgm:prSet presAssocID="{DD944062-9E00-45BB-8B44-26F6CE580DC2}" presName="node" presStyleLbl="node1" presStyleIdx="0" presStyleCnt="3" custScaleX="11269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C13AD2-0FA8-479B-AE7E-EFF59B47ED92}" type="pres">
      <dgm:prSet presAssocID="{8363EC8C-B3C0-476A-B266-DD9D77DC7402}" presName="sibTrans" presStyleLbl="sibTrans2D1" presStyleIdx="0" presStyleCnt="2"/>
      <dgm:spPr/>
      <dgm:t>
        <a:bodyPr/>
        <a:lstStyle/>
        <a:p>
          <a:endParaRPr lang="es-ES"/>
        </a:p>
      </dgm:t>
    </dgm:pt>
    <dgm:pt modelId="{7DAE59AA-C448-4B19-9457-54AEA1348957}" type="pres">
      <dgm:prSet presAssocID="{8363EC8C-B3C0-476A-B266-DD9D77DC7402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4614C6A0-376C-40EA-8B63-3725AAADEFCB}" type="pres">
      <dgm:prSet presAssocID="{11110EF1-2BD3-4036-B94D-9ABE5828653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BE4988-3A0C-4FB6-8755-91CAD4574214}" type="pres">
      <dgm:prSet presAssocID="{4A2AC13C-4312-4EF8-BF79-BCFD1B41BB16}" presName="sibTrans" presStyleLbl="sibTrans2D1" presStyleIdx="1" presStyleCnt="2"/>
      <dgm:spPr/>
      <dgm:t>
        <a:bodyPr/>
        <a:lstStyle/>
        <a:p>
          <a:endParaRPr lang="es-ES"/>
        </a:p>
      </dgm:t>
    </dgm:pt>
    <dgm:pt modelId="{F794088E-0D84-4DE0-978C-992DFE35EF8A}" type="pres">
      <dgm:prSet presAssocID="{4A2AC13C-4312-4EF8-BF79-BCFD1B41BB16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7F0156EB-FEDD-4805-AD51-0C9822E77EC3}" type="pres">
      <dgm:prSet presAssocID="{D81D0739-223B-4735-8C78-A8CBCCC2E1D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01550AB-A658-4A12-8308-B4604D7D7DC4}" type="presOf" srcId="{DD944062-9E00-45BB-8B44-26F6CE580DC2}" destId="{1829705F-E104-4E58-AC8A-4547ECE17622}" srcOrd="0" destOrd="0" presId="urn:microsoft.com/office/officeart/2005/8/layout/process1"/>
    <dgm:cxn modelId="{66B60193-9AAA-40FC-9F00-BEBBED4C5EBA}" srcId="{2F660E70-85FC-4EB9-B16F-E865BF18F54C}" destId="{11110EF1-2BD3-4036-B94D-9ABE58286533}" srcOrd="1" destOrd="0" parTransId="{4924EE20-B8AB-437C-83E6-67EB2A01312B}" sibTransId="{4A2AC13C-4312-4EF8-BF79-BCFD1B41BB16}"/>
    <dgm:cxn modelId="{414EE3CD-D228-4D87-A6FF-3F62F481E22F}" type="presOf" srcId="{11110EF1-2BD3-4036-B94D-9ABE58286533}" destId="{4614C6A0-376C-40EA-8B63-3725AAADEFCB}" srcOrd="0" destOrd="0" presId="urn:microsoft.com/office/officeart/2005/8/layout/process1"/>
    <dgm:cxn modelId="{CD441D6E-89DE-45B0-9285-EA9C918C202A}" type="presOf" srcId="{2F660E70-85FC-4EB9-B16F-E865BF18F54C}" destId="{4463A387-0CC1-49F4-9934-8A027A71A320}" srcOrd="0" destOrd="0" presId="urn:microsoft.com/office/officeart/2005/8/layout/process1"/>
    <dgm:cxn modelId="{8607C19E-B0C5-4B58-95BA-A52DC42456F5}" type="presOf" srcId="{4A2AC13C-4312-4EF8-BF79-BCFD1B41BB16}" destId="{F794088E-0D84-4DE0-978C-992DFE35EF8A}" srcOrd="1" destOrd="0" presId="urn:microsoft.com/office/officeart/2005/8/layout/process1"/>
    <dgm:cxn modelId="{007B5803-F1E3-4D43-8135-2FC45FD31ECF}" type="presOf" srcId="{8363EC8C-B3C0-476A-B266-DD9D77DC7402}" destId="{7DAE59AA-C448-4B19-9457-54AEA1348957}" srcOrd="1" destOrd="0" presId="urn:microsoft.com/office/officeart/2005/8/layout/process1"/>
    <dgm:cxn modelId="{3D9D1E1E-A3F8-4053-AB81-45150C8D4B73}" type="presOf" srcId="{8363EC8C-B3C0-476A-B266-DD9D77DC7402}" destId="{30C13AD2-0FA8-479B-AE7E-EFF59B47ED92}" srcOrd="0" destOrd="0" presId="urn:microsoft.com/office/officeart/2005/8/layout/process1"/>
    <dgm:cxn modelId="{A254BC49-2C33-4602-ACD2-61200DF952EB}" type="presOf" srcId="{4A2AC13C-4312-4EF8-BF79-BCFD1B41BB16}" destId="{80BE4988-3A0C-4FB6-8755-91CAD4574214}" srcOrd="0" destOrd="0" presId="urn:microsoft.com/office/officeart/2005/8/layout/process1"/>
    <dgm:cxn modelId="{D4020B43-AEAC-4288-BBD8-62A7C58A91A4}" type="presOf" srcId="{D81D0739-223B-4735-8C78-A8CBCCC2E1D3}" destId="{7F0156EB-FEDD-4805-AD51-0C9822E77EC3}" srcOrd="0" destOrd="0" presId="urn:microsoft.com/office/officeart/2005/8/layout/process1"/>
    <dgm:cxn modelId="{3FCBF7B5-0704-491E-A400-A23A3E05B448}" srcId="{2F660E70-85FC-4EB9-B16F-E865BF18F54C}" destId="{DD944062-9E00-45BB-8B44-26F6CE580DC2}" srcOrd="0" destOrd="0" parTransId="{F84F75DD-6660-4D8E-A4D2-2C43DCF4B6EA}" sibTransId="{8363EC8C-B3C0-476A-B266-DD9D77DC7402}"/>
    <dgm:cxn modelId="{C72A21C6-8B85-4929-BB8F-25F2DECDD0DE}" srcId="{2F660E70-85FC-4EB9-B16F-E865BF18F54C}" destId="{D81D0739-223B-4735-8C78-A8CBCCC2E1D3}" srcOrd="2" destOrd="0" parTransId="{DB6023D0-5374-42D7-87C6-C297E257F91C}" sibTransId="{11FE3617-86BF-4F7F-B971-C6610B7071AF}"/>
    <dgm:cxn modelId="{546B7A94-93E7-4D6C-AEA5-A305590597D6}" type="presParOf" srcId="{4463A387-0CC1-49F4-9934-8A027A71A320}" destId="{1829705F-E104-4E58-AC8A-4547ECE17622}" srcOrd="0" destOrd="0" presId="urn:microsoft.com/office/officeart/2005/8/layout/process1"/>
    <dgm:cxn modelId="{766E2A75-7984-4AEF-884C-3BAE5BD27EA2}" type="presParOf" srcId="{4463A387-0CC1-49F4-9934-8A027A71A320}" destId="{30C13AD2-0FA8-479B-AE7E-EFF59B47ED92}" srcOrd="1" destOrd="0" presId="urn:microsoft.com/office/officeart/2005/8/layout/process1"/>
    <dgm:cxn modelId="{05F1B124-555C-402B-B18A-066DA4BDB815}" type="presParOf" srcId="{30C13AD2-0FA8-479B-AE7E-EFF59B47ED92}" destId="{7DAE59AA-C448-4B19-9457-54AEA1348957}" srcOrd="0" destOrd="0" presId="urn:microsoft.com/office/officeart/2005/8/layout/process1"/>
    <dgm:cxn modelId="{F88C1273-2EF7-48ED-9523-7595EF174055}" type="presParOf" srcId="{4463A387-0CC1-49F4-9934-8A027A71A320}" destId="{4614C6A0-376C-40EA-8B63-3725AAADEFCB}" srcOrd="2" destOrd="0" presId="urn:microsoft.com/office/officeart/2005/8/layout/process1"/>
    <dgm:cxn modelId="{983D97EC-C936-43A7-8E05-6BDA98478815}" type="presParOf" srcId="{4463A387-0CC1-49F4-9934-8A027A71A320}" destId="{80BE4988-3A0C-4FB6-8755-91CAD4574214}" srcOrd="3" destOrd="0" presId="urn:microsoft.com/office/officeart/2005/8/layout/process1"/>
    <dgm:cxn modelId="{6A957531-B744-46E6-8E8C-4709ED21DC72}" type="presParOf" srcId="{80BE4988-3A0C-4FB6-8755-91CAD4574214}" destId="{F794088E-0D84-4DE0-978C-992DFE35EF8A}" srcOrd="0" destOrd="0" presId="urn:microsoft.com/office/officeart/2005/8/layout/process1"/>
    <dgm:cxn modelId="{29FE5A16-92EE-44FE-BBCC-21A7B7C3EED6}" type="presParOf" srcId="{4463A387-0CC1-49F4-9934-8A027A71A320}" destId="{7F0156EB-FEDD-4805-AD51-0C9822E77EC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A13994-39B3-416B-A7FF-54AA0A9901F4}" type="doc">
      <dgm:prSet loTypeId="urn:microsoft.com/office/officeart/2005/8/layout/hierarchy2" loCatId="hierarchy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732070F3-EB47-4C2C-8807-3060D891E7AB}">
      <dgm:prSet phldrT="[Texto]"/>
      <dgm:spPr/>
      <dgm:t>
        <a:bodyPr/>
        <a:lstStyle/>
        <a:p>
          <a:r>
            <a:rPr lang="es-EC" b="1" dirty="0" smtClean="0"/>
            <a:t>METODOLOGÍA</a:t>
          </a:r>
          <a:endParaRPr lang="es-ES" dirty="0"/>
        </a:p>
      </dgm:t>
    </dgm:pt>
    <dgm:pt modelId="{72F964DF-CB61-4E01-BA05-1A4B13ED0440}" type="parTrans" cxnId="{77F912A4-584E-4031-910C-5DDB6BFDADBB}">
      <dgm:prSet/>
      <dgm:spPr/>
      <dgm:t>
        <a:bodyPr/>
        <a:lstStyle/>
        <a:p>
          <a:endParaRPr lang="es-ES"/>
        </a:p>
      </dgm:t>
    </dgm:pt>
    <dgm:pt modelId="{1FA40B23-9568-4A16-B01B-E13B5BE100DE}" type="sibTrans" cxnId="{77F912A4-584E-4031-910C-5DDB6BFDADBB}">
      <dgm:prSet/>
      <dgm:spPr/>
      <dgm:t>
        <a:bodyPr/>
        <a:lstStyle/>
        <a:p>
          <a:endParaRPr lang="es-ES"/>
        </a:p>
      </dgm:t>
    </dgm:pt>
    <dgm:pt modelId="{18B57289-BF1E-46FF-A03E-00A8D7D46968}">
      <dgm:prSet phldrT="[Texto]"/>
      <dgm:spPr/>
      <dgm:t>
        <a:bodyPr/>
        <a:lstStyle/>
        <a:p>
          <a:r>
            <a:rPr lang="es-EC" dirty="0" smtClean="0"/>
            <a:t>DATOS CUALITATIVOS</a:t>
          </a:r>
          <a:endParaRPr lang="es-ES" dirty="0"/>
        </a:p>
      </dgm:t>
    </dgm:pt>
    <dgm:pt modelId="{D99DAA2F-1BC3-4746-A656-A4F427346023}" type="parTrans" cxnId="{B7A4B938-0EF1-4A5A-8E1B-16B434798495}">
      <dgm:prSet/>
      <dgm:spPr/>
      <dgm:t>
        <a:bodyPr/>
        <a:lstStyle/>
        <a:p>
          <a:endParaRPr lang="es-ES"/>
        </a:p>
      </dgm:t>
    </dgm:pt>
    <dgm:pt modelId="{08F987F9-0D62-45F9-8C83-CE048CC34402}" type="sibTrans" cxnId="{B7A4B938-0EF1-4A5A-8E1B-16B434798495}">
      <dgm:prSet/>
      <dgm:spPr/>
      <dgm:t>
        <a:bodyPr/>
        <a:lstStyle/>
        <a:p>
          <a:endParaRPr lang="es-ES"/>
        </a:p>
      </dgm:t>
    </dgm:pt>
    <dgm:pt modelId="{66DAAD15-1B33-408A-A82B-755CAD88DE96}">
      <dgm:prSet phldrT="[Texto]"/>
      <dgm:spPr/>
      <dgm:t>
        <a:bodyPr/>
        <a:lstStyle/>
        <a:p>
          <a:r>
            <a:rPr lang="es-EC" dirty="0" smtClean="0"/>
            <a:t>Encuestas</a:t>
          </a:r>
          <a:endParaRPr lang="es-ES" dirty="0"/>
        </a:p>
      </dgm:t>
    </dgm:pt>
    <dgm:pt modelId="{460ADFC9-7041-4575-AC98-9C448B2062E6}" type="parTrans" cxnId="{5940F32B-6B99-4CA8-882E-EED9406AF569}">
      <dgm:prSet/>
      <dgm:spPr/>
      <dgm:t>
        <a:bodyPr/>
        <a:lstStyle/>
        <a:p>
          <a:endParaRPr lang="es-ES"/>
        </a:p>
      </dgm:t>
    </dgm:pt>
    <dgm:pt modelId="{F1AE7883-E418-47D2-8AF0-989AA2E754B3}" type="sibTrans" cxnId="{5940F32B-6B99-4CA8-882E-EED9406AF569}">
      <dgm:prSet/>
      <dgm:spPr/>
      <dgm:t>
        <a:bodyPr/>
        <a:lstStyle/>
        <a:p>
          <a:endParaRPr lang="es-ES"/>
        </a:p>
      </dgm:t>
    </dgm:pt>
    <dgm:pt modelId="{3B367C13-AE15-47E3-B554-55E5F343BD84}">
      <dgm:prSet phldrT="[Texto]"/>
      <dgm:spPr/>
      <dgm:t>
        <a:bodyPr/>
        <a:lstStyle/>
        <a:p>
          <a:r>
            <a:rPr lang="es-EC" dirty="0" smtClean="0"/>
            <a:t>Normativas</a:t>
          </a:r>
          <a:endParaRPr lang="es-ES" dirty="0"/>
        </a:p>
      </dgm:t>
    </dgm:pt>
    <dgm:pt modelId="{30F2DFD6-FAD6-4005-B9E4-50E2E8285614}" type="parTrans" cxnId="{029CA80F-27C9-4CD4-A386-B6311F5430CD}">
      <dgm:prSet/>
      <dgm:spPr/>
      <dgm:t>
        <a:bodyPr/>
        <a:lstStyle/>
        <a:p>
          <a:endParaRPr lang="es-ES"/>
        </a:p>
      </dgm:t>
    </dgm:pt>
    <dgm:pt modelId="{2BC0C965-E43E-44B8-BCFB-CBBC4960B5FD}" type="sibTrans" cxnId="{029CA80F-27C9-4CD4-A386-B6311F5430CD}">
      <dgm:prSet/>
      <dgm:spPr/>
      <dgm:t>
        <a:bodyPr/>
        <a:lstStyle/>
        <a:p>
          <a:endParaRPr lang="es-ES"/>
        </a:p>
      </dgm:t>
    </dgm:pt>
    <dgm:pt modelId="{69E481C5-738F-487B-B7A3-E876B8F886FE}">
      <dgm:prSet phldrT="[Texto]"/>
      <dgm:spPr/>
      <dgm:t>
        <a:bodyPr/>
        <a:lstStyle/>
        <a:p>
          <a:r>
            <a:rPr lang="es-EC" dirty="0" smtClean="0"/>
            <a:t>DATOS CUANTITATIVOS</a:t>
          </a:r>
          <a:endParaRPr lang="es-ES" dirty="0"/>
        </a:p>
      </dgm:t>
    </dgm:pt>
    <dgm:pt modelId="{7029754D-5AE3-4D88-9630-FDC04D816A44}" type="parTrans" cxnId="{ADD244F9-8A8C-4075-9A59-BD741C0CD8F2}">
      <dgm:prSet/>
      <dgm:spPr/>
      <dgm:t>
        <a:bodyPr/>
        <a:lstStyle/>
        <a:p>
          <a:endParaRPr lang="es-ES"/>
        </a:p>
      </dgm:t>
    </dgm:pt>
    <dgm:pt modelId="{48BE0ACE-33D3-4444-950A-4624B91670CF}" type="sibTrans" cxnId="{ADD244F9-8A8C-4075-9A59-BD741C0CD8F2}">
      <dgm:prSet/>
      <dgm:spPr/>
      <dgm:t>
        <a:bodyPr/>
        <a:lstStyle/>
        <a:p>
          <a:endParaRPr lang="es-ES"/>
        </a:p>
      </dgm:t>
    </dgm:pt>
    <dgm:pt modelId="{722C0701-D34C-4BCD-AB9F-1E3A5D70A4B2}">
      <dgm:prSet phldrT="[Texto]"/>
      <dgm:spPr/>
      <dgm:t>
        <a:bodyPr/>
        <a:lstStyle/>
        <a:p>
          <a:r>
            <a:rPr lang="es-EC" dirty="0" smtClean="0"/>
            <a:t>Datos estadísticos </a:t>
          </a:r>
          <a:endParaRPr lang="es-ES" dirty="0"/>
        </a:p>
      </dgm:t>
    </dgm:pt>
    <dgm:pt modelId="{ACB9D99C-831B-40D9-9904-596933679C9A}" type="parTrans" cxnId="{A7416B0D-C656-4820-B24D-781109C8E30A}">
      <dgm:prSet/>
      <dgm:spPr/>
      <dgm:t>
        <a:bodyPr/>
        <a:lstStyle/>
        <a:p>
          <a:endParaRPr lang="es-ES"/>
        </a:p>
      </dgm:t>
    </dgm:pt>
    <dgm:pt modelId="{B85BDD1A-F844-4F52-9C7D-93045A107AD4}" type="sibTrans" cxnId="{A7416B0D-C656-4820-B24D-781109C8E30A}">
      <dgm:prSet/>
      <dgm:spPr/>
      <dgm:t>
        <a:bodyPr/>
        <a:lstStyle/>
        <a:p>
          <a:endParaRPr lang="es-ES"/>
        </a:p>
      </dgm:t>
    </dgm:pt>
    <dgm:pt modelId="{3687F492-8D85-4A22-800D-DC4388BD4CDD}">
      <dgm:prSet phldrT="[Texto]"/>
      <dgm:spPr/>
      <dgm:t>
        <a:bodyPr/>
        <a:lstStyle/>
        <a:p>
          <a:r>
            <a:rPr lang="es-EC" dirty="0" smtClean="0"/>
            <a:t>Tabulación de los datos obtenidos en las encuestas</a:t>
          </a:r>
          <a:endParaRPr lang="es-ES" dirty="0"/>
        </a:p>
      </dgm:t>
    </dgm:pt>
    <dgm:pt modelId="{E8EA1873-1A51-428C-BD56-D3CC233EB902}" type="parTrans" cxnId="{6D2F4D6A-9A2E-4058-A53C-787F4B6D34CC}">
      <dgm:prSet/>
      <dgm:spPr/>
      <dgm:t>
        <a:bodyPr/>
        <a:lstStyle/>
        <a:p>
          <a:endParaRPr lang="es-ES"/>
        </a:p>
      </dgm:t>
    </dgm:pt>
    <dgm:pt modelId="{480951ED-21C3-4982-9FDC-47327AD4544B}" type="sibTrans" cxnId="{6D2F4D6A-9A2E-4058-A53C-787F4B6D34CC}">
      <dgm:prSet/>
      <dgm:spPr/>
      <dgm:t>
        <a:bodyPr/>
        <a:lstStyle/>
        <a:p>
          <a:endParaRPr lang="es-ES"/>
        </a:p>
      </dgm:t>
    </dgm:pt>
    <dgm:pt modelId="{EDA27ED9-68A1-4D0F-AFE1-903D574FA7B2}">
      <dgm:prSet phldrT="[Texto]"/>
      <dgm:spPr/>
      <dgm:t>
        <a:bodyPr/>
        <a:lstStyle/>
        <a:p>
          <a:r>
            <a:rPr lang="es-EC" dirty="0" smtClean="0"/>
            <a:t>Cifras Macroeconómicas </a:t>
          </a:r>
          <a:endParaRPr lang="es-ES" dirty="0"/>
        </a:p>
      </dgm:t>
    </dgm:pt>
    <dgm:pt modelId="{9DE22D2E-BCFF-4C2F-8547-528C2C1E3DDF}" type="parTrans" cxnId="{EBE7E6B9-E898-4130-B7CA-27E770451CD9}">
      <dgm:prSet/>
      <dgm:spPr/>
      <dgm:t>
        <a:bodyPr/>
        <a:lstStyle/>
        <a:p>
          <a:endParaRPr lang="es-ES"/>
        </a:p>
      </dgm:t>
    </dgm:pt>
    <dgm:pt modelId="{5E56561A-3EAC-469D-8C66-6AA07F0F1ECD}" type="sibTrans" cxnId="{EBE7E6B9-E898-4130-B7CA-27E770451CD9}">
      <dgm:prSet/>
      <dgm:spPr/>
      <dgm:t>
        <a:bodyPr/>
        <a:lstStyle/>
        <a:p>
          <a:endParaRPr lang="es-ES"/>
        </a:p>
      </dgm:t>
    </dgm:pt>
    <dgm:pt modelId="{384BC5D4-305B-43DA-820E-B077DC987178}">
      <dgm:prSet phldrT="[Texto]"/>
      <dgm:spPr/>
      <dgm:t>
        <a:bodyPr/>
        <a:lstStyle/>
        <a:p>
          <a:r>
            <a:rPr lang="es-EC" smtClean="0"/>
            <a:t>Medidas arancelarias y no arancelarias </a:t>
          </a:r>
          <a:endParaRPr lang="es-ES" dirty="0"/>
        </a:p>
      </dgm:t>
    </dgm:pt>
    <dgm:pt modelId="{7A2D6A5F-7A90-4745-8BA0-DDFE49ABBECB}" type="parTrans" cxnId="{F243FD53-DBCE-4CD3-BD9C-D5F8625D5520}">
      <dgm:prSet/>
      <dgm:spPr/>
      <dgm:t>
        <a:bodyPr/>
        <a:lstStyle/>
        <a:p>
          <a:endParaRPr lang="es-ES"/>
        </a:p>
      </dgm:t>
    </dgm:pt>
    <dgm:pt modelId="{2283800C-9D85-42F6-BBFF-C3F793E6312C}" type="sibTrans" cxnId="{F243FD53-DBCE-4CD3-BD9C-D5F8625D5520}">
      <dgm:prSet/>
      <dgm:spPr/>
      <dgm:t>
        <a:bodyPr/>
        <a:lstStyle/>
        <a:p>
          <a:endParaRPr lang="es-ES"/>
        </a:p>
      </dgm:t>
    </dgm:pt>
    <dgm:pt modelId="{B9F7F1EA-76BA-46B4-AA0B-FACEF6137873}" type="pres">
      <dgm:prSet presAssocID="{2DA13994-39B3-416B-A7FF-54AA0A9901F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04FE33E-C73F-4DC1-B070-86E67672268B}" type="pres">
      <dgm:prSet presAssocID="{732070F3-EB47-4C2C-8807-3060D891E7AB}" presName="root1" presStyleCnt="0"/>
      <dgm:spPr/>
    </dgm:pt>
    <dgm:pt modelId="{1B0C69D4-D225-4A0C-ABE7-93F349B1F7C7}" type="pres">
      <dgm:prSet presAssocID="{732070F3-EB47-4C2C-8807-3060D891E7A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25C115E-C957-4825-9E57-93155736555F}" type="pres">
      <dgm:prSet presAssocID="{732070F3-EB47-4C2C-8807-3060D891E7AB}" presName="level2hierChild" presStyleCnt="0"/>
      <dgm:spPr/>
    </dgm:pt>
    <dgm:pt modelId="{3DF18B10-2B82-4F82-A63E-9361B3641E21}" type="pres">
      <dgm:prSet presAssocID="{D99DAA2F-1BC3-4746-A656-A4F427346023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D793E2D7-4764-4AA0-A9FE-3E4D53E691E8}" type="pres">
      <dgm:prSet presAssocID="{D99DAA2F-1BC3-4746-A656-A4F427346023}" presName="connTx" presStyleLbl="parChTrans1D2" presStyleIdx="0" presStyleCnt="2"/>
      <dgm:spPr/>
      <dgm:t>
        <a:bodyPr/>
        <a:lstStyle/>
        <a:p>
          <a:endParaRPr lang="es-ES"/>
        </a:p>
      </dgm:t>
    </dgm:pt>
    <dgm:pt modelId="{90E7A88D-3748-4EFB-9FA6-39FC2F97B1B5}" type="pres">
      <dgm:prSet presAssocID="{18B57289-BF1E-46FF-A03E-00A8D7D46968}" presName="root2" presStyleCnt="0"/>
      <dgm:spPr/>
    </dgm:pt>
    <dgm:pt modelId="{3D90989A-67ED-4961-876C-DE7A840E3CB8}" type="pres">
      <dgm:prSet presAssocID="{18B57289-BF1E-46FF-A03E-00A8D7D46968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6F1F897-BC88-4313-B855-AE5C6AE592D5}" type="pres">
      <dgm:prSet presAssocID="{18B57289-BF1E-46FF-A03E-00A8D7D46968}" presName="level3hierChild" presStyleCnt="0"/>
      <dgm:spPr/>
    </dgm:pt>
    <dgm:pt modelId="{34DCFC17-CE17-4E93-A402-B2A21AEC6C35}" type="pres">
      <dgm:prSet presAssocID="{460ADFC9-7041-4575-AC98-9C448B2062E6}" presName="conn2-1" presStyleLbl="parChTrans1D3" presStyleIdx="0" presStyleCnt="6"/>
      <dgm:spPr/>
      <dgm:t>
        <a:bodyPr/>
        <a:lstStyle/>
        <a:p>
          <a:endParaRPr lang="es-ES"/>
        </a:p>
      </dgm:t>
    </dgm:pt>
    <dgm:pt modelId="{E8E44D6C-1D92-4052-B564-AB0CF23DCC1B}" type="pres">
      <dgm:prSet presAssocID="{460ADFC9-7041-4575-AC98-9C448B2062E6}" presName="connTx" presStyleLbl="parChTrans1D3" presStyleIdx="0" presStyleCnt="6"/>
      <dgm:spPr/>
      <dgm:t>
        <a:bodyPr/>
        <a:lstStyle/>
        <a:p>
          <a:endParaRPr lang="es-ES"/>
        </a:p>
      </dgm:t>
    </dgm:pt>
    <dgm:pt modelId="{D99ADFC6-2C5F-4B15-8F69-4372117F079E}" type="pres">
      <dgm:prSet presAssocID="{66DAAD15-1B33-408A-A82B-755CAD88DE96}" presName="root2" presStyleCnt="0"/>
      <dgm:spPr/>
    </dgm:pt>
    <dgm:pt modelId="{DF9943FE-1AB7-48E9-939C-057AE687907A}" type="pres">
      <dgm:prSet presAssocID="{66DAAD15-1B33-408A-A82B-755CAD88DE96}" presName="LevelTwoTextNode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A418482-13A8-4E66-A3CF-F4D67B02AB50}" type="pres">
      <dgm:prSet presAssocID="{66DAAD15-1B33-408A-A82B-755CAD88DE96}" presName="level3hierChild" presStyleCnt="0"/>
      <dgm:spPr/>
    </dgm:pt>
    <dgm:pt modelId="{76761675-89D9-44C9-91B3-995091AC76A0}" type="pres">
      <dgm:prSet presAssocID="{30F2DFD6-FAD6-4005-B9E4-50E2E8285614}" presName="conn2-1" presStyleLbl="parChTrans1D3" presStyleIdx="1" presStyleCnt="6"/>
      <dgm:spPr/>
      <dgm:t>
        <a:bodyPr/>
        <a:lstStyle/>
        <a:p>
          <a:endParaRPr lang="es-ES"/>
        </a:p>
      </dgm:t>
    </dgm:pt>
    <dgm:pt modelId="{56E4576A-AF51-4A1E-B5E8-C8D454AFD200}" type="pres">
      <dgm:prSet presAssocID="{30F2DFD6-FAD6-4005-B9E4-50E2E8285614}" presName="connTx" presStyleLbl="parChTrans1D3" presStyleIdx="1" presStyleCnt="6"/>
      <dgm:spPr/>
      <dgm:t>
        <a:bodyPr/>
        <a:lstStyle/>
        <a:p>
          <a:endParaRPr lang="es-ES"/>
        </a:p>
      </dgm:t>
    </dgm:pt>
    <dgm:pt modelId="{EE7B544B-BEC5-4E0C-96AC-1DE3E1EC4A78}" type="pres">
      <dgm:prSet presAssocID="{3B367C13-AE15-47E3-B554-55E5F343BD84}" presName="root2" presStyleCnt="0"/>
      <dgm:spPr/>
    </dgm:pt>
    <dgm:pt modelId="{BC7BC159-FFCB-41BA-91E7-5A9E1F76A825}" type="pres">
      <dgm:prSet presAssocID="{3B367C13-AE15-47E3-B554-55E5F343BD84}" presName="LevelTwoTextNode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93E6648-F0AF-49BF-9AF3-EB2D3CA6109D}" type="pres">
      <dgm:prSet presAssocID="{3B367C13-AE15-47E3-B554-55E5F343BD84}" presName="level3hierChild" presStyleCnt="0"/>
      <dgm:spPr/>
    </dgm:pt>
    <dgm:pt modelId="{39086727-1269-434A-B803-3A702DC9A962}" type="pres">
      <dgm:prSet presAssocID="{7029754D-5AE3-4D88-9630-FDC04D816A44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E393A939-70D6-4C97-8753-3877BE2FB338}" type="pres">
      <dgm:prSet presAssocID="{7029754D-5AE3-4D88-9630-FDC04D816A44}" presName="connTx" presStyleLbl="parChTrans1D2" presStyleIdx="1" presStyleCnt="2"/>
      <dgm:spPr/>
      <dgm:t>
        <a:bodyPr/>
        <a:lstStyle/>
        <a:p>
          <a:endParaRPr lang="es-ES"/>
        </a:p>
      </dgm:t>
    </dgm:pt>
    <dgm:pt modelId="{12DCADE4-7DC8-457D-BA44-F5C264001D7F}" type="pres">
      <dgm:prSet presAssocID="{69E481C5-738F-487B-B7A3-E876B8F886FE}" presName="root2" presStyleCnt="0"/>
      <dgm:spPr/>
    </dgm:pt>
    <dgm:pt modelId="{37566896-EFDE-4434-82AA-286034BEA64A}" type="pres">
      <dgm:prSet presAssocID="{69E481C5-738F-487B-B7A3-E876B8F886FE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7F851FD-5C9B-40EF-8258-13A78116610E}" type="pres">
      <dgm:prSet presAssocID="{69E481C5-738F-487B-B7A3-E876B8F886FE}" presName="level3hierChild" presStyleCnt="0"/>
      <dgm:spPr/>
    </dgm:pt>
    <dgm:pt modelId="{43300F81-FDAC-47E4-80BB-B53D26734ECE}" type="pres">
      <dgm:prSet presAssocID="{ACB9D99C-831B-40D9-9904-596933679C9A}" presName="conn2-1" presStyleLbl="parChTrans1D3" presStyleIdx="2" presStyleCnt="6"/>
      <dgm:spPr/>
      <dgm:t>
        <a:bodyPr/>
        <a:lstStyle/>
        <a:p>
          <a:endParaRPr lang="es-ES"/>
        </a:p>
      </dgm:t>
    </dgm:pt>
    <dgm:pt modelId="{4FF4B92E-C2C2-4EF4-9020-4B902A931E02}" type="pres">
      <dgm:prSet presAssocID="{ACB9D99C-831B-40D9-9904-596933679C9A}" presName="connTx" presStyleLbl="parChTrans1D3" presStyleIdx="2" presStyleCnt="6"/>
      <dgm:spPr/>
      <dgm:t>
        <a:bodyPr/>
        <a:lstStyle/>
        <a:p>
          <a:endParaRPr lang="es-ES"/>
        </a:p>
      </dgm:t>
    </dgm:pt>
    <dgm:pt modelId="{C49B2D1D-C681-46AB-BF4A-14CF5971D638}" type="pres">
      <dgm:prSet presAssocID="{722C0701-D34C-4BCD-AB9F-1E3A5D70A4B2}" presName="root2" presStyleCnt="0"/>
      <dgm:spPr/>
    </dgm:pt>
    <dgm:pt modelId="{A6C97ACA-8E06-45B3-85CD-A7796B2435EE}" type="pres">
      <dgm:prSet presAssocID="{722C0701-D34C-4BCD-AB9F-1E3A5D70A4B2}" presName="LevelTwoTextNode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C6CA89D-82BC-47ED-AD47-E4B94087C621}" type="pres">
      <dgm:prSet presAssocID="{722C0701-D34C-4BCD-AB9F-1E3A5D70A4B2}" presName="level3hierChild" presStyleCnt="0"/>
      <dgm:spPr/>
    </dgm:pt>
    <dgm:pt modelId="{C2618C53-ED63-417D-8CAE-1B06682FEA3E}" type="pres">
      <dgm:prSet presAssocID="{9DE22D2E-BCFF-4C2F-8547-528C2C1E3DDF}" presName="conn2-1" presStyleLbl="parChTrans1D3" presStyleIdx="3" presStyleCnt="6"/>
      <dgm:spPr/>
      <dgm:t>
        <a:bodyPr/>
        <a:lstStyle/>
        <a:p>
          <a:endParaRPr lang="es-ES"/>
        </a:p>
      </dgm:t>
    </dgm:pt>
    <dgm:pt modelId="{79F8E7C2-B361-4CEC-A83E-A64A06B18AFC}" type="pres">
      <dgm:prSet presAssocID="{9DE22D2E-BCFF-4C2F-8547-528C2C1E3DDF}" presName="connTx" presStyleLbl="parChTrans1D3" presStyleIdx="3" presStyleCnt="6"/>
      <dgm:spPr/>
      <dgm:t>
        <a:bodyPr/>
        <a:lstStyle/>
        <a:p>
          <a:endParaRPr lang="es-ES"/>
        </a:p>
      </dgm:t>
    </dgm:pt>
    <dgm:pt modelId="{8D10F4A5-FBF4-4BBF-83B0-690485E8A163}" type="pres">
      <dgm:prSet presAssocID="{EDA27ED9-68A1-4D0F-AFE1-903D574FA7B2}" presName="root2" presStyleCnt="0"/>
      <dgm:spPr/>
    </dgm:pt>
    <dgm:pt modelId="{418A9B96-469C-449B-82C9-BE1D2DDA6207}" type="pres">
      <dgm:prSet presAssocID="{EDA27ED9-68A1-4D0F-AFE1-903D574FA7B2}" presName="LevelTwoTextNode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54F17E4-BA52-4BEF-9086-FE6441C314F2}" type="pres">
      <dgm:prSet presAssocID="{EDA27ED9-68A1-4D0F-AFE1-903D574FA7B2}" presName="level3hierChild" presStyleCnt="0"/>
      <dgm:spPr/>
    </dgm:pt>
    <dgm:pt modelId="{7710D2B8-45F7-4A79-A937-C7212F8365C3}" type="pres">
      <dgm:prSet presAssocID="{E8EA1873-1A51-428C-BD56-D3CC233EB902}" presName="conn2-1" presStyleLbl="parChTrans1D3" presStyleIdx="4" presStyleCnt="6"/>
      <dgm:spPr/>
      <dgm:t>
        <a:bodyPr/>
        <a:lstStyle/>
        <a:p>
          <a:endParaRPr lang="es-ES"/>
        </a:p>
      </dgm:t>
    </dgm:pt>
    <dgm:pt modelId="{2E7FE642-F305-44C4-BD1C-B85EA599B8A1}" type="pres">
      <dgm:prSet presAssocID="{E8EA1873-1A51-428C-BD56-D3CC233EB902}" presName="connTx" presStyleLbl="parChTrans1D3" presStyleIdx="4" presStyleCnt="6"/>
      <dgm:spPr/>
      <dgm:t>
        <a:bodyPr/>
        <a:lstStyle/>
        <a:p>
          <a:endParaRPr lang="es-ES"/>
        </a:p>
      </dgm:t>
    </dgm:pt>
    <dgm:pt modelId="{1A85B51D-2982-4EC2-8874-BBF5FCE42677}" type="pres">
      <dgm:prSet presAssocID="{3687F492-8D85-4A22-800D-DC4388BD4CDD}" presName="root2" presStyleCnt="0"/>
      <dgm:spPr/>
    </dgm:pt>
    <dgm:pt modelId="{A6F8DC27-1264-476B-9B7E-EF5C1FAB344F}" type="pres">
      <dgm:prSet presAssocID="{3687F492-8D85-4A22-800D-DC4388BD4CDD}" presName="LevelTwoTextNode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E3D30AB-DCA4-4974-8374-64806BC6B43E}" type="pres">
      <dgm:prSet presAssocID="{3687F492-8D85-4A22-800D-DC4388BD4CDD}" presName="level3hierChild" presStyleCnt="0"/>
      <dgm:spPr/>
    </dgm:pt>
    <dgm:pt modelId="{07484E16-0B05-4A87-A06D-BF9D793D91D9}" type="pres">
      <dgm:prSet presAssocID="{7A2D6A5F-7A90-4745-8BA0-DDFE49ABBECB}" presName="conn2-1" presStyleLbl="parChTrans1D3" presStyleIdx="5" presStyleCnt="6"/>
      <dgm:spPr/>
      <dgm:t>
        <a:bodyPr/>
        <a:lstStyle/>
        <a:p>
          <a:endParaRPr lang="es-ES"/>
        </a:p>
      </dgm:t>
    </dgm:pt>
    <dgm:pt modelId="{2D8B4B80-0CF0-4A56-9D89-FCBECD28D911}" type="pres">
      <dgm:prSet presAssocID="{7A2D6A5F-7A90-4745-8BA0-DDFE49ABBECB}" presName="connTx" presStyleLbl="parChTrans1D3" presStyleIdx="5" presStyleCnt="6"/>
      <dgm:spPr/>
      <dgm:t>
        <a:bodyPr/>
        <a:lstStyle/>
        <a:p>
          <a:endParaRPr lang="es-ES"/>
        </a:p>
      </dgm:t>
    </dgm:pt>
    <dgm:pt modelId="{46DA0F32-0044-45D4-82D9-59AC07A42F12}" type="pres">
      <dgm:prSet presAssocID="{384BC5D4-305B-43DA-820E-B077DC987178}" presName="root2" presStyleCnt="0"/>
      <dgm:spPr/>
    </dgm:pt>
    <dgm:pt modelId="{CA8B7102-46FA-44D7-9F64-6A2B4C77209E}" type="pres">
      <dgm:prSet presAssocID="{384BC5D4-305B-43DA-820E-B077DC987178}" presName="LevelTwoTextNode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EDBD11F-26BC-42D9-9045-FBF190D59CA3}" type="pres">
      <dgm:prSet presAssocID="{384BC5D4-305B-43DA-820E-B077DC987178}" presName="level3hierChild" presStyleCnt="0"/>
      <dgm:spPr/>
    </dgm:pt>
  </dgm:ptLst>
  <dgm:cxnLst>
    <dgm:cxn modelId="{4C3CCBCC-1B45-420F-AC34-E5CA129E3B7F}" type="presOf" srcId="{732070F3-EB47-4C2C-8807-3060D891E7AB}" destId="{1B0C69D4-D225-4A0C-ABE7-93F349B1F7C7}" srcOrd="0" destOrd="0" presId="urn:microsoft.com/office/officeart/2005/8/layout/hierarchy2"/>
    <dgm:cxn modelId="{BAE3603B-C074-4BE6-AC0B-9B7392A6EDC3}" type="presOf" srcId="{2DA13994-39B3-416B-A7FF-54AA0A9901F4}" destId="{B9F7F1EA-76BA-46B4-AA0B-FACEF6137873}" srcOrd="0" destOrd="0" presId="urn:microsoft.com/office/officeart/2005/8/layout/hierarchy2"/>
    <dgm:cxn modelId="{5604944A-6ED8-489E-8EFB-D6F6D9AA52FE}" type="presOf" srcId="{69E481C5-738F-487B-B7A3-E876B8F886FE}" destId="{37566896-EFDE-4434-82AA-286034BEA64A}" srcOrd="0" destOrd="0" presId="urn:microsoft.com/office/officeart/2005/8/layout/hierarchy2"/>
    <dgm:cxn modelId="{B7A4B938-0EF1-4A5A-8E1B-16B434798495}" srcId="{732070F3-EB47-4C2C-8807-3060D891E7AB}" destId="{18B57289-BF1E-46FF-A03E-00A8D7D46968}" srcOrd="0" destOrd="0" parTransId="{D99DAA2F-1BC3-4746-A656-A4F427346023}" sibTransId="{08F987F9-0D62-45F9-8C83-CE048CC34402}"/>
    <dgm:cxn modelId="{642C6D5B-0A67-4FA7-89C4-4799952D1A70}" type="presOf" srcId="{9DE22D2E-BCFF-4C2F-8547-528C2C1E3DDF}" destId="{79F8E7C2-B361-4CEC-A83E-A64A06B18AFC}" srcOrd="1" destOrd="0" presId="urn:microsoft.com/office/officeart/2005/8/layout/hierarchy2"/>
    <dgm:cxn modelId="{F243FD53-DBCE-4CD3-BD9C-D5F8625D5520}" srcId="{69E481C5-738F-487B-B7A3-E876B8F886FE}" destId="{384BC5D4-305B-43DA-820E-B077DC987178}" srcOrd="3" destOrd="0" parTransId="{7A2D6A5F-7A90-4745-8BA0-DDFE49ABBECB}" sibTransId="{2283800C-9D85-42F6-BBFF-C3F793E6312C}"/>
    <dgm:cxn modelId="{25E6E660-E9B6-4A2E-8D3E-4629F210FDA2}" type="presOf" srcId="{18B57289-BF1E-46FF-A03E-00A8D7D46968}" destId="{3D90989A-67ED-4961-876C-DE7A840E3CB8}" srcOrd="0" destOrd="0" presId="urn:microsoft.com/office/officeart/2005/8/layout/hierarchy2"/>
    <dgm:cxn modelId="{DEC8B831-172C-462B-816D-F982225C50CB}" type="presOf" srcId="{ACB9D99C-831B-40D9-9904-596933679C9A}" destId="{4FF4B92E-C2C2-4EF4-9020-4B902A931E02}" srcOrd="1" destOrd="0" presId="urn:microsoft.com/office/officeart/2005/8/layout/hierarchy2"/>
    <dgm:cxn modelId="{94941A14-365C-4DA8-BC8B-9722AF963CC4}" type="presOf" srcId="{3B367C13-AE15-47E3-B554-55E5F343BD84}" destId="{BC7BC159-FFCB-41BA-91E7-5A9E1F76A825}" srcOrd="0" destOrd="0" presId="urn:microsoft.com/office/officeart/2005/8/layout/hierarchy2"/>
    <dgm:cxn modelId="{ADD244F9-8A8C-4075-9A59-BD741C0CD8F2}" srcId="{732070F3-EB47-4C2C-8807-3060D891E7AB}" destId="{69E481C5-738F-487B-B7A3-E876B8F886FE}" srcOrd="1" destOrd="0" parTransId="{7029754D-5AE3-4D88-9630-FDC04D816A44}" sibTransId="{48BE0ACE-33D3-4444-950A-4624B91670CF}"/>
    <dgm:cxn modelId="{19E902CE-EAB2-4199-8153-52F608AACD6E}" type="presOf" srcId="{D99DAA2F-1BC3-4746-A656-A4F427346023}" destId="{3DF18B10-2B82-4F82-A63E-9361B3641E21}" srcOrd="0" destOrd="0" presId="urn:microsoft.com/office/officeart/2005/8/layout/hierarchy2"/>
    <dgm:cxn modelId="{B2BDECAF-937B-448F-B862-27CA1C923B39}" type="presOf" srcId="{384BC5D4-305B-43DA-820E-B077DC987178}" destId="{CA8B7102-46FA-44D7-9F64-6A2B4C77209E}" srcOrd="0" destOrd="0" presId="urn:microsoft.com/office/officeart/2005/8/layout/hierarchy2"/>
    <dgm:cxn modelId="{E61C2C60-3C78-475E-A81F-66343B2E7B88}" type="presOf" srcId="{7A2D6A5F-7A90-4745-8BA0-DDFE49ABBECB}" destId="{2D8B4B80-0CF0-4A56-9D89-FCBECD28D911}" srcOrd="1" destOrd="0" presId="urn:microsoft.com/office/officeart/2005/8/layout/hierarchy2"/>
    <dgm:cxn modelId="{A7416B0D-C656-4820-B24D-781109C8E30A}" srcId="{69E481C5-738F-487B-B7A3-E876B8F886FE}" destId="{722C0701-D34C-4BCD-AB9F-1E3A5D70A4B2}" srcOrd="0" destOrd="0" parTransId="{ACB9D99C-831B-40D9-9904-596933679C9A}" sibTransId="{B85BDD1A-F844-4F52-9C7D-93045A107AD4}"/>
    <dgm:cxn modelId="{FCABA0C6-86B6-4A23-8805-BB7C44CEA66F}" type="presOf" srcId="{EDA27ED9-68A1-4D0F-AFE1-903D574FA7B2}" destId="{418A9B96-469C-449B-82C9-BE1D2DDA6207}" srcOrd="0" destOrd="0" presId="urn:microsoft.com/office/officeart/2005/8/layout/hierarchy2"/>
    <dgm:cxn modelId="{2E29144F-6182-450E-AFBD-544AE1CEC2FC}" type="presOf" srcId="{460ADFC9-7041-4575-AC98-9C448B2062E6}" destId="{34DCFC17-CE17-4E93-A402-B2A21AEC6C35}" srcOrd="0" destOrd="0" presId="urn:microsoft.com/office/officeart/2005/8/layout/hierarchy2"/>
    <dgm:cxn modelId="{5940F32B-6B99-4CA8-882E-EED9406AF569}" srcId="{18B57289-BF1E-46FF-A03E-00A8D7D46968}" destId="{66DAAD15-1B33-408A-A82B-755CAD88DE96}" srcOrd="0" destOrd="0" parTransId="{460ADFC9-7041-4575-AC98-9C448B2062E6}" sibTransId="{F1AE7883-E418-47D2-8AF0-989AA2E754B3}"/>
    <dgm:cxn modelId="{41B51753-0861-407F-87B0-DF45C19A3C79}" type="presOf" srcId="{30F2DFD6-FAD6-4005-B9E4-50E2E8285614}" destId="{76761675-89D9-44C9-91B3-995091AC76A0}" srcOrd="0" destOrd="0" presId="urn:microsoft.com/office/officeart/2005/8/layout/hierarchy2"/>
    <dgm:cxn modelId="{77F912A4-584E-4031-910C-5DDB6BFDADBB}" srcId="{2DA13994-39B3-416B-A7FF-54AA0A9901F4}" destId="{732070F3-EB47-4C2C-8807-3060D891E7AB}" srcOrd="0" destOrd="0" parTransId="{72F964DF-CB61-4E01-BA05-1A4B13ED0440}" sibTransId="{1FA40B23-9568-4A16-B01B-E13B5BE100DE}"/>
    <dgm:cxn modelId="{3E106D35-9E7C-4BAE-9967-9904D8450B99}" type="presOf" srcId="{7029754D-5AE3-4D88-9630-FDC04D816A44}" destId="{39086727-1269-434A-B803-3A702DC9A962}" srcOrd="0" destOrd="0" presId="urn:microsoft.com/office/officeart/2005/8/layout/hierarchy2"/>
    <dgm:cxn modelId="{BEF8AC97-1BEC-4663-ACAC-D324168697BF}" type="presOf" srcId="{460ADFC9-7041-4575-AC98-9C448B2062E6}" destId="{E8E44D6C-1D92-4052-B564-AB0CF23DCC1B}" srcOrd="1" destOrd="0" presId="urn:microsoft.com/office/officeart/2005/8/layout/hierarchy2"/>
    <dgm:cxn modelId="{5DCB370D-77E1-4474-AE95-7674677C677E}" type="presOf" srcId="{E8EA1873-1A51-428C-BD56-D3CC233EB902}" destId="{2E7FE642-F305-44C4-BD1C-B85EA599B8A1}" srcOrd="1" destOrd="0" presId="urn:microsoft.com/office/officeart/2005/8/layout/hierarchy2"/>
    <dgm:cxn modelId="{49584B9C-6361-47FD-B232-F97DDC669351}" type="presOf" srcId="{722C0701-D34C-4BCD-AB9F-1E3A5D70A4B2}" destId="{A6C97ACA-8E06-45B3-85CD-A7796B2435EE}" srcOrd="0" destOrd="0" presId="urn:microsoft.com/office/officeart/2005/8/layout/hierarchy2"/>
    <dgm:cxn modelId="{029CA80F-27C9-4CD4-A386-B6311F5430CD}" srcId="{18B57289-BF1E-46FF-A03E-00A8D7D46968}" destId="{3B367C13-AE15-47E3-B554-55E5F343BD84}" srcOrd="1" destOrd="0" parTransId="{30F2DFD6-FAD6-4005-B9E4-50E2E8285614}" sibTransId="{2BC0C965-E43E-44B8-BCFB-CBBC4960B5FD}"/>
    <dgm:cxn modelId="{D7E3EE3D-7F46-4A86-ACB4-F456179405FC}" type="presOf" srcId="{30F2DFD6-FAD6-4005-B9E4-50E2E8285614}" destId="{56E4576A-AF51-4A1E-B5E8-C8D454AFD200}" srcOrd="1" destOrd="0" presId="urn:microsoft.com/office/officeart/2005/8/layout/hierarchy2"/>
    <dgm:cxn modelId="{75E579C7-EA94-4941-BB3D-DE4B055D0163}" type="presOf" srcId="{E8EA1873-1A51-428C-BD56-D3CC233EB902}" destId="{7710D2B8-45F7-4A79-A937-C7212F8365C3}" srcOrd="0" destOrd="0" presId="urn:microsoft.com/office/officeart/2005/8/layout/hierarchy2"/>
    <dgm:cxn modelId="{FB8F5477-948F-4E5F-A246-D6D85F78A8BC}" type="presOf" srcId="{7A2D6A5F-7A90-4745-8BA0-DDFE49ABBECB}" destId="{07484E16-0B05-4A87-A06D-BF9D793D91D9}" srcOrd="0" destOrd="0" presId="urn:microsoft.com/office/officeart/2005/8/layout/hierarchy2"/>
    <dgm:cxn modelId="{4523F448-49F2-49C2-A502-B085C8F3136A}" type="presOf" srcId="{7029754D-5AE3-4D88-9630-FDC04D816A44}" destId="{E393A939-70D6-4C97-8753-3877BE2FB338}" srcOrd="1" destOrd="0" presId="urn:microsoft.com/office/officeart/2005/8/layout/hierarchy2"/>
    <dgm:cxn modelId="{6D2F4D6A-9A2E-4058-A53C-787F4B6D34CC}" srcId="{69E481C5-738F-487B-B7A3-E876B8F886FE}" destId="{3687F492-8D85-4A22-800D-DC4388BD4CDD}" srcOrd="2" destOrd="0" parTransId="{E8EA1873-1A51-428C-BD56-D3CC233EB902}" sibTransId="{480951ED-21C3-4982-9FDC-47327AD4544B}"/>
    <dgm:cxn modelId="{EBE7E6B9-E898-4130-B7CA-27E770451CD9}" srcId="{69E481C5-738F-487B-B7A3-E876B8F886FE}" destId="{EDA27ED9-68A1-4D0F-AFE1-903D574FA7B2}" srcOrd="1" destOrd="0" parTransId="{9DE22D2E-BCFF-4C2F-8547-528C2C1E3DDF}" sibTransId="{5E56561A-3EAC-469D-8C66-6AA07F0F1ECD}"/>
    <dgm:cxn modelId="{F8BD4782-7982-4F46-B889-C90850BD7182}" type="presOf" srcId="{66DAAD15-1B33-408A-A82B-755CAD88DE96}" destId="{DF9943FE-1AB7-48E9-939C-057AE687907A}" srcOrd="0" destOrd="0" presId="urn:microsoft.com/office/officeart/2005/8/layout/hierarchy2"/>
    <dgm:cxn modelId="{C117D5BF-36F9-4F93-9381-C5CF597248F0}" type="presOf" srcId="{3687F492-8D85-4A22-800D-DC4388BD4CDD}" destId="{A6F8DC27-1264-476B-9B7E-EF5C1FAB344F}" srcOrd="0" destOrd="0" presId="urn:microsoft.com/office/officeart/2005/8/layout/hierarchy2"/>
    <dgm:cxn modelId="{C6ADBE5C-7E09-4F51-9363-FA84C8881AC2}" type="presOf" srcId="{D99DAA2F-1BC3-4746-A656-A4F427346023}" destId="{D793E2D7-4764-4AA0-A9FE-3E4D53E691E8}" srcOrd="1" destOrd="0" presId="urn:microsoft.com/office/officeart/2005/8/layout/hierarchy2"/>
    <dgm:cxn modelId="{F197E393-1EE3-477B-A713-744BBEF32263}" type="presOf" srcId="{9DE22D2E-BCFF-4C2F-8547-528C2C1E3DDF}" destId="{C2618C53-ED63-417D-8CAE-1B06682FEA3E}" srcOrd="0" destOrd="0" presId="urn:microsoft.com/office/officeart/2005/8/layout/hierarchy2"/>
    <dgm:cxn modelId="{14AF09E8-5337-4477-8598-F1E36298D933}" type="presOf" srcId="{ACB9D99C-831B-40D9-9904-596933679C9A}" destId="{43300F81-FDAC-47E4-80BB-B53D26734ECE}" srcOrd="0" destOrd="0" presId="urn:microsoft.com/office/officeart/2005/8/layout/hierarchy2"/>
    <dgm:cxn modelId="{2C147486-7952-455F-BE60-516E7C498333}" type="presParOf" srcId="{B9F7F1EA-76BA-46B4-AA0B-FACEF6137873}" destId="{B04FE33E-C73F-4DC1-B070-86E67672268B}" srcOrd="0" destOrd="0" presId="urn:microsoft.com/office/officeart/2005/8/layout/hierarchy2"/>
    <dgm:cxn modelId="{FFF96DE6-58A9-48C5-AA9C-71F7E6B7CFA4}" type="presParOf" srcId="{B04FE33E-C73F-4DC1-B070-86E67672268B}" destId="{1B0C69D4-D225-4A0C-ABE7-93F349B1F7C7}" srcOrd="0" destOrd="0" presId="urn:microsoft.com/office/officeart/2005/8/layout/hierarchy2"/>
    <dgm:cxn modelId="{1820F72E-6A7C-47F1-80F8-824755B57714}" type="presParOf" srcId="{B04FE33E-C73F-4DC1-B070-86E67672268B}" destId="{A25C115E-C957-4825-9E57-93155736555F}" srcOrd="1" destOrd="0" presId="urn:microsoft.com/office/officeart/2005/8/layout/hierarchy2"/>
    <dgm:cxn modelId="{F9CA7BB4-7BF6-4D08-AE96-560A3A14E48B}" type="presParOf" srcId="{A25C115E-C957-4825-9E57-93155736555F}" destId="{3DF18B10-2B82-4F82-A63E-9361B3641E21}" srcOrd="0" destOrd="0" presId="urn:microsoft.com/office/officeart/2005/8/layout/hierarchy2"/>
    <dgm:cxn modelId="{A3ADF415-35D4-4532-A606-C8C3D75B6669}" type="presParOf" srcId="{3DF18B10-2B82-4F82-A63E-9361B3641E21}" destId="{D793E2D7-4764-4AA0-A9FE-3E4D53E691E8}" srcOrd="0" destOrd="0" presId="urn:microsoft.com/office/officeart/2005/8/layout/hierarchy2"/>
    <dgm:cxn modelId="{51A12E94-8B6A-4C65-8B1C-93F54A6024E7}" type="presParOf" srcId="{A25C115E-C957-4825-9E57-93155736555F}" destId="{90E7A88D-3748-4EFB-9FA6-39FC2F97B1B5}" srcOrd="1" destOrd="0" presId="urn:microsoft.com/office/officeart/2005/8/layout/hierarchy2"/>
    <dgm:cxn modelId="{BBD14A4D-12E4-4F50-96C6-B35AE1E7F1FA}" type="presParOf" srcId="{90E7A88D-3748-4EFB-9FA6-39FC2F97B1B5}" destId="{3D90989A-67ED-4961-876C-DE7A840E3CB8}" srcOrd="0" destOrd="0" presId="urn:microsoft.com/office/officeart/2005/8/layout/hierarchy2"/>
    <dgm:cxn modelId="{DF4C60F9-94DF-460D-BF04-7B19DED2D2B9}" type="presParOf" srcId="{90E7A88D-3748-4EFB-9FA6-39FC2F97B1B5}" destId="{96F1F897-BC88-4313-B855-AE5C6AE592D5}" srcOrd="1" destOrd="0" presId="urn:microsoft.com/office/officeart/2005/8/layout/hierarchy2"/>
    <dgm:cxn modelId="{0F35BB61-0ED1-4E1C-B3F6-3D9F6A502A46}" type="presParOf" srcId="{96F1F897-BC88-4313-B855-AE5C6AE592D5}" destId="{34DCFC17-CE17-4E93-A402-B2A21AEC6C35}" srcOrd="0" destOrd="0" presId="urn:microsoft.com/office/officeart/2005/8/layout/hierarchy2"/>
    <dgm:cxn modelId="{6916C588-E6BA-4906-A157-D97C13D92F64}" type="presParOf" srcId="{34DCFC17-CE17-4E93-A402-B2A21AEC6C35}" destId="{E8E44D6C-1D92-4052-B564-AB0CF23DCC1B}" srcOrd="0" destOrd="0" presId="urn:microsoft.com/office/officeart/2005/8/layout/hierarchy2"/>
    <dgm:cxn modelId="{45F14435-AC30-4CD3-96FE-1CBACABBD1EE}" type="presParOf" srcId="{96F1F897-BC88-4313-B855-AE5C6AE592D5}" destId="{D99ADFC6-2C5F-4B15-8F69-4372117F079E}" srcOrd="1" destOrd="0" presId="urn:microsoft.com/office/officeart/2005/8/layout/hierarchy2"/>
    <dgm:cxn modelId="{DD4B43FB-7022-40CE-A23F-E460F9C1B220}" type="presParOf" srcId="{D99ADFC6-2C5F-4B15-8F69-4372117F079E}" destId="{DF9943FE-1AB7-48E9-939C-057AE687907A}" srcOrd="0" destOrd="0" presId="urn:microsoft.com/office/officeart/2005/8/layout/hierarchy2"/>
    <dgm:cxn modelId="{32114D1B-BA62-4033-B3E1-22ADB307CF88}" type="presParOf" srcId="{D99ADFC6-2C5F-4B15-8F69-4372117F079E}" destId="{7A418482-13A8-4E66-A3CF-F4D67B02AB50}" srcOrd="1" destOrd="0" presId="urn:microsoft.com/office/officeart/2005/8/layout/hierarchy2"/>
    <dgm:cxn modelId="{83F265B8-6405-405C-9BA5-E752088A6E34}" type="presParOf" srcId="{96F1F897-BC88-4313-B855-AE5C6AE592D5}" destId="{76761675-89D9-44C9-91B3-995091AC76A0}" srcOrd="2" destOrd="0" presId="urn:microsoft.com/office/officeart/2005/8/layout/hierarchy2"/>
    <dgm:cxn modelId="{361359F0-EBEC-4B38-8E6F-CEE6A149A686}" type="presParOf" srcId="{76761675-89D9-44C9-91B3-995091AC76A0}" destId="{56E4576A-AF51-4A1E-B5E8-C8D454AFD200}" srcOrd="0" destOrd="0" presId="urn:microsoft.com/office/officeart/2005/8/layout/hierarchy2"/>
    <dgm:cxn modelId="{B907E9A4-532F-45FC-8664-9B5ACA0A502D}" type="presParOf" srcId="{96F1F897-BC88-4313-B855-AE5C6AE592D5}" destId="{EE7B544B-BEC5-4E0C-96AC-1DE3E1EC4A78}" srcOrd="3" destOrd="0" presId="urn:microsoft.com/office/officeart/2005/8/layout/hierarchy2"/>
    <dgm:cxn modelId="{7CAC7947-A5CE-40A0-8F17-EC1FF6106DF7}" type="presParOf" srcId="{EE7B544B-BEC5-4E0C-96AC-1DE3E1EC4A78}" destId="{BC7BC159-FFCB-41BA-91E7-5A9E1F76A825}" srcOrd="0" destOrd="0" presId="urn:microsoft.com/office/officeart/2005/8/layout/hierarchy2"/>
    <dgm:cxn modelId="{BC049B81-0E11-4560-BC82-2E58921C27D1}" type="presParOf" srcId="{EE7B544B-BEC5-4E0C-96AC-1DE3E1EC4A78}" destId="{093E6648-F0AF-49BF-9AF3-EB2D3CA6109D}" srcOrd="1" destOrd="0" presId="urn:microsoft.com/office/officeart/2005/8/layout/hierarchy2"/>
    <dgm:cxn modelId="{377720A3-A884-4118-A150-F7FDBC420765}" type="presParOf" srcId="{A25C115E-C957-4825-9E57-93155736555F}" destId="{39086727-1269-434A-B803-3A702DC9A962}" srcOrd="2" destOrd="0" presId="urn:microsoft.com/office/officeart/2005/8/layout/hierarchy2"/>
    <dgm:cxn modelId="{E9519315-D0E1-434C-AC81-FB46C6C0367B}" type="presParOf" srcId="{39086727-1269-434A-B803-3A702DC9A962}" destId="{E393A939-70D6-4C97-8753-3877BE2FB338}" srcOrd="0" destOrd="0" presId="urn:microsoft.com/office/officeart/2005/8/layout/hierarchy2"/>
    <dgm:cxn modelId="{66B377EA-1BBD-4178-8E60-54D3477ADC32}" type="presParOf" srcId="{A25C115E-C957-4825-9E57-93155736555F}" destId="{12DCADE4-7DC8-457D-BA44-F5C264001D7F}" srcOrd="3" destOrd="0" presId="urn:microsoft.com/office/officeart/2005/8/layout/hierarchy2"/>
    <dgm:cxn modelId="{599565E2-C2B4-4B47-BE91-A1324E26472B}" type="presParOf" srcId="{12DCADE4-7DC8-457D-BA44-F5C264001D7F}" destId="{37566896-EFDE-4434-82AA-286034BEA64A}" srcOrd="0" destOrd="0" presId="urn:microsoft.com/office/officeart/2005/8/layout/hierarchy2"/>
    <dgm:cxn modelId="{506DA02E-D5C3-4706-9B96-337BDC32748C}" type="presParOf" srcId="{12DCADE4-7DC8-457D-BA44-F5C264001D7F}" destId="{87F851FD-5C9B-40EF-8258-13A78116610E}" srcOrd="1" destOrd="0" presId="urn:microsoft.com/office/officeart/2005/8/layout/hierarchy2"/>
    <dgm:cxn modelId="{53CD57D0-E810-435E-BB45-E02EAA2E7F53}" type="presParOf" srcId="{87F851FD-5C9B-40EF-8258-13A78116610E}" destId="{43300F81-FDAC-47E4-80BB-B53D26734ECE}" srcOrd="0" destOrd="0" presId="urn:microsoft.com/office/officeart/2005/8/layout/hierarchy2"/>
    <dgm:cxn modelId="{AAC169D3-6F19-476D-9282-7285166891D8}" type="presParOf" srcId="{43300F81-FDAC-47E4-80BB-B53D26734ECE}" destId="{4FF4B92E-C2C2-4EF4-9020-4B902A931E02}" srcOrd="0" destOrd="0" presId="urn:microsoft.com/office/officeart/2005/8/layout/hierarchy2"/>
    <dgm:cxn modelId="{DDC2F760-C5E8-4B04-B64F-B4A217F303E8}" type="presParOf" srcId="{87F851FD-5C9B-40EF-8258-13A78116610E}" destId="{C49B2D1D-C681-46AB-BF4A-14CF5971D638}" srcOrd="1" destOrd="0" presId="urn:microsoft.com/office/officeart/2005/8/layout/hierarchy2"/>
    <dgm:cxn modelId="{EB40024A-12BA-40C2-B666-B7872D09E3FC}" type="presParOf" srcId="{C49B2D1D-C681-46AB-BF4A-14CF5971D638}" destId="{A6C97ACA-8E06-45B3-85CD-A7796B2435EE}" srcOrd="0" destOrd="0" presId="urn:microsoft.com/office/officeart/2005/8/layout/hierarchy2"/>
    <dgm:cxn modelId="{2C0E4DFE-C5DD-4B33-843D-0BA8809ADE7C}" type="presParOf" srcId="{C49B2D1D-C681-46AB-BF4A-14CF5971D638}" destId="{5C6CA89D-82BC-47ED-AD47-E4B94087C621}" srcOrd="1" destOrd="0" presId="urn:microsoft.com/office/officeart/2005/8/layout/hierarchy2"/>
    <dgm:cxn modelId="{61646646-160A-46E6-9BF2-AB554EAF6EB4}" type="presParOf" srcId="{87F851FD-5C9B-40EF-8258-13A78116610E}" destId="{C2618C53-ED63-417D-8CAE-1B06682FEA3E}" srcOrd="2" destOrd="0" presId="urn:microsoft.com/office/officeart/2005/8/layout/hierarchy2"/>
    <dgm:cxn modelId="{FEFE6570-F484-4DE0-A659-3887CE890C39}" type="presParOf" srcId="{C2618C53-ED63-417D-8CAE-1B06682FEA3E}" destId="{79F8E7C2-B361-4CEC-A83E-A64A06B18AFC}" srcOrd="0" destOrd="0" presId="urn:microsoft.com/office/officeart/2005/8/layout/hierarchy2"/>
    <dgm:cxn modelId="{014EEAD9-6AFF-46A6-B4D1-C2552A5B3DA7}" type="presParOf" srcId="{87F851FD-5C9B-40EF-8258-13A78116610E}" destId="{8D10F4A5-FBF4-4BBF-83B0-690485E8A163}" srcOrd="3" destOrd="0" presId="urn:microsoft.com/office/officeart/2005/8/layout/hierarchy2"/>
    <dgm:cxn modelId="{979F4084-F368-4BC8-8EBA-3EAC8FABFD31}" type="presParOf" srcId="{8D10F4A5-FBF4-4BBF-83B0-690485E8A163}" destId="{418A9B96-469C-449B-82C9-BE1D2DDA6207}" srcOrd="0" destOrd="0" presId="urn:microsoft.com/office/officeart/2005/8/layout/hierarchy2"/>
    <dgm:cxn modelId="{87F15947-CF7F-476D-96B8-927CFD5A1D9F}" type="presParOf" srcId="{8D10F4A5-FBF4-4BBF-83B0-690485E8A163}" destId="{654F17E4-BA52-4BEF-9086-FE6441C314F2}" srcOrd="1" destOrd="0" presId="urn:microsoft.com/office/officeart/2005/8/layout/hierarchy2"/>
    <dgm:cxn modelId="{CEA7D073-7C4B-446A-893F-901EB165CFDF}" type="presParOf" srcId="{87F851FD-5C9B-40EF-8258-13A78116610E}" destId="{7710D2B8-45F7-4A79-A937-C7212F8365C3}" srcOrd="4" destOrd="0" presId="urn:microsoft.com/office/officeart/2005/8/layout/hierarchy2"/>
    <dgm:cxn modelId="{97D38A52-7446-407B-A784-A9390AB0CF89}" type="presParOf" srcId="{7710D2B8-45F7-4A79-A937-C7212F8365C3}" destId="{2E7FE642-F305-44C4-BD1C-B85EA599B8A1}" srcOrd="0" destOrd="0" presId="urn:microsoft.com/office/officeart/2005/8/layout/hierarchy2"/>
    <dgm:cxn modelId="{BB49CEED-DFCA-46B9-A100-E0B62D1ED5EB}" type="presParOf" srcId="{87F851FD-5C9B-40EF-8258-13A78116610E}" destId="{1A85B51D-2982-4EC2-8874-BBF5FCE42677}" srcOrd="5" destOrd="0" presId="urn:microsoft.com/office/officeart/2005/8/layout/hierarchy2"/>
    <dgm:cxn modelId="{2B94F696-3080-4B3F-B3EC-DF605ED44AF2}" type="presParOf" srcId="{1A85B51D-2982-4EC2-8874-BBF5FCE42677}" destId="{A6F8DC27-1264-476B-9B7E-EF5C1FAB344F}" srcOrd="0" destOrd="0" presId="urn:microsoft.com/office/officeart/2005/8/layout/hierarchy2"/>
    <dgm:cxn modelId="{71AAA318-41BC-48BA-8ABA-554709ADA578}" type="presParOf" srcId="{1A85B51D-2982-4EC2-8874-BBF5FCE42677}" destId="{9E3D30AB-DCA4-4974-8374-64806BC6B43E}" srcOrd="1" destOrd="0" presId="urn:microsoft.com/office/officeart/2005/8/layout/hierarchy2"/>
    <dgm:cxn modelId="{419CC4E3-70C3-4AAF-82D1-1F1DF647E0FC}" type="presParOf" srcId="{87F851FD-5C9B-40EF-8258-13A78116610E}" destId="{07484E16-0B05-4A87-A06D-BF9D793D91D9}" srcOrd="6" destOrd="0" presId="urn:microsoft.com/office/officeart/2005/8/layout/hierarchy2"/>
    <dgm:cxn modelId="{F18017D7-929A-40AD-A058-1DCC1D69DF1D}" type="presParOf" srcId="{07484E16-0B05-4A87-A06D-BF9D793D91D9}" destId="{2D8B4B80-0CF0-4A56-9D89-FCBECD28D911}" srcOrd="0" destOrd="0" presId="urn:microsoft.com/office/officeart/2005/8/layout/hierarchy2"/>
    <dgm:cxn modelId="{08526BB7-6A8E-4DBB-A612-F634681D1976}" type="presParOf" srcId="{87F851FD-5C9B-40EF-8258-13A78116610E}" destId="{46DA0F32-0044-45D4-82D9-59AC07A42F12}" srcOrd="7" destOrd="0" presId="urn:microsoft.com/office/officeart/2005/8/layout/hierarchy2"/>
    <dgm:cxn modelId="{C720980A-AAD0-4393-8B69-4D44D92A600F}" type="presParOf" srcId="{46DA0F32-0044-45D4-82D9-59AC07A42F12}" destId="{CA8B7102-46FA-44D7-9F64-6A2B4C77209E}" srcOrd="0" destOrd="0" presId="urn:microsoft.com/office/officeart/2005/8/layout/hierarchy2"/>
    <dgm:cxn modelId="{38C66A7F-388E-4226-B159-AF246A2066EC}" type="presParOf" srcId="{46DA0F32-0044-45D4-82D9-59AC07A42F12}" destId="{9EDBD11F-26BC-42D9-9045-FBF190D59CA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58CDFBD-8A37-4BA3-904B-4C57116A326B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0"/>
      <dgm:spPr/>
      <dgm:t>
        <a:bodyPr/>
        <a:lstStyle/>
        <a:p>
          <a:endParaRPr lang="es-ES"/>
        </a:p>
      </dgm:t>
    </dgm:pt>
    <dgm:pt modelId="{CF244C59-2ABD-4314-A13A-0AF0596D92C1}">
      <dgm:prSet phldrT="[Texto]" phldr="1"/>
      <dgm:spPr/>
      <dgm:t>
        <a:bodyPr/>
        <a:lstStyle/>
        <a:p>
          <a:endParaRPr lang="es-ES" dirty="0"/>
        </a:p>
      </dgm:t>
    </dgm:pt>
    <dgm:pt modelId="{449D1EB9-FFA8-45FA-B983-1921E16E3E0E}" type="parTrans" cxnId="{F23A418B-8633-42A1-B428-751728827799}">
      <dgm:prSet/>
      <dgm:spPr/>
      <dgm:t>
        <a:bodyPr/>
        <a:lstStyle/>
        <a:p>
          <a:endParaRPr lang="es-ES"/>
        </a:p>
      </dgm:t>
    </dgm:pt>
    <dgm:pt modelId="{007C9BDF-D1C7-4086-A9F2-6EFAE28C0F4C}" type="sibTrans" cxnId="{F23A418B-8633-42A1-B428-751728827799}">
      <dgm:prSet/>
      <dgm:spPr/>
      <dgm:t>
        <a:bodyPr/>
        <a:lstStyle/>
        <a:p>
          <a:endParaRPr lang="es-ES"/>
        </a:p>
      </dgm:t>
    </dgm:pt>
    <dgm:pt modelId="{C1C3399B-C5AB-482A-9ED6-F3B31BE0BE17}" type="pres">
      <dgm:prSet presAssocID="{F58CDFBD-8A37-4BA3-904B-4C57116A326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8611442-A7E2-4634-94DF-A7EA4F0740F4}" type="pres">
      <dgm:prSet presAssocID="{CF244C59-2ABD-4314-A13A-0AF0596D92C1}" presName="node" presStyleLbl="node1" presStyleIdx="0" presStyleCnt="1" custRadScaleRad="101294" custRadScaleInc="76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8D74243-CDA7-447C-9F83-9DB97245E467}" type="presOf" srcId="{F58CDFBD-8A37-4BA3-904B-4C57116A326B}" destId="{C1C3399B-C5AB-482A-9ED6-F3B31BE0BE17}" srcOrd="0" destOrd="0" presId="urn:microsoft.com/office/officeart/2005/8/layout/cycle2"/>
    <dgm:cxn modelId="{F23A418B-8633-42A1-B428-751728827799}" srcId="{F58CDFBD-8A37-4BA3-904B-4C57116A326B}" destId="{CF244C59-2ABD-4314-A13A-0AF0596D92C1}" srcOrd="0" destOrd="0" parTransId="{449D1EB9-FFA8-45FA-B983-1921E16E3E0E}" sibTransId="{007C9BDF-D1C7-4086-A9F2-6EFAE28C0F4C}"/>
    <dgm:cxn modelId="{C8B889A1-0320-4C09-8909-2E5C5B46FB74}" type="presOf" srcId="{CF244C59-2ABD-4314-A13A-0AF0596D92C1}" destId="{A8611442-A7E2-4634-94DF-A7EA4F0740F4}" srcOrd="0" destOrd="0" presId="urn:microsoft.com/office/officeart/2005/8/layout/cycle2"/>
    <dgm:cxn modelId="{1D3D69CB-97BC-4E94-A582-E5C67FDDAD4B}" type="presParOf" srcId="{C1C3399B-C5AB-482A-9ED6-F3B31BE0BE17}" destId="{A8611442-A7E2-4634-94DF-A7EA4F0740F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58CDFBD-8A37-4BA3-904B-4C57116A326B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0"/>
      <dgm:spPr/>
      <dgm:t>
        <a:bodyPr/>
        <a:lstStyle/>
        <a:p>
          <a:endParaRPr lang="es-ES"/>
        </a:p>
      </dgm:t>
    </dgm:pt>
    <dgm:pt modelId="{CF244C59-2ABD-4314-A13A-0AF0596D92C1}">
      <dgm:prSet phldrT="[Texto]" phldr="1"/>
      <dgm:spPr/>
      <dgm:t>
        <a:bodyPr/>
        <a:lstStyle/>
        <a:p>
          <a:endParaRPr lang="es-ES" dirty="0"/>
        </a:p>
      </dgm:t>
    </dgm:pt>
    <dgm:pt modelId="{449D1EB9-FFA8-45FA-B983-1921E16E3E0E}" type="parTrans" cxnId="{F23A418B-8633-42A1-B428-751728827799}">
      <dgm:prSet/>
      <dgm:spPr/>
      <dgm:t>
        <a:bodyPr/>
        <a:lstStyle/>
        <a:p>
          <a:endParaRPr lang="es-ES"/>
        </a:p>
      </dgm:t>
    </dgm:pt>
    <dgm:pt modelId="{007C9BDF-D1C7-4086-A9F2-6EFAE28C0F4C}" type="sibTrans" cxnId="{F23A418B-8633-42A1-B428-751728827799}">
      <dgm:prSet/>
      <dgm:spPr/>
      <dgm:t>
        <a:bodyPr/>
        <a:lstStyle/>
        <a:p>
          <a:endParaRPr lang="es-ES"/>
        </a:p>
      </dgm:t>
    </dgm:pt>
    <dgm:pt modelId="{C1C3399B-C5AB-482A-9ED6-F3B31BE0BE17}" type="pres">
      <dgm:prSet presAssocID="{F58CDFBD-8A37-4BA3-904B-4C57116A326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8611442-A7E2-4634-94DF-A7EA4F0740F4}" type="pres">
      <dgm:prSet presAssocID="{CF244C59-2ABD-4314-A13A-0AF0596D92C1}" presName="node" presStyleLbl="node1" presStyleIdx="0" presStyleCnt="1" custRadScaleRad="101294" custRadScaleInc="76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DB5FEC3-247B-417B-BA95-7FDC44ACC42A}" type="presOf" srcId="{F58CDFBD-8A37-4BA3-904B-4C57116A326B}" destId="{C1C3399B-C5AB-482A-9ED6-F3B31BE0BE17}" srcOrd="0" destOrd="0" presId="urn:microsoft.com/office/officeart/2005/8/layout/cycle2"/>
    <dgm:cxn modelId="{F23A418B-8633-42A1-B428-751728827799}" srcId="{F58CDFBD-8A37-4BA3-904B-4C57116A326B}" destId="{CF244C59-2ABD-4314-A13A-0AF0596D92C1}" srcOrd="0" destOrd="0" parTransId="{449D1EB9-FFA8-45FA-B983-1921E16E3E0E}" sibTransId="{007C9BDF-D1C7-4086-A9F2-6EFAE28C0F4C}"/>
    <dgm:cxn modelId="{201DACE7-ADCF-4CE8-885B-0F4480AC4EF3}" type="presOf" srcId="{CF244C59-2ABD-4314-A13A-0AF0596D92C1}" destId="{A8611442-A7E2-4634-94DF-A7EA4F0740F4}" srcOrd="0" destOrd="0" presId="urn:microsoft.com/office/officeart/2005/8/layout/cycle2"/>
    <dgm:cxn modelId="{7B9A2F86-FA29-4530-8588-A512DC6A2AFE}" type="presParOf" srcId="{C1C3399B-C5AB-482A-9ED6-F3B31BE0BE17}" destId="{A8611442-A7E2-4634-94DF-A7EA4F0740F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8E0A497-5F06-4692-A18C-616BC7B03652}" type="doc">
      <dgm:prSet loTypeId="urn:microsoft.com/office/officeart/2005/8/layout/gear1" loCatId="process" qsTypeId="urn:microsoft.com/office/officeart/2005/8/quickstyle/simple1" qsCatId="simple" csTypeId="urn:microsoft.com/office/officeart/2005/8/colors/colorful3" csCatId="colorful" phldr="1"/>
      <dgm:spPr/>
    </dgm:pt>
    <dgm:pt modelId="{682A5B79-F82D-4CF7-B7ED-D3198D497203}">
      <dgm:prSet phldrT="[Texto]"/>
      <dgm:spPr/>
      <dgm:t>
        <a:bodyPr/>
        <a:lstStyle/>
        <a:p>
          <a:r>
            <a:rPr lang="es-EC" dirty="0" smtClean="0"/>
            <a:t>El valor que se le fija a la prima</a:t>
          </a:r>
          <a:endParaRPr lang="es-ES" dirty="0"/>
        </a:p>
      </dgm:t>
    </dgm:pt>
    <dgm:pt modelId="{EDDD0FD7-B61A-463D-B860-A31BF4591589}" type="parTrans" cxnId="{F551202F-93E6-4F25-B88A-7F398BC18CB0}">
      <dgm:prSet/>
      <dgm:spPr/>
      <dgm:t>
        <a:bodyPr/>
        <a:lstStyle/>
        <a:p>
          <a:endParaRPr lang="es-ES"/>
        </a:p>
      </dgm:t>
    </dgm:pt>
    <dgm:pt modelId="{CCEF836A-3522-4D0F-93D9-589B444B661E}" type="sibTrans" cxnId="{F551202F-93E6-4F25-B88A-7F398BC18CB0}">
      <dgm:prSet/>
      <dgm:spPr/>
      <dgm:t>
        <a:bodyPr/>
        <a:lstStyle/>
        <a:p>
          <a:endParaRPr lang="es-ES"/>
        </a:p>
      </dgm:t>
    </dgm:pt>
    <dgm:pt modelId="{54FEB451-9102-4BDD-B1DD-0B0555456194}">
      <dgm:prSet phldrT="[Texto]" phldr="1"/>
      <dgm:spPr/>
      <dgm:t>
        <a:bodyPr/>
        <a:lstStyle/>
        <a:p>
          <a:endParaRPr lang="es-ES" dirty="0"/>
        </a:p>
      </dgm:t>
    </dgm:pt>
    <dgm:pt modelId="{BA1EDBBF-9F3A-4DDA-9D2F-BE37977399B1}" type="parTrans" cxnId="{EF174AE0-65E8-4CA6-96FD-721502FC1292}">
      <dgm:prSet/>
      <dgm:spPr/>
      <dgm:t>
        <a:bodyPr/>
        <a:lstStyle/>
        <a:p>
          <a:endParaRPr lang="es-ES"/>
        </a:p>
      </dgm:t>
    </dgm:pt>
    <dgm:pt modelId="{0BE6ABF7-7D2F-4284-957E-3279C40DD374}" type="sibTrans" cxnId="{EF174AE0-65E8-4CA6-96FD-721502FC1292}">
      <dgm:prSet/>
      <dgm:spPr/>
      <dgm:t>
        <a:bodyPr/>
        <a:lstStyle/>
        <a:p>
          <a:endParaRPr lang="es-ES"/>
        </a:p>
      </dgm:t>
    </dgm:pt>
    <dgm:pt modelId="{CD0C5CEC-FF40-4973-BA3C-9A145FA63E28}">
      <dgm:prSet phldrT="[Texto]"/>
      <dgm:spPr/>
      <dgm:t>
        <a:bodyPr/>
        <a:lstStyle/>
        <a:p>
          <a:r>
            <a:rPr lang="es-EC" dirty="0" smtClean="0"/>
            <a:t> Se evalúan sus clientes y </a:t>
          </a:r>
          <a:r>
            <a:rPr lang="es-EC" smtClean="0"/>
            <a:t>el riesgo</a:t>
          </a:r>
          <a:endParaRPr lang="es-ES" dirty="0"/>
        </a:p>
      </dgm:t>
    </dgm:pt>
    <dgm:pt modelId="{F56773FF-895E-4FB7-83A6-8EAF42156726}" type="parTrans" cxnId="{3BF9BB45-E269-495B-A6A3-34FC1013DAFC}">
      <dgm:prSet/>
      <dgm:spPr/>
      <dgm:t>
        <a:bodyPr/>
        <a:lstStyle/>
        <a:p>
          <a:endParaRPr lang="es-ES"/>
        </a:p>
      </dgm:t>
    </dgm:pt>
    <dgm:pt modelId="{0F870A8C-D52D-4410-B205-119140AA2888}" type="sibTrans" cxnId="{3BF9BB45-E269-495B-A6A3-34FC1013DAFC}">
      <dgm:prSet/>
      <dgm:spPr/>
      <dgm:t>
        <a:bodyPr/>
        <a:lstStyle/>
        <a:p>
          <a:endParaRPr lang="es-ES"/>
        </a:p>
      </dgm:t>
    </dgm:pt>
    <dgm:pt modelId="{5276D04B-9E36-43AF-AF22-5BC47DF2B495}">
      <dgm:prSet phldrT="[Texto]"/>
      <dgm:spPr/>
      <dgm:t>
        <a:bodyPr/>
        <a:lstStyle/>
        <a:p>
          <a:r>
            <a:rPr lang="es-EC" smtClean="0"/>
            <a:t>Calculada en base al análisis del tipo de mercado</a:t>
          </a:r>
          <a:endParaRPr lang="es-ES" dirty="0"/>
        </a:p>
      </dgm:t>
    </dgm:pt>
    <dgm:pt modelId="{FBB7A480-F08B-4641-A51E-CCAB074EB490}" type="parTrans" cxnId="{A52CBCA6-8092-4F78-9ED6-0A1A5FC35099}">
      <dgm:prSet/>
      <dgm:spPr/>
      <dgm:t>
        <a:bodyPr/>
        <a:lstStyle/>
        <a:p>
          <a:endParaRPr lang="es-ES"/>
        </a:p>
      </dgm:t>
    </dgm:pt>
    <dgm:pt modelId="{93AA60E7-8F04-4D81-998C-255FD4F6E600}" type="sibTrans" cxnId="{A52CBCA6-8092-4F78-9ED6-0A1A5FC35099}">
      <dgm:prSet/>
      <dgm:spPr/>
      <dgm:t>
        <a:bodyPr/>
        <a:lstStyle/>
        <a:p>
          <a:endParaRPr lang="es-ES"/>
        </a:p>
      </dgm:t>
    </dgm:pt>
    <dgm:pt modelId="{B5038B53-2D6D-4CD7-95B4-8F9D5C0BF7BD}" type="pres">
      <dgm:prSet presAssocID="{38E0A497-5F06-4692-A18C-616BC7B0365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4067CD2-5595-493D-9179-C2E4C11C5EBC}" type="pres">
      <dgm:prSet presAssocID="{682A5B79-F82D-4CF7-B7ED-D3198D497203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25E899-A260-4DC7-8812-360470C60886}" type="pres">
      <dgm:prSet presAssocID="{682A5B79-F82D-4CF7-B7ED-D3198D497203}" presName="gear1srcNode" presStyleLbl="node1" presStyleIdx="0" presStyleCnt="3"/>
      <dgm:spPr/>
      <dgm:t>
        <a:bodyPr/>
        <a:lstStyle/>
        <a:p>
          <a:endParaRPr lang="es-ES"/>
        </a:p>
      </dgm:t>
    </dgm:pt>
    <dgm:pt modelId="{DADAE923-EAF9-4F9E-BE78-EF092CA5CFEF}" type="pres">
      <dgm:prSet presAssocID="{682A5B79-F82D-4CF7-B7ED-D3198D497203}" presName="gear1dstNode" presStyleLbl="node1" presStyleIdx="0" presStyleCnt="3"/>
      <dgm:spPr/>
      <dgm:t>
        <a:bodyPr/>
        <a:lstStyle/>
        <a:p>
          <a:endParaRPr lang="es-ES"/>
        </a:p>
      </dgm:t>
    </dgm:pt>
    <dgm:pt modelId="{BC7C5C3B-391D-4EBC-AF23-220B0E252AAB}" type="pres">
      <dgm:prSet presAssocID="{5276D04B-9E36-43AF-AF22-5BC47DF2B495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06BE28-9955-41EB-9324-B9D09FAE6369}" type="pres">
      <dgm:prSet presAssocID="{5276D04B-9E36-43AF-AF22-5BC47DF2B495}" presName="gear2srcNode" presStyleLbl="node1" presStyleIdx="1" presStyleCnt="3"/>
      <dgm:spPr/>
      <dgm:t>
        <a:bodyPr/>
        <a:lstStyle/>
        <a:p>
          <a:endParaRPr lang="es-ES"/>
        </a:p>
      </dgm:t>
    </dgm:pt>
    <dgm:pt modelId="{794BA2A2-7898-43B6-AFB9-D8C4BE34EE6C}" type="pres">
      <dgm:prSet presAssocID="{5276D04B-9E36-43AF-AF22-5BC47DF2B495}" presName="gear2dstNode" presStyleLbl="node1" presStyleIdx="1" presStyleCnt="3"/>
      <dgm:spPr/>
      <dgm:t>
        <a:bodyPr/>
        <a:lstStyle/>
        <a:p>
          <a:endParaRPr lang="es-ES"/>
        </a:p>
      </dgm:t>
    </dgm:pt>
    <dgm:pt modelId="{46C1AE36-1247-4894-969E-7DBFAEEC5C6A}" type="pres">
      <dgm:prSet presAssocID="{CD0C5CEC-FF40-4973-BA3C-9A145FA63E28}" presName="gear3" presStyleLbl="node1" presStyleIdx="2" presStyleCnt="3"/>
      <dgm:spPr/>
      <dgm:t>
        <a:bodyPr/>
        <a:lstStyle/>
        <a:p>
          <a:endParaRPr lang="es-ES"/>
        </a:p>
      </dgm:t>
    </dgm:pt>
    <dgm:pt modelId="{7D522F92-2FA4-46F6-8916-1D1D8428AA74}" type="pres">
      <dgm:prSet presAssocID="{CD0C5CEC-FF40-4973-BA3C-9A145FA63E2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EDDBCD5-B72C-4B15-9452-73598DDBE19E}" type="pres">
      <dgm:prSet presAssocID="{CD0C5CEC-FF40-4973-BA3C-9A145FA63E28}" presName="gear3srcNode" presStyleLbl="node1" presStyleIdx="2" presStyleCnt="3"/>
      <dgm:spPr/>
      <dgm:t>
        <a:bodyPr/>
        <a:lstStyle/>
        <a:p>
          <a:endParaRPr lang="es-ES"/>
        </a:p>
      </dgm:t>
    </dgm:pt>
    <dgm:pt modelId="{E4A96DA9-1BF6-4831-AE3E-713622A8AEF2}" type="pres">
      <dgm:prSet presAssocID="{CD0C5CEC-FF40-4973-BA3C-9A145FA63E28}" presName="gear3dstNode" presStyleLbl="node1" presStyleIdx="2" presStyleCnt="3"/>
      <dgm:spPr/>
      <dgm:t>
        <a:bodyPr/>
        <a:lstStyle/>
        <a:p>
          <a:endParaRPr lang="es-ES"/>
        </a:p>
      </dgm:t>
    </dgm:pt>
    <dgm:pt modelId="{A1BF6F09-F19D-4A90-975B-92AA9CE2D8E9}" type="pres">
      <dgm:prSet presAssocID="{CCEF836A-3522-4D0F-93D9-589B444B661E}" presName="connector1" presStyleLbl="sibTrans2D1" presStyleIdx="0" presStyleCnt="3"/>
      <dgm:spPr/>
      <dgm:t>
        <a:bodyPr/>
        <a:lstStyle/>
        <a:p>
          <a:endParaRPr lang="es-ES"/>
        </a:p>
      </dgm:t>
    </dgm:pt>
    <dgm:pt modelId="{C2396807-E698-48FC-97A6-13C153BD9827}" type="pres">
      <dgm:prSet presAssocID="{93AA60E7-8F04-4D81-998C-255FD4F6E600}" presName="connector2" presStyleLbl="sibTrans2D1" presStyleIdx="1" presStyleCnt="3"/>
      <dgm:spPr/>
      <dgm:t>
        <a:bodyPr/>
        <a:lstStyle/>
        <a:p>
          <a:endParaRPr lang="es-ES"/>
        </a:p>
      </dgm:t>
    </dgm:pt>
    <dgm:pt modelId="{81EADB19-C889-4F5D-A40A-D5301C8EE605}" type="pres">
      <dgm:prSet presAssocID="{0F870A8C-D52D-4410-B205-119140AA2888}" presName="connector3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0B38FAED-81C4-42E8-A214-138436288C69}" type="presOf" srcId="{CD0C5CEC-FF40-4973-BA3C-9A145FA63E28}" destId="{46C1AE36-1247-4894-969E-7DBFAEEC5C6A}" srcOrd="0" destOrd="0" presId="urn:microsoft.com/office/officeart/2005/8/layout/gear1"/>
    <dgm:cxn modelId="{3BF9BB45-E269-495B-A6A3-34FC1013DAFC}" srcId="{38E0A497-5F06-4692-A18C-616BC7B03652}" destId="{CD0C5CEC-FF40-4973-BA3C-9A145FA63E28}" srcOrd="2" destOrd="0" parTransId="{F56773FF-895E-4FB7-83A6-8EAF42156726}" sibTransId="{0F870A8C-D52D-4410-B205-119140AA2888}"/>
    <dgm:cxn modelId="{75FC71A0-0E4A-46B4-82B7-82A3CC30F479}" type="presOf" srcId="{682A5B79-F82D-4CF7-B7ED-D3198D497203}" destId="{DADAE923-EAF9-4F9E-BE78-EF092CA5CFEF}" srcOrd="2" destOrd="0" presId="urn:microsoft.com/office/officeart/2005/8/layout/gear1"/>
    <dgm:cxn modelId="{1B603726-8059-44D3-9FAB-8D525231B294}" type="presOf" srcId="{5276D04B-9E36-43AF-AF22-5BC47DF2B495}" destId="{794BA2A2-7898-43B6-AFB9-D8C4BE34EE6C}" srcOrd="2" destOrd="0" presId="urn:microsoft.com/office/officeart/2005/8/layout/gear1"/>
    <dgm:cxn modelId="{E1F85602-4817-42A7-9E9F-67624A9479AD}" type="presOf" srcId="{0F870A8C-D52D-4410-B205-119140AA2888}" destId="{81EADB19-C889-4F5D-A40A-D5301C8EE605}" srcOrd="0" destOrd="0" presId="urn:microsoft.com/office/officeart/2005/8/layout/gear1"/>
    <dgm:cxn modelId="{A5EC2B05-AE23-47D3-844D-4F95D3512EBB}" type="presOf" srcId="{CD0C5CEC-FF40-4973-BA3C-9A145FA63E28}" destId="{E4A96DA9-1BF6-4831-AE3E-713622A8AEF2}" srcOrd="3" destOrd="0" presId="urn:microsoft.com/office/officeart/2005/8/layout/gear1"/>
    <dgm:cxn modelId="{EF174AE0-65E8-4CA6-96FD-721502FC1292}" srcId="{38E0A497-5F06-4692-A18C-616BC7B03652}" destId="{54FEB451-9102-4BDD-B1DD-0B0555456194}" srcOrd="3" destOrd="0" parTransId="{BA1EDBBF-9F3A-4DDA-9D2F-BE37977399B1}" sibTransId="{0BE6ABF7-7D2F-4284-957E-3279C40DD374}"/>
    <dgm:cxn modelId="{CCF6826F-37CD-4507-9937-A383B9086DE7}" type="presOf" srcId="{682A5B79-F82D-4CF7-B7ED-D3198D497203}" destId="{04067CD2-5595-493D-9179-C2E4C11C5EBC}" srcOrd="0" destOrd="0" presId="urn:microsoft.com/office/officeart/2005/8/layout/gear1"/>
    <dgm:cxn modelId="{D70885FF-2D58-4F09-8D26-EB2F21D972F1}" type="presOf" srcId="{682A5B79-F82D-4CF7-B7ED-D3198D497203}" destId="{B125E899-A260-4DC7-8812-360470C60886}" srcOrd="1" destOrd="0" presId="urn:microsoft.com/office/officeart/2005/8/layout/gear1"/>
    <dgm:cxn modelId="{A52CBCA6-8092-4F78-9ED6-0A1A5FC35099}" srcId="{38E0A497-5F06-4692-A18C-616BC7B03652}" destId="{5276D04B-9E36-43AF-AF22-5BC47DF2B495}" srcOrd="1" destOrd="0" parTransId="{FBB7A480-F08B-4641-A51E-CCAB074EB490}" sibTransId="{93AA60E7-8F04-4D81-998C-255FD4F6E600}"/>
    <dgm:cxn modelId="{F551202F-93E6-4F25-B88A-7F398BC18CB0}" srcId="{38E0A497-5F06-4692-A18C-616BC7B03652}" destId="{682A5B79-F82D-4CF7-B7ED-D3198D497203}" srcOrd="0" destOrd="0" parTransId="{EDDD0FD7-B61A-463D-B860-A31BF4591589}" sibTransId="{CCEF836A-3522-4D0F-93D9-589B444B661E}"/>
    <dgm:cxn modelId="{AE047788-721E-4F60-B457-5DDAA721A8D7}" type="presOf" srcId="{5276D04B-9E36-43AF-AF22-5BC47DF2B495}" destId="{5806BE28-9955-41EB-9324-B9D09FAE6369}" srcOrd="1" destOrd="0" presId="urn:microsoft.com/office/officeart/2005/8/layout/gear1"/>
    <dgm:cxn modelId="{69CE9DE4-0789-42B2-9824-A044FC2B78AE}" type="presOf" srcId="{5276D04B-9E36-43AF-AF22-5BC47DF2B495}" destId="{BC7C5C3B-391D-4EBC-AF23-220B0E252AAB}" srcOrd="0" destOrd="0" presId="urn:microsoft.com/office/officeart/2005/8/layout/gear1"/>
    <dgm:cxn modelId="{64331746-C231-4046-876C-44BC00B62486}" type="presOf" srcId="{CD0C5CEC-FF40-4973-BA3C-9A145FA63E28}" destId="{CEDDBCD5-B72C-4B15-9452-73598DDBE19E}" srcOrd="2" destOrd="0" presId="urn:microsoft.com/office/officeart/2005/8/layout/gear1"/>
    <dgm:cxn modelId="{B502AD35-3D56-4058-B31B-4DEBC641CBB0}" type="presOf" srcId="{93AA60E7-8F04-4D81-998C-255FD4F6E600}" destId="{C2396807-E698-48FC-97A6-13C153BD9827}" srcOrd="0" destOrd="0" presId="urn:microsoft.com/office/officeart/2005/8/layout/gear1"/>
    <dgm:cxn modelId="{6FF9F26C-44D4-4EF0-9E8E-26AA7E3EAE83}" type="presOf" srcId="{CD0C5CEC-FF40-4973-BA3C-9A145FA63E28}" destId="{7D522F92-2FA4-46F6-8916-1D1D8428AA74}" srcOrd="1" destOrd="0" presId="urn:microsoft.com/office/officeart/2005/8/layout/gear1"/>
    <dgm:cxn modelId="{2D9F5A1B-1820-470C-B3AA-41F0D844D805}" type="presOf" srcId="{CCEF836A-3522-4D0F-93D9-589B444B661E}" destId="{A1BF6F09-F19D-4A90-975B-92AA9CE2D8E9}" srcOrd="0" destOrd="0" presId="urn:microsoft.com/office/officeart/2005/8/layout/gear1"/>
    <dgm:cxn modelId="{A114D0CC-0669-4C3F-A758-35D41DD0FBA8}" type="presOf" srcId="{38E0A497-5F06-4692-A18C-616BC7B03652}" destId="{B5038B53-2D6D-4CD7-95B4-8F9D5C0BF7BD}" srcOrd="0" destOrd="0" presId="urn:microsoft.com/office/officeart/2005/8/layout/gear1"/>
    <dgm:cxn modelId="{30A51D48-185F-4A97-98C6-5D57CB76333A}" type="presParOf" srcId="{B5038B53-2D6D-4CD7-95B4-8F9D5C0BF7BD}" destId="{04067CD2-5595-493D-9179-C2E4C11C5EBC}" srcOrd="0" destOrd="0" presId="urn:microsoft.com/office/officeart/2005/8/layout/gear1"/>
    <dgm:cxn modelId="{249479EB-63CE-47B5-AE67-29B7B936C647}" type="presParOf" srcId="{B5038B53-2D6D-4CD7-95B4-8F9D5C0BF7BD}" destId="{B125E899-A260-4DC7-8812-360470C60886}" srcOrd="1" destOrd="0" presId="urn:microsoft.com/office/officeart/2005/8/layout/gear1"/>
    <dgm:cxn modelId="{39F5BC7C-7FF3-4711-BD1B-0DE650E00CC2}" type="presParOf" srcId="{B5038B53-2D6D-4CD7-95B4-8F9D5C0BF7BD}" destId="{DADAE923-EAF9-4F9E-BE78-EF092CA5CFEF}" srcOrd="2" destOrd="0" presId="urn:microsoft.com/office/officeart/2005/8/layout/gear1"/>
    <dgm:cxn modelId="{0489E8C6-CF6A-4B88-B961-88EA1E7C2448}" type="presParOf" srcId="{B5038B53-2D6D-4CD7-95B4-8F9D5C0BF7BD}" destId="{BC7C5C3B-391D-4EBC-AF23-220B0E252AAB}" srcOrd="3" destOrd="0" presId="urn:microsoft.com/office/officeart/2005/8/layout/gear1"/>
    <dgm:cxn modelId="{6EC9F1ED-2798-4ADE-9F8F-6487CC829264}" type="presParOf" srcId="{B5038B53-2D6D-4CD7-95B4-8F9D5C0BF7BD}" destId="{5806BE28-9955-41EB-9324-B9D09FAE6369}" srcOrd="4" destOrd="0" presId="urn:microsoft.com/office/officeart/2005/8/layout/gear1"/>
    <dgm:cxn modelId="{A4759606-AA91-498F-96E3-A7644E1CB9D9}" type="presParOf" srcId="{B5038B53-2D6D-4CD7-95B4-8F9D5C0BF7BD}" destId="{794BA2A2-7898-43B6-AFB9-D8C4BE34EE6C}" srcOrd="5" destOrd="0" presId="urn:microsoft.com/office/officeart/2005/8/layout/gear1"/>
    <dgm:cxn modelId="{5D0FD794-C7A5-4852-9EC5-0108CC4ECB0A}" type="presParOf" srcId="{B5038B53-2D6D-4CD7-95B4-8F9D5C0BF7BD}" destId="{46C1AE36-1247-4894-969E-7DBFAEEC5C6A}" srcOrd="6" destOrd="0" presId="urn:microsoft.com/office/officeart/2005/8/layout/gear1"/>
    <dgm:cxn modelId="{EC42711B-0C5D-4816-9001-E14604B36A10}" type="presParOf" srcId="{B5038B53-2D6D-4CD7-95B4-8F9D5C0BF7BD}" destId="{7D522F92-2FA4-46F6-8916-1D1D8428AA74}" srcOrd="7" destOrd="0" presId="urn:microsoft.com/office/officeart/2005/8/layout/gear1"/>
    <dgm:cxn modelId="{4D9E2509-E85E-471A-AB89-39B8C205A836}" type="presParOf" srcId="{B5038B53-2D6D-4CD7-95B4-8F9D5C0BF7BD}" destId="{CEDDBCD5-B72C-4B15-9452-73598DDBE19E}" srcOrd="8" destOrd="0" presId="urn:microsoft.com/office/officeart/2005/8/layout/gear1"/>
    <dgm:cxn modelId="{BA0E2521-DF86-4AA5-9332-D5595D481318}" type="presParOf" srcId="{B5038B53-2D6D-4CD7-95B4-8F9D5C0BF7BD}" destId="{E4A96DA9-1BF6-4831-AE3E-713622A8AEF2}" srcOrd="9" destOrd="0" presId="urn:microsoft.com/office/officeart/2005/8/layout/gear1"/>
    <dgm:cxn modelId="{81864285-C334-46D5-8057-8B9BAABF0A9E}" type="presParOf" srcId="{B5038B53-2D6D-4CD7-95B4-8F9D5C0BF7BD}" destId="{A1BF6F09-F19D-4A90-975B-92AA9CE2D8E9}" srcOrd="10" destOrd="0" presId="urn:microsoft.com/office/officeart/2005/8/layout/gear1"/>
    <dgm:cxn modelId="{3BB6D581-B1C3-49B5-BFFD-5A1337C3C729}" type="presParOf" srcId="{B5038B53-2D6D-4CD7-95B4-8F9D5C0BF7BD}" destId="{C2396807-E698-48FC-97A6-13C153BD9827}" srcOrd="11" destOrd="0" presId="urn:microsoft.com/office/officeart/2005/8/layout/gear1"/>
    <dgm:cxn modelId="{7A671233-2F29-48BC-A362-FEBEBCC971CC}" type="presParOf" srcId="{B5038B53-2D6D-4CD7-95B4-8F9D5C0BF7BD}" destId="{81EADB19-C889-4F5D-A40A-D5301C8EE605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8C3DC1-D438-410F-87C7-9CEE91D9E9C3}">
      <dsp:nvSpPr>
        <dsp:cNvPr id="0" name=""/>
        <dsp:cNvSpPr/>
      </dsp:nvSpPr>
      <dsp:spPr>
        <a:xfrm>
          <a:off x="837" y="115952"/>
          <a:ext cx="3267975" cy="19607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Baja exportación de rosas a Rusia en los últimos 6 años en comparación a los años anteriores</a:t>
          </a:r>
          <a:endParaRPr lang="es-ES" sz="2200" kern="1200" dirty="0"/>
        </a:p>
      </dsp:txBody>
      <dsp:txXfrm>
        <a:off x="837" y="115952"/>
        <a:ext cx="3267975" cy="1960785"/>
      </dsp:txXfrm>
    </dsp:sp>
    <dsp:sp modelId="{8BF86A7E-DEF6-4B17-B2DA-09B6A1A12E65}">
      <dsp:nvSpPr>
        <dsp:cNvPr id="0" name=""/>
        <dsp:cNvSpPr/>
      </dsp:nvSpPr>
      <dsp:spPr>
        <a:xfrm>
          <a:off x="3595610" y="115952"/>
          <a:ext cx="3267975" cy="196078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Sistemas de seguros de créditos a exportaciones no son fomentados de manera óptima por las empresas financieras.</a:t>
          </a:r>
          <a:endParaRPr lang="es-ES" sz="2200" kern="1200" dirty="0"/>
        </a:p>
      </dsp:txBody>
      <dsp:txXfrm>
        <a:off x="3595610" y="115952"/>
        <a:ext cx="3267975" cy="1960785"/>
      </dsp:txXfrm>
    </dsp:sp>
    <dsp:sp modelId="{129381DF-03F3-47A2-BFD8-8C0DCA8E6D7A}">
      <dsp:nvSpPr>
        <dsp:cNvPr id="0" name=""/>
        <dsp:cNvSpPr/>
      </dsp:nvSpPr>
      <dsp:spPr>
        <a:xfrm>
          <a:off x="837" y="2403534"/>
          <a:ext cx="3267975" cy="196078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Balanza comercial decreciente en su total de exportaciones</a:t>
          </a:r>
          <a:endParaRPr lang="es-ES" sz="2200" kern="1200" dirty="0"/>
        </a:p>
      </dsp:txBody>
      <dsp:txXfrm>
        <a:off x="837" y="2403534"/>
        <a:ext cx="3267975" cy="1960785"/>
      </dsp:txXfrm>
    </dsp:sp>
    <dsp:sp modelId="{DD08192F-A558-4A48-9EB8-8E81CB15D01B}">
      <dsp:nvSpPr>
        <dsp:cNvPr id="0" name=""/>
        <dsp:cNvSpPr/>
      </dsp:nvSpPr>
      <dsp:spPr>
        <a:xfrm>
          <a:off x="3595610" y="2403534"/>
          <a:ext cx="3267975" cy="196078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El problema radica en que los exportadores desconocen, herramientas de fortalecimiento de exportaciones</a:t>
          </a:r>
          <a:endParaRPr lang="es-ES" sz="2200" kern="1200" dirty="0"/>
        </a:p>
      </dsp:txBody>
      <dsp:txXfrm>
        <a:off x="3595610" y="2403534"/>
        <a:ext cx="3267975" cy="196078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DC269-FE79-469F-9DE4-093935924AE9}">
      <dsp:nvSpPr>
        <dsp:cNvPr id="0" name=""/>
        <dsp:cNvSpPr/>
      </dsp:nvSpPr>
      <dsp:spPr>
        <a:xfrm>
          <a:off x="2425769" y="1343"/>
          <a:ext cx="1485164" cy="7425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Objetivos Específicos</a:t>
          </a:r>
          <a:endParaRPr lang="es-ES" sz="1800" kern="1200" dirty="0"/>
        </a:p>
      </dsp:txBody>
      <dsp:txXfrm>
        <a:off x="2447518" y="23092"/>
        <a:ext cx="1441666" cy="699084"/>
      </dsp:txXfrm>
    </dsp:sp>
    <dsp:sp modelId="{2A5243B3-7070-4878-A602-06D2CA409E80}">
      <dsp:nvSpPr>
        <dsp:cNvPr id="0" name=""/>
        <dsp:cNvSpPr/>
      </dsp:nvSpPr>
      <dsp:spPr>
        <a:xfrm rot="2700000">
          <a:off x="3494649" y="956465"/>
          <a:ext cx="774969" cy="25990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>
        <a:off x="3572620" y="1008446"/>
        <a:ext cx="619027" cy="155941"/>
      </dsp:txXfrm>
    </dsp:sp>
    <dsp:sp modelId="{DBC6E199-B81D-48CD-9306-B76403DF4FAA}">
      <dsp:nvSpPr>
        <dsp:cNvPr id="0" name=""/>
        <dsp:cNvSpPr/>
      </dsp:nvSpPr>
      <dsp:spPr>
        <a:xfrm>
          <a:off x="3853334" y="1428908"/>
          <a:ext cx="1485164" cy="742582"/>
        </a:xfrm>
        <a:prstGeom prst="roundRect">
          <a:avLst>
            <a:gd name="adj" fmla="val 10000"/>
          </a:avLst>
        </a:prstGeom>
        <a:solidFill>
          <a:schemeClr val="accent4">
            <a:hueOff val="-303945"/>
            <a:satOff val="-1535"/>
            <a:lumOff val="-215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Efectos de la normativa </a:t>
          </a:r>
          <a:endParaRPr lang="es-ES" sz="1800" kern="1200" dirty="0"/>
        </a:p>
      </dsp:txBody>
      <dsp:txXfrm>
        <a:off x="3875083" y="1450657"/>
        <a:ext cx="1441666" cy="699084"/>
      </dsp:txXfrm>
    </dsp:sp>
    <dsp:sp modelId="{BF7BA05A-FDC9-46F3-8EBD-BE7DEEEA0D93}">
      <dsp:nvSpPr>
        <dsp:cNvPr id="0" name=""/>
        <dsp:cNvSpPr/>
      </dsp:nvSpPr>
      <dsp:spPr>
        <a:xfrm rot="8100000">
          <a:off x="3494649" y="2384030"/>
          <a:ext cx="774969" cy="25990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-303945"/>
            <a:satOff val="-1535"/>
            <a:lumOff val="-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 rot="10800000">
        <a:off x="3572620" y="2436011"/>
        <a:ext cx="619027" cy="155941"/>
      </dsp:txXfrm>
    </dsp:sp>
    <dsp:sp modelId="{70FA1CB1-FA2F-415D-BC50-056A4C46722A}">
      <dsp:nvSpPr>
        <dsp:cNvPr id="0" name=""/>
        <dsp:cNvSpPr/>
      </dsp:nvSpPr>
      <dsp:spPr>
        <a:xfrm>
          <a:off x="2425769" y="2856473"/>
          <a:ext cx="1485164" cy="742582"/>
        </a:xfrm>
        <a:prstGeom prst="roundRect">
          <a:avLst>
            <a:gd name="adj" fmla="val 10000"/>
          </a:avLst>
        </a:prstGeom>
        <a:solidFill>
          <a:schemeClr val="accent4">
            <a:hueOff val="-607890"/>
            <a:satOff val="-3070"/>
            <a:lumOff val="-431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Efectos económicos </a:t>
          </a:r>
          <a:endParaRPr lang="es-ES" sz="1800" kern="1200" dirty="0"/>
        </a:p>
      </dsp:txBody>
      <dsp:txXfrm>
        <a:off x="2447518" y="2878222"/>
        <a:ext cx="1441666" cy="699084"/>
      </dsp:txXfrm>
    </dsp:sp>
    <dsp:sp modelId="{69C7498C-23B1-4123-B5D1-7F2454C541DF}">
      <dsp:nvSpPr>
        <dsp:cNvPr id="0" name=""/>
        <dsp:cNvSpPr/>
      </dsp:nvSpPr>
      <dsp:spPr>
        <a:xfrm rot="13500000">
          <a:off x="2067084" y="2384030"/>
          <a:ext cx="774969" cy="25990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-607890"/>
            <a:satOff val="-3070"/>
            <a:lumOff val="-431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 rot="10800000">
        <a:off x="2145055" y="2436011"/>
        <a:ext cx="619027" cy="155941"/>
      </dsp:txXfrm>
    </dsp:sp>
    <dsp:sp modelId="{5212598B-80B4-4C17-8C99-56174F829E40}">
      <dsp:nvSpPr>
        <dsp:cNvPr id="0" name=""/>
        <dsp:cNvSpPr/>
      </dsp:nvSpPr>
      <dsp:spPr>
        <a:xfrm>
          <a:off x="998204" y="1428908"/>
          <a:ext cx="1485164" cy="742582"/>
        </a:xfrm>
        <a:prstGeom prst="roundRect">
          <a:avLst>
            <a:gd name="adj" fmla="val 10000"/>
          </a:avLst>
        </a:prstGeom>
        <a:solidFill>
          <a:schemeClr val="accent4">
            <a:hueOff val="-911835"/>
            <a:satOff val="-4605"/>
            <a:lumOff val="-647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Efectos comerciales </a:t>
          </a:r>
          <a:endParaRPr lang="es-ES" sz="1800" kern="1200" dirty="0"/>
        </a:p>
      </dsp:txBody>
      <dsp:txXfrm>
        <a:off x="1019953" y="1450657"/>
        <a:ext cx="1441666" cy="699084"/>
      </dsp:txXfrm>
    </dsp:sp>
    <dsp:sp modelId="{6D2CAC0C-8D25-4216-9D08-82D4E4ADB6B1}">
      <dsp:nvSpPr>
        <dsp:cNvPr id="0" name=""/>
        <dsp:cNvSpPr/>
      </dsp:nvSpPr>
      <dsp:spPr>
        <a:xfrm rot="18900000">
          <a:off x="2067084" y="956465"/>
          <a:ext cx="774969" cy="25990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-911835"/>
            <a:satOff val="-4605"/>
            <a:lumOff val="-6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>
        <a:off x="2145055" y="1008446"/>
        <a:ext cx="619027" cy="1559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3EFEA6-AC1D-485E-B744-5E7C29AE1EAC}">
      <dsp:nvSpPr>
        <dsp:cNvPr id="0" name=""/>
        <dsp:cNvSpPr/>
      </dsp:nvSpPr>
      <dsp:spPr>
        <a:xfrm>
          <a:off x="717071" y="0"/>
          <a:ext cx="6558745" cy="2623497"/>
        </a:xfrm>
        <a:prstGeom prst="leftRightRibb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257690-326B-4C3D-942A-98918F900217}">
      <dsp:nvSpPr>
        <dsp:cNvPr id="0" name=""/>
        <dsp:cNvSpPr/>
      </dsp:nvSpPr>
      <dsp:spPr>
        <a:xfrm>
          <a:off x="1504120" y="459112"/>
          <a:ext cx="2164385" cy="1285514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6896" rIns="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Efectos que ha tenido la recesión de la Federación Rusa sobre los sistemas de seguro de crédito</a:t>
          </a:r>
          <a:endParaRPr lang="es-ES" sz="1600" kern="1200" dirty="0"/>
        </a:p>
      </dsp:txBody>
      <dsp:txXfrm>
        <a:off x="1504120" y="459112"/>
        <a:ext cx="2164385" cy="1285514"/>
      </dsp:txXfrm>
    </dsp:sp>
    <dsp:sp modelId="{410360A9-B105-45B2-83A8-E8BD77022835}">
      <dsp:nvSpPr>
        <dsp:cNvPr id="0" name=""/>
        <dsp:cNvSpPr/>
      </dsp:nvSpPr>
      <dsp:spPr>
        <a:xfrm>
          <a:off x="3996444" y="878871"/>
          <a:ext cx="2557910" cy="1285514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0452" rIns="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Para servir como base a la creación de medidas </a:t>
          </a:r>
          <a:r>
            <a:rPr lang="es-EC" sz="1600" kern="1200" dirty="0" smtClean="0"/>
            <a:t>preventivas</a:t>
          </a:r>
          <a:r>
            <a:rPr lang="es-EC" sz="1700" kern="1200" dirty="0" smtClean="0"/>
            <a:t> y correctivas, incentivando la contratación de este tipo de servicios.</a:t>
          </a:r>
          <a:endParaRPr lang="es-ES" sz="1700" kern="1200" dirty="0"/>
        </a:p>
      </dsp:txBody>
      <dsp:txXfrm>
        <a:off x="3996444" y="878871"/>
        <a:ext cx="2557910" cy="12855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E70C01-BAF3-4A53-93B7-18ACB4A9D7D0}">
      <dsp:nvSpPr>
        <dsp:cNvPr id="0" name=""/>
        <dsp:cNvSpPr/>
      </dsp:nvSpPr>
      <dsp:spPr>
        <a:xfrm rot="16200000">
          <a:off x="324036" y="-324036"/>
          <a:ext cx="2844316" cy="3492388"/>
        </a:xfrm>
        <a:prstGeom prst="round1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  </a:t>
          </a:r>
          <a:r>
            <a:rPr lang="es-EC" sz="1800" b="0" kern="1200" dirty="0" smtClean="0"/>
            <a:t>COFACE – Francia</a:t>
          </a:r>
          <a:endParaRPr lang="es-ES" sz="1800" b="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/>
            <a:t>  CESCE - España</a:t>
          </a:r>
          <a:endParaRPr lang="es-ES" sz="1800" b="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/>
            <a:t>  CRÉDITO Y CAUCIÓN - España</a:t>
          </a:r>
          <a:endParaRPr lang="es-ES" sz="1800" b="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/>
            <a:t>  EULER HERMES - Alemania </a:t>
          </a:r>
          <a:endParaRPr lang="es-ES" sz="1800" b="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/>
            <a:t>  Agencia Multilateral de Garantía     de Inversiones (MIGA)</a:t>
          </a:r>
          <a:endParaRPr lang="es-ES" sz="1800" b="0" kern="1200" dirty="0"/>
        </a:p>
      </dsp:txBody>
      <dsp:txXfrm rot="5400000">
        <a:off x="0" y="0"/>
        <a:ext cx="3492388" cy="2133237"/>
      </dsp:txXfrm>
    </dsp:sp>
    <dsp:sp modelId="{D601F3A2-B4A2-4881-82A5-B50EC46CEC75}">
      <dsp:nvSpPr>
        <dsp:cNvPr id="0" name=""/>
        <dsp:cNvSpPr/>
      </dsp:nvSpPr>
      <dsp:spPr>
        <a:xfrm>
          <a:off x="3492388" y="0"/>
          <a:ext cx="3492388" cy="2844316"/>
        </a:xfrm>
        <a:prstGeom prst="round1Rect">
          <a:avLst/>
        </a:prstGeom>
        <a:gradFill rotWithShape="0">
          <a:gsLst>
            <a:gs pos="0">
              <a:schemeClr val="accent2">
                <a:hueOff val="-988095"/>
                <a:satOff val="4733"/>
                <a:lumOff val="4379"/>
                <a:alphaOff val="0"/>
                <a:tint val="96000"/>
                <a:lumMod val="100000"/>
              </a:schemeClr>
            </a:gs>
            <a:gs pos="78000">
              <a:schemeClr val="accent2">
                <a:hueOff val="-988095"/>
                <a:satOff val="4733"/>
                <a:lumOff val="437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Las estadísticas del sector de seguros reflejan que una de cuatro quiebras se deben a impagos</a:t>
          </a:r>
          <a:endParaRPr lang="es-ES" sz="1800" kern="1200" dirty="0"/>
        </a:p>
      </dsp:txBody>
      <dsp:txXfrm>
        <a:off x="3492388" y="0"/>
        <a:ext cx="3492388" cy="2133237"/>
      </dsp:txXfrm>
    </dsp:sp>
    <dsp:sp modelId="{7C0019A0-096A-4EB2-9E5A-229C6BC018BA}">
      <dsp:nvSpPr>
        <dsp:cNvPr id="0" name=""/>
        <dsp:cNvSpPr/>
      </dsp:nvSpPr>
      <dsp:spPr>
        <a:xfrm rot="10800000">
          <a:off x="0" y="2844316"/>
          <a:ext cx="3492388" cy="2844316"/>
        </a:xfrm>
        <a:prstGeom prst="round1Rect">
          <a:avLst/>
        </a:prstGeom>
        <a:gradFill rotWithShape="0">
          <a:gsLst>
            <a:gs pos="0">
              <a:schemeClr val="accent2">
                <a:hueOff val="-1976190"/>
                <a:satOff val="9467"/>
                <a:lumOff val="8758"/>
                <a:alphaOff val="0"/>
                <a:tint val="96000"/>
                <a:lumMod val="100000"/>
              </a:schemeClr>
            </a:gs>
            <a:gs pos="78000">
              <a:schemeClr val="accent2">
                <a:hueOff val="-1976190"/>
                <a:satOff val="9467"/>
                <a:lumOff val="8758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Chile y Estados Unidos; conscientes de la importancia de este seguro mientras que, Argentina presenta un cuadro totalmente contrario. </a:t>
          </a:r>
          <a:endParaRPr lang="es-ES" sz="1800" kern="1200" dirty="0"/>
        </a:p>
      </dsp:txBody>
      <dsp:txXfrm rot="10800000">
        <a:off x="0" y="3555395"/>
        <a:ext cx="3492388" cy="2133237"/>
      </dsp:txXfrm>
    </dsp:sp>
    <dsp:sp modelId="{D9ECF9AE-67F3-4C72-8F48-9549C5D92200}">
      <dsp:nvSpPr>
        <dsp:cNvPr id="0" name=""/>
        <dsp:cNvSpPr/>
      </dsp:nvSpPr>
      <dsp:spPr>
        <a:xfrm rot="5400000">
          <a:off x="3816424" y="2520279"/>
          <a:ext cx="2844316" cy="3492388"/>
        </a:xfrm>
        <a:prstGeom prst="round1Rect">
          <a:avLst/>
        </a:prstGeom>
        <a:gradFill rotWithShape="0">
          <a:gsLst>
            <a:gs pos="0">
              <a:schemeClr val="accent2">
                <a:hueOff val="-2964285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5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-Créditos comerciales representan el 40% de los activos de la empresa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-La mitad de los clientes que no pagan tienen un buen historial </a:t>
          </a:r>
          <a:endParaRPr lang="es-ES" sz="1800" kern="1200" dirty="0"/>
        </a:p>
      </dsp:txBody>
      <dsp:txXfrm rot="-5400000">
        <a:off x="3492389" y="3555394"/>
        <a:ext cx="3492388" cy="2133237"/>
      </dsp:txXfrm>
    </dsp:sp>
    <dsp:sp modelId="{27B50957-6E99-4B0A-A2E0-FD0064ED9F66}">
      <dsp:nvSpPr>
        <dsp:cNvPr id="0" name=""/>
        <dsp:cNvSpPr/>
      </dsp:nvSpPr>
      <dsp:spPr>
        <a:xfrm>
          <a:off x="2444671" y="2133237"/>
          <a:ext cx="2095433" cy="1422158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b="1" kern="1200" dirty="0" smtClean="0"/>
            <a:t>CONTEXTO MUNDIAL</a:t>
          </a:r>
          <a:endParaRPr lang="es-ES" sz="2700" kern="1200" dirty="0"/>
        </a:p>
      </dsp:txBody>
      <dsp:txXfrm>
        <a:off x="2514095" y="2202661"/>
        <a:ext cx="1956585" cy="12833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29705F-E104-4E58-AC8A-4547ECE17622}">
      <dsp:nvSpPr>
        <dsp:cNvPr id="0" name=""/>
        <dsp:cNvSpPr/>
      </dsp:nvSpPr>
      <dsp:spPr>
        <a:xfrm>
          <a:off x="4168" y="522819"/>
          <a:ext cx="2353328" cy="15466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CONTEXTO NACIONAL</a:t>
          </a:r>
          <a:endParaRPr lang="es-ES" sz="2400" b="1" kern="1200" dirty="0"/>
        </a:p>
      </dsp:txBody>
      <dsp:txXfrm>
        <a:off x="49468" y="568119"/>
        <a:ext cx="2262728" cy="1456048"/>
      </dsp:txXfrm>
    </dsp:sp>
    <dsp:sp modelId="{30C13AD2-0FA8-479B-AE7E-EFF59B47ED92}">
      <dsp:nvSpPr>
        <dsp:cNvPr id="0" name=""/>
        <dsp:cNvSpPr/>
      </dsp:nvSpPr>
      <dsp:spPr>
        <a:xfrm>
          <a:off x="2566327" y="1037194"/>
          <a:ext cx="442720" cy="5178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2566327" y="1140774"/>
        <a:ext cx="309904" cy="310738"/>
      </dsp:txXfrm>
    </dsp:sp>
    <dsp:sp modelId="{4614C6A0-376C-40EA-8B63-3725AAADEFCB}">
      <dsp:nvSpPr>
        <dsp:cNvPr id="0" name=""/>
        <dsp:cNvSpPr/>
      </dsp:nvSpPr>
      <dsp:spPr>
        <a:xfrm>
          <a:off x="3192818" y="522819"/>
          <a:ext cx="2088302" cy="15466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82143"/>
                <a:satOff val="7100"/>
                <a:lumOff val="6569"/>
                <a:alphaOff val="0"/>
                <a:tint val="96000"/>
                <a:lumMod val="100000"/>
              </a:schemeClr>
            </a:gs>
            <a:gs pos="78000">
              <a:schemeClr val="accent2">
                <a:hueOff val="-1482143"/>
                <a:satOff val="7100"/>
                <a:lumOff val="656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-Ministerio de Comercio Exterior </a:t>
          </a:r>
          <a:endParaRPr lang="es-ES" sz="18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-PROECUADOR</a:t>
          </a:r>
        </a:p>
      </dsp:txBody>
      <dsp:txXfrm>
        <a:off x="3238118" y="568119"/>
        <a:ext cx="1997702" cy="1456048"/>
      </dsp:txXfrm>
    </dsp:sp>
    <dsp:sp modelId="{80BE4988-3A0C-4FB6-8755-91CAD4574214}">
      <dsp:nvSpPr>
        <dsp:cNvPr id="0" name=""/>
        <dsp:cNvSpPr/>
      </dsp:nvSpPr>
      <dsp:spPr>
        <a:xfrm>
          <a:off x="5489950" y="1037194"/>
          <a:ext cx="442720" cy="5178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2964285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5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5489950" y="1140774"/>
        <a:ext cx="309904" cy="310738"/>
      </dsp:txXfrm>
    </dsp:sp>
    <dsp:sp modelId="{7F0156EB-FEDD-4805-AD51-0C9822E77EC3}">
      <dsp:nvSpPr>
        <dsp:cNvPr id="0" name=""/>
        <dsp:cNvSpPr/>
      </dsp:nvSpPr>
      <dsp:spPr>
        <a:xfrm>
          <a:off x="6116441" y="522819"/>
          <a:ext cx="2088302" cy="15466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2964285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5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-COFACE</a:t>
          </a:r>
          <a:endParaRPr lang="es-ES" sz="18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-Confianza Compañía de Seguros y Reaseguros S.A.</a:t>
          </a:r>
          <a:endParaRPr lang="es-ES" sz="1800" kern="1200" dirty="0"/>
        </a:p>
      </dsp:txBody>
      <dsp:txXfrm>
        <a:off x="6161741" y="568119"/>
        <a:ext cx="1997702" cy="14560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C69D4-D225-4A0C-ABE7-93F349B1F7C7}">
      <dsp:nvSpPr>
        <dsp:cNvPr id="0" name=""/>
        <dsp:cNvSpPr/>
      </dsp:nvSpPr>
      <dsp:spPr>
        <a:xfrm>
          <a:off x="862922" y="2249397"/>
          <a:ext cx="1952146" cy="9760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METODOLOGÍA</a:t>
          </a:r>
          <a:endParaRPr lang="es-ES" sz="1800" kern="1200" dirty="0"/>
        </a:p>
      </dsp:txBody>
      <dsp:txXfrm>
        <a:off x="891510" y="2277985"/>
        <a:ext cx="1894970" cy="918897"/>
      </dsp:txXfrm>
    </dsp:sp>
    <dsp:sp modelId="{3DF18B10-2B82-4F82-A63E-9361B3641E21}">
      <dsp:nvSpPr>
        <dsp:cNvPr id="0" name=""/>
        <dsp:cNvSpPr/>
      </dsp:nvSpPr>
      <dsp:spPr>
        <a:xfrm rot="17692822">
          <a:off x="2277506" y="1882255"/>
          <a:ext cx="1855983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855983" y="13315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3159098" y="1849171"/>
        <a:ext cx="92799" cy="92799"/>
      </dsp:txXfrm>
    </dsp:sp>
    <dsp:sp modelId="{3D90989A-67ED-4961-876C-DE7A840E3CB8}">
      <dsp:nvSpPr>
        <dsp:cNvPr id="0" name=""/>
        <dsp:cNvSpPr/>
      </dsp:nvSpPr>
      <dsp:spPr>
        <a:xfrm>
          <a:off x="3595926" y="565671"/>
          <a:ext cx="1952146" cy="9760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DATOS CUALITATIVOS</a:t>
          </a:r>
          <a:endParaRPr lang="es-ES" sz="1800" kern="1200" dirty="0"/>
        </a:p>
      </dsp:txBody>
      <dsp:txXfrm>
        <a:off x="3624514" y="594259"/>
        <a:ext cx="1894970" cy="918897"/>
      </dsp:txXfrm>
    </dsp:sp>
    <dsp:sp modelId="{34DCFC17-CE17-4E93-A402-B2A21AEC6C35}">
      <dsp:nvSpPr>
        <dsp:cNvPr id="0" name=""/>
        <dsp:cNvSpPr/>
      </dsp:nvSpPr>
      <dsp:spPr>
        <a:xfrm rot="19457599">
          <a:off x="5457687" y="759771"/>
          <a:ext cx="961630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961630" y="13315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914461" y="749046"/>
        <a:ext cx="48081" cy="48081"/>
      </dsp:txXfrm>
    </dsp:sp>
    <dsp:sp modelId="{DF9943FE-1AB7-48E9-939C-057AE687907A}">
      <dsp:nvSpPr>
        <dsp:cNvPr id="0" name=""/>
        <dsp:cNvSpPr/>
      </dsp:nvSpPr>
      <dsp:spPr>
        <a:xfrm>
          <a:off x="6328931" y="4429"/>
          <a:ext cx="1952146" cy="9760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Encuestas</a:t>
          </a:r>
          <a:endParaRPr lang="es-ES" sz="1800" kern="1200" dirty="0"/>
        </a:p>
      </dsp:txBody>
      <dsp:txXfrm>
        <a:off x="6357519" y="33017"/>
        <a:ext cx="1894970" cy="918897"/>
      </dsp:txXfrm>
    </dsp:sp>
    <dsp:sp modelId="{76761675-89D9-44C9-91B3-995091AC76A0}">
      <dsp:nvSpPr>
        <dsp:cNvPr id="0" name=""/>
        <dsp:cNvSpPr/>
      </dsp:nvSpPr>
      <dsp:spPr>
        <a:xfrm rot="2142401">
          <a:off x="5457687" y="1321013"/>
          <a:ext cx="961630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961630" y="13315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914461" y="1310288"/>
        <a:ext cx="48081" cy="48081"/>
      </dsp:txXfrm>
    </dsp:sp>
    <dsp:sp modelId="{BC7BC159-FFCB-41BA-91E7-5A9E1F76A825}">
      <dsp:nvSpPr>
        <dsp:cNvPr id="0" name=""/>
        <dsp:cNvSpPr/>
      </dsp:nvSpPr>
      <dsp:spPr>
        <a:xfrm>
          <a:off x="6328931" y="1126913"/>
          <a:ext cx="1952146" cy="9760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Normativas</a:t>
          </a:r>
          <a:endParaRPr lang="es-ES" sz="1800" kern="1200" dirty="0"/>
        </a:p>
      </dsp:txBody>
      <dsp:txXfrm>
        <a:off x="6357519" y="1155501"/>
        <a:ext cx="1894970" cy="918897"/>
      </dsp:txXfrm>
    </dsp:sp>
    <dsp:sp modelId="{39086727-1269-434A-B803-3A702DC9A962}">
      <dsp:nvSpPr>
        <dsp:cNvPr id="0" name=""/>
        <dsp:cNvSpPr/>
      </dsp:nvSpPr>
      <dsp:spPr>
        <a:xfrm rot="3907178">
          <a:off x="2277506" y="3565981"/>
          <a:ext cx="1855983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855983" y="13315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3159098" y="3532897"/>
        <a:ext cx="92799" cy="92799"/>
      </dsp:txXfrm>
    </dsp:sp>
    <dsp:sp modelId="{37566896-EFDE-4434-82AA-286034BEA64A}">
      <dsp:nvSpPr>
        <dsp:cNvPr id="0" name=""/>
        <dsp:cNvSpPr/>
      </dsp:nvSpPr>
      <dsp:spPr>
        <a:xfrm>
          <a:off x="3595926" y="3933123"/>
          <a:ext cx="1952146" cy="9760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DATOS CUANTITATIVOS</a:t>
          </a:r>
          <a:endParaRPr lang="es-ES" sz="1800" kern="1200" dirty="0"/>
        </a:p>
      </dsp:txBody>
      <dsp:txXfrm>
        <a:off x="3624514" y="3961711"/>
        <a:ext cx="1894970" cy="918897"/>
      </dsp:txXfrm>
    </dsp:sp>
    <dsp:sp modelId="{43300F81-FDAC-47E4-80BB-B53D26734ECE}">
      <dsp:nvSpPr>
        <dsp:cNvPr id="0" name=""/>
        <dsp:cNvSpPr/>
      </dsp:nvSpPr>
      <dsp:spPr>
        <a:xfrm rot="17692822">
          <a:off x="5010510" y="3565981"/>
          <a:ext cx="1855983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855983" y="13315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5892102" y="3532897"/>
        <a:ext cx="92799" cy="92799"/>
      </dsp:txXfrm>
    </dsp:sp>
    <dsp:sp modelId="{A6C97ACA-8E06-45B3-85CD-A7796B2435EE}">
      <dsp:nvSpPr>
        <dsp:cNvPr id="0" name=""/>
        <dsp:cNvSpPr/>
      </dsp:nvSpPr>
      <dsp:spPr>
        <a:xfrm>
          <a:off x="6328931" y="2249397"/>
          <a:ext cx="1952146" cy="9760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Datos estadísticos </a:t>
          </a:r>
          <a:endParaRPr lang="es-ES" sz="1800" kern="1200" dirty="0"/>
        </a:p>
      </dsp:txBody>
      <dsp:txXfrm>
        <a:off x="6357519" y="2277985"/>
        <a:ext cx="1894970" cy="918897"/>
      </dsp:txXfrm>
    </dsp:sp>
    <dsp:sp modelId="{C2618C53-ED63-417D-8CAE-1B06682FEA3E}">
      <dsp:nvSpPr>
        <dsp:cNvPr id="0" name=""/>
        <dsp:cNvSpPr/>
      </dsp:nvSpPr>
      <dsp:spPr>
        <a:xfrm rot="19457599">
          <a:off x="5457687" y="4127223"/>
          <a:ext cx="961630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961630" y="13315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914461" y="4116498"/>
        <a:ext cx="48081" cy="48081"/>
      </dsp:txXfrm>
    </dsp:sp>
    <dsp:sp modelId="{418A9B96-469C-449B-82C9-BE1D2DDA6207}">
      <dsp:nvSpPr>
        <dsp:cNvPr id="0" name=""/>
        <dsp:cNvSpPr/>
      </dsp:nvSpPr>
      <dsp:spPr>
        <a:xfrm>
          <a:off x="6328931" y="3371881"/>
          <a:ext cx="1952146" cy="9760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Cifras Macroeconómicas </a:t>
          </a:r>
          <a:endParaRPr lang="es-ES" sz="1800" kern="1200" dirty="0"/>
        </a:p>
      </dsp:txBody>
      <dsp:txXfrm>
        <a:off x="6357519" y="3400469"/>
        <a:ext cx="1894970" cy="918897"/>
      </dsp:txXfrm>
    </dsp:sp>
    <dsp:sp modelId="{7710D2B8-45F7-4A79-A937-C7212F8365C3}">
      <dsp:nvSpPr>
        <dsp:cNvPr id="0" name=""/>
        <dsp:cNvSpPr/>
      </dsp:nvSpPr>
      <dsp:spPr>
        <a:xfrm rot="2142401">
          <a:off x="5457687" y="4688465"/>
          <a:ext cx="961630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961630" y="13315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914461" y="4677740"/>
        <a:ext cx="48081" cy="48081"/>
      </dsp:txXfrm>
    </dsp:sp>
    <dsp:sp modelId="{A6F8DC27-1264-476B-9B7E-EF5C1FAB344F}">
      <dsp:nvSpPr>
        <dsp:cNvPr id="0" name=""/>
        <dsp:cNvSpPr/>
      </dsp:nvSpPr>
      <dsp:spPr>
        <a:xfrm>
          <a:off x="6328931" y="4494365"/>
          <a:ext cx="1952146" cy="9760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Tabulación de los datos obtenidos en las encuestas</a:t>
          </a:r>
          <a:endParaRPr lang="es-ES" sz="1800" kern="1200" dirty="0"/>
        </a:p>
      </dsp:txBody>
      <dsp:txXfrm>
        <a:off x="6357519" y="4522953"/>
        <a:ext cx="1894970" cy="918897"/>
      </dsp:txXfrm>
    </dsp:sp>
    <dsp:sp modelId="{07484E16-0B05-4A87-A06D-BF9D793D91D9}">
      <dsp:nvSpPr>
        <dsp:cNvPr id="0" name=""/>
        <dsp:cNvSpPr/>
      </dsp:nvSpPr>
      <dsp:spPr>
        <a:xfrm rot="3907178">
          <a:off x="5010510" y="5249707"/>
          <a:ext cx="1855983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855983" y="13315"/>
              </a:lnTo>
            </a:path>
          </a:pathLst>
        </a:custGeom>
        <a:noFill/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5892102" y="5216623"/>
        <a:ext cx="92799" cy="92799"/>
      </dsp:txXfrm>
    </dsp:sp>
    <dsp:sp modelId="{CA8B7102-46FA-44D7-9F64-6A2B4C77209E}">
      <dsp:nvSpPr>
        <dsp:cNvPr id="0" name=""/>
        <dsp:cNvSpPr/>
      </dsp:nvSpPr>
      <dsp:spPr>
        <a:xfrm>
          <a:off x="6328931" y="5616849"/>
          <a:ext cx="1952146" cy="9760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smtClean="0"/>
            <a:t>Medidas arancelarias y no arancelarias </a:t>
          </a:r>
          <a:endParaRPr lang="es-ES" sz="1800" kern="1200" dirty="0"/>
        </a:p>
      </dsp:txBody>
      <dsp:txXfrm>
        <a:off x="6357519" y="5645437"/>
        <a:ext cx="1894970" cy="9188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0.38889</cdr:x>
      <cdr:y>0.07982</cdr:y>
    </cdr:from>
    <cdr:to>
      <cdr:x>0.76667</cdr:x>
      <cdr:y>0.13834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2520280" y="294630"/>
          <a:ext cx="244827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 dirty="0" smtClean="0">
              <a:solidFill>
                <a:schemeClr val="bg1"/>
              </a:solidFill>
            </a:rPr>
            <a:t>MONTO ASEGURADO MILLONES USD</a:t>
          </a:r>
          <a:endParaRPr lang="es-ES" sz="1100" dirty="0">
            <a:solidFill>
              <a:schemeClr val="bg1"/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7853-F56B-4E03-920B-D9F645CC38E8}" type="datetimeFigureOut">
              <a:rPr lang="es-ES" smtClean="0"/>
              <a:t>28/09/2016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54746-08E8-4CAD-B32B-A5B0F4189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8481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7853-F56B-4E03-920B-D9F645CC38E8}" type="datetimeFigureOut">
              <a:rPr lang="es-ES" smtClean="0"/>
              <a:t>28/09/2016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54746-08E8-4CAD-B32B-A5B0F4189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0046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7853-F56B-4E03-920B-D9F645CC38E8}" type="datetimeFigureOut">
              <a:rPr lang="es-ES" smtClean="0"/>
              <a:t>28/09/2016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54746-08E8-4CAD-B32B-A5B0F4189FDD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1283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7853-F56B-4E03-920B-D9F645CC38E8}" type="datetimeFigureOut">
              <a:rPr lang="es-ES" smtClean="0"/>
              <a:t>28/09/2016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54746-08E8-4CAD-B32B-A5B0F4189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9346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7853-F56B-4E03-920B-D9F645CC38E8}" type="datetimeFigureOut">
              <a:rPr lang="es-ES" smtClean="0"/>
              <a:t>28/09/2016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54746-08E8-4CAD-B32B-A5B0F4189FDD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33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7853-F56B-4E03-920B-D9F645CC38E8}" type="datetimeFigureOut">
              <a:rPr lang="es-ES" smtClean="0"/>
              <a:t>28/09/2016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54746-08E8-4CAD-B32B-A5B0F4189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82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7853-F56B-4E03-920B-D9F645CC38E8}" type="datetimeFigureOut">
              <a:rPr lang="es-ES" smtClean="0"/>
              <a:t>28/09/2016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54746-08E8-4CAD-B32B-A5B0F4189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0942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7853-F56B-4E03-920B-D9F645CC38E8}" type="datetimeFigureOut">
              <a:rPr lang="es-ES" smtClean="0"/>
              <a:t>28/09/2016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54746-08E8-4CAD-B32B-A5B0F4189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413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7853-F56B-4E03-920B-D9F645CC38E8}" type="datetimeFigureOut">
              <a:rPr lang="es-ES" smtClean="0"/>
              <a:t>28/09/2016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54746-08E8-4CAD-B32B-A5B0F4189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9574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7853-F56B-4E03-920B-D9F645CC38E8}" type="datetimeFigureOut">
              <a:rPr lang="es-ES" smtClean="0"/>
              <a:t>28/09/2016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54746-08E8-4CAD-B32B-A5B0F4189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851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7853-F56B-4E03-920B-D9F645CC38E8}" type="datetimeFigureOut">
              <a:rPr lang="es-ES" smtClean="0"/>
              <a:t>28/09/2016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54746-08E8-4CAD-B32B-A5B0F4189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349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7853-F56B-4E03-920B-D9F645CC38E8}" type="datetimeFigureOut">
              <a:rPr lang="es-ES" smtClean="0"/>
              <a:t>28/09/2016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54746-08E8-4CAD-B32B-A5B0F4189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6163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7853-F56B-4E03-920B-D9F645CC38E8}" type="datetimeFigureOut">
              <a:rPr lang="es-ES" smtClean="0"/>
              <a:t>28/09/2016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54746-08E8-4CAD-B32B-A5B0F4189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416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7853-F56B-4E03-920B-D9F645CC38E8}" type="datetimeFigureOut">
              <a:rPr lang="es-ES" smtClean="0"/>
              <a:t>28/09/2016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54746-08E8-4CAD-B32B-A5B0F4189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918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7853-F56B-4E03-920B-D9F645CC38E8}" type="datetimeFigureOut">
              <a:rPr lang="es-ES" smtClean="0"/>
              <a:t>28/09/2016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54746-08E8-4CAD-B32B-A5B0F4189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5957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7853-F56B-4E03-920B-D9F645CC38E8}" type="datetimeFigureOut">
              <a:rPr lang="es-ES" smtClean="0"/>
              <a:t>28/09/2016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54746-08E8-4CAD-B32B-A5B0F4189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989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17853-F56B-4E03-920B-D9F645CC38E8}" type="datetimeFigureOut">
              <a:rPr lang="es-ES" smtClean="0"/>
              <a:t>28/09/2016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8A54746-08E8-4CAD-B32B-A5B0F4189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7399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7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8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3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46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47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48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4" b="60078"/>
          <a:stretch/>
        </p:blipFill>
        <p:spPr bwMode="auto">
          <a:xfrm>
            <a:off x="2123728" y="260648"/>
            <a:ext cx="5112568" cy="12961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-108520" y="1813461"/>
            <a:ext cx="89289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b="1" smtClean="0"/>
              <a:t>TRABAJO DE TITULACÍON </a:t>
            </a:r>
            <a:r>
              <a:rPr lang="es-EC" b="1" smtClean="0"/>
              <a:t>PREVIO </a:t>
            </a:r>
            <a:r>
              <a:rPr lang="es-EC" b="1" dirty="0"/>
              <a:t>A LA OBTENCIÓN DEL TÍTULO DE INGENIERO EN COMERCIO EXTERIOR Y NEGOCIACIÓN INTERNACIONAL</a:t>
            </a:r>
            <a:endParaRPr lang="es-ES" b="1" dirty="0"/>
          </a:p>
        </p:txBody>
      </p:sp>
      <p:sp>
        <p:nvSpPr>
          <p:cNvPr id="8" name="Rectángulo 7"/>
          <p:cNvSpPr/>
          <p:nvPr/>
        </p:nvSpPr>
        <p:spPr>
          <a:xfrm>
            <a:off x="144015" y="2783344"/>
            <a:ext cx="86764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b="1" dirty="0"/>
              <a:t>TEMA: </a:t>
            </a:r>
            <a:r>
              <a:rPr lang="es-EC" dirty="0"/>
              <a:t>“SISTEMAS DE SEGURO DE CRÉDITO A LA EXPORTACIÓN: CASO EXPORTACIÓN DE ROSAS A RUSIA PERÍODO 2010-2015”</a:t>
            </a:r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1895252" y="3753227"/>
            <a:ext cx="5569518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b="1" dirty="0"/>
              <a:t>AUTORES</a:t>
            </a:r>
            <a:r>
              <a:rPr lang="es-EC" b="1" dirty="0" smtClean="0"/>
              <a:t>:</a:t>
            </a:r>
          </a:p>
          <a:p>
            <a:pPr algn="ctr"/>
            <a:endParaRPr lang="es-ES" b="1" dirty="0"/>
          </a:p>
          <a:p>
            <a:pPr algn="ctr"/>
            <a:r>
              <a:rPr lang="es-EC" dirty="0"/>
              <a:t>CORDERO FLORES, JOHANNA </a:t>
            </a:r>
            <a:r>
              <a:rPr lang="es-EC" dirty="0" smtClean="0"/>
              <a:t>LEONOR</a:t>
            </a:r>
          </a:p>
          <a:p>
            <a:pPr algn="ctr"/>
            <a:r>
              <a:rPr lang="es-EC" dirty="0" smtClean="0"/>
              <a:t> </a:t>
            </a:r>
            <a:endParaRPr lang="es-ES" dirty="0"/>
          </a:p>
          <a:p>
            <a:pPr algn="ctr"/>
            <a:r>
              <a:rPr lang="es-EC" dirty="0"/>
              <a:t>TORRES CHAMORRO, ÁLVARO DARÍO </a:t>
            </a:r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2419231" y="5563979"/>
            <a:ext cx="452155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C" b="1" dirty="0"/>
              <a:t>DIRECTORA: </a:t>
            </a:r>
            <a:r>
              <a:rPr lang="es-EC" dirty="0"/>
              <a:t>ING. SÁNCHEZ, MARÍA ISABEL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3631485" y="6266735"/>
            <a:ext cx="216116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C" b="1" dirty="0" smtClean="0"/>
              <a:t>SEPTIEMBRE 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99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1947" r="1745" b="12329"/>
          <a:stretch/>
        </p:blipFill>
        <p:spPr bwMode="auto">
          <a:xfrm>
            <a:off x="683568" y="476672"/>
            <a:ext cx="7776864" cy="4896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95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416" t="6756" r="4785"/>
          <a:stretch/>
        </p:blipFill>
        <p:spPr bwMode="auto">
          <a:xfrm>
            <a:off x="2555776" y="980728"/>
            <a:ext cx="3384376" cy="244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331640" y="188640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b="1" dirty="0">
                <a:latin typeface="Trebuchet MS" panose="020B0603020202020204" pitchFamily="34" charset="0"/>
                <a:ea typeface="Times New Roman" panose="02020603050405020304" pitchFamily="18" charset="0"/>
              </a:rPr>
              <a:t>Porcentaje de participación de los diferentes </a:t>
            </a:r>
            <a:endParaRPr lang="es-ES" dirty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s-EC" b="1" dirty="0">
                <a:latin typeface="Trebuchet MS" panose="020B0603020202020204" pitchFamily="34" charset="0"/>
                <a:ea typeface="Times New Roman" panose="02020603050405020304" pitchFamily="18" charset="0"/>
              </a:rPr>
              <a:t>tipos de flores ecuatorianas que se exportan a Rusia </a:t>
            </a:r>
            <a:endParaRPr lang="es-ES" dirty="0">
              <a:latin typeface="Trebuchet MS" panose="020B0603020202020204" pitchFamily="34" charset="0"/>
            </a:endParaRPr>
          </a:p>
        </p:txBody>
      </p:sp>
      <p:pic>
        <p:nvPicPr>
          <p:cNvPr id="9218" name="Picture 2" descr="Resultado de imagen para ROSA gypsophi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54" y="4050190"/>
            <a:ext cx="2877444" cy="191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050190"/>
            <a:ext cx="2592288" cy="189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0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0966"/>
          <a:stretch/>
        </p:blipFill>
        <p:spPr bwMode="auto">
          <a:xfrm>
            <a:off x="0" y="159886"/>
            <a:ext cx="4788024" cy="2242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4054"/>
          <a:stretch/>
        </p:blipFill>
        <p:spPr bwMode="auto">
          <a:xfrm>
            <a:off x="4788024" y="188610"/>
            <a:ext cx="4243050" cy="2303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/>
          <p:cNvPicPr/>
          <p:nvPr/>
        </p:nvPicPr>
        <p:blipFill rotWithShape="1">
          <a:blip r:embed="rId6"/>
          <a:srcRect l="3445" t="16785"/>
          <a:stretch/>
        </p:blipFill>
        <p:spPr bwMode="auto">
          <a:xfrm>
            <a:off x="12328" y="2604180"/>
            <a:ext cx="4775696" cy="218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695" t="9419" r="1441"/>
          <a:stretch/>
        </p:blipFill>
        <p:spPr bwMode="auto">
          <a:xfrm>
            <a:off x="4828614" y="2604180"/>
            <a:ext cx="4211960" cy="21750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47" t="11562" r="2640"/>
          <a:stretch/>
        </p:blipFill>
        <p:spPr bwMode="auto">
          <a:xfrm>
            <a:off x="24036" y="4787945"/>
            <a:ext cx="4547964" cy="21076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27" t="5250" r="1528" b="3045"/>
          <a:stretch/>
        </p:blipFill>
        <p:spPr bwMode="auto">
          <a:xfrm>
            <a:off x="4603824" y="4914083"/>
            <a:ext cx="4355976" cy="20106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2519808" y="-84217"/>
            <a:ext cx="4617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Exportaciones de rosas ecuatorianas a Rusia 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2151830" y="257825"/>
            <a:ext cx="15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AÑO 2010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582160" y="257825"/>
            <a:ext cx="15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AÑO 2011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979712" y="2604180"/>
            <a:ext cx="15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AÑO 2012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582160" y="2648809"/>
            <a:ext cx="15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AÑO 2013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979712" y="4804753"/>
            <a:ext cx="15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AÑO 2014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732240" y="4905352"/>
            <a:ext cx="15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AÑO 2015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21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79712" y="0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Participación en las importaciones a Rusia de rosas </a:t>
            </a:r>
            <a:endParaRPr lang="es-ES" dirty="0"/>
          </a:p>
        </p:txBody>
      </p:sp>
      <p:pic>
        <p:nvPicPr>
          <p:cNvPr id="3" name="Imagen 2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302" t="20070"/>
          <a:stretch/>
        </p:blipFill>
        <p:spPr bwMode="auto">
          <a:xfrm>
            <a:off x="0" y="369333"/>
            <a:ext cx="4615160" cy="1907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94" t="16176" b="1839"/>
          <a:stretch/>
        </p:blipFill>
        <p:spPr bwMode="auto">
          <a:xfrm>
            <a:off x="4716016" y="369332"/>
            <a:ext cx="4427984" cy="1907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467" t="8178" r="3795" b="4089"/>
          <a:stretch/>
        </p:blipFill>
        <p:spPr bwMode="auto">
          <a:xfrm>
            <a:off x="12328" y="2407944"/>
            <a:ext cx="4602832" cy="2101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500" t="22517" r="2678"/>
          <a:stretch/>
        </p:blipFill>
        <p:spPr bwMode="auto">
          <a:xfrm>
            <a:off x="4716016" y="2411340"/>
            <a:ext cx="4427985" cy="20977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170" t="22939" r="2898" b="1965"/>
          <a:stretch/>
        </p:blipFill>
        <p:spPr bwMode="auto">
          <a:xfrm>
            <a:off x="2267744" y="4640191"/>
            <a:ext cx="4530824" cy="21178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596821" y="473143"/>
            <a:ext cx="15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AÑO 2010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452320" y="473143"/>
            <a:ext cx="15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AÑO 2011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629985" y="2547983"/>
            <a:ext cx="15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AÑO 2012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458868" y="2547983"/>
            <a:ext cx="15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AÑO 2013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004048" y="4725144"/>
            <a:ext cx="15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AÑO 2014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1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1592750352"/>
              </p:ext>
            </p:extLst>
          </p:nvPr>
        </p:nvGraphicFramePr>
        <p:xfrm>
          <a:off x="2195736" y="764704"/>
          <a:ext cx="5106035" cy="3574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34 Cuadro de texto"/>
          <p:cNvSpPr txBox="1"/>
          <p:nvPr/>
        </p:nvSpPr>
        <p:spPr>
          <a:xfrm rot="16200000">
            <a:off x="1438977" y="2090447"/>
            <a:ext cx="1136402" cy="357124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C" sz="100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MILLONES USD</a:t>
            </a:r>
            <a:endParaRPr lang="es-E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347864" y="188640"/>
            <a:ext cx="3496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Trebuchet MS" panose="020B0603020202020204" pitchFamily="34" charset="0"/>
                <a:ea typeface="Times New Roman" panose="02020603050405020304" pitchFamily="18" charset="0"/>
              </a:rPr>
              <a:t>Exportaciones de rosas a Rusia</a:t>
            </a:r>
            <a:endParaRPr lang="es-ES" dirty="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2250432" y="4580131"/>
                <a:ext cx="4996641" cy="1660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𝐾𝑃𝐼</m:t>
                      </m:r>
                      <m:r>
                        <a:rPr lang="es-EC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s-EC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𝑒𝑥𝑝𝑜𝑟𝑡𝑎𝑐𝑖𝑜𝑛𝑒𝑠</m:t>
                      </m:r>
                      <m:r>
                        <a:rPr lang="es-EC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s-EC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𝑑𝑒</m:t>
                      </m:r>
                      <m:r>
                        <a:rPr lang="es-EC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s-EC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𝑟𝑜𝑠𝑎𝑠</m:t>
                      </m:r>
                      <m:r>
                        <a:rPr lang="es-EC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s-EC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s-EC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s-EC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𝑅𝑢𝑠𝑖𝑎</m:t>
                      </m:r>
                      <m:r>
                        <a:rPr lang="es-EC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effectLst/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sz="16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645.19</m:t>
                          </m:r>
                        </m:num>
                        <m:den>
                          <m:r>
                            <a:rPr lang="es-EC" sz="16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422.77</m:t>
                          </m:r>
                        </m:den>
                      </m:f>
                    </m:oMath>
                  </m:oMathPara>
                </a14:m>
                <a:endParaRPr lang="es-ES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𝐾𝑃𝐼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𝑒𝑥𝑝𝑜𝑟𝑡𝑎𝑐𝑖𝑜𝑛𝑒𝑠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𝑑𝑒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𝑟𝑜𝑠𝑎𝑠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𝑅𝑢𝑠𝑖𝑎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53%</m:t>
                      </m:r>
                    </m:oMath>
                  </m:oMathPara>
                </a14:m>
                <a:endParaRPr lang="es-ES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432" y="4580131"/>
                <a:ext cx="4996641" cy="166032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ángulo 5"/>
          <p:cNvSpPr/>
          <p:nvPr/>
        </p:nvSpPr>
        <p:spPr>
          <a:xfrm>
            <a:off x="80381" y="188640"/>
            <a:ext cx="1107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i="1" u="sng" dirty="0" smtClean="0">
                <a:latin typeface="Trebuchet MS" panose="020B0603020202020204" pitchFamily="34" charset="0"/>
              </a:rPr>
              <a:t>K P I: </a:t>
            </a:r>
            <a:endParaRPr lang="es-ES" sz="2400" i="1" u="sng" dirty="0">
              <a:latin typeface="Trebuchet MS" panose="020B0603020202020204" pitchFamily="34" charset="0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643289125"/>
              </p:ext>
            </p:extLst>
          </p:nvPr>
        </p:nvGraphicFramePr>
        <p:xfrm>
          <a:off x="176090" y="908720"/>
          <a:ext cx="959768" cy="915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6228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2820008151"/>
              </p:ext>
            </p:extLst>
          </p:nvPr>
        </p:nvGraphicFramePr>
        <p:xfrm>
          <a:off x="1619672" y="1196752"/>
          <a:ext cx="626469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ángulo 2"/>
          <p:cNvSpPr/>
          <p:nvPr/>
        </p:nvSpPr>
        <p:spPr>
          <a:xfrm>
            <a:off x="1421650" y="265212"/>
            <a:ext cx="6660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latin typeface="Trebuchet MS" panose="020B0603020202020204" pitchFamily="34" charset="0"/>
                <a:ea typeface="Times New Roman" panose="02020603050405020304" pitchFamily="18" charset="0"/>
              </a:rPr>
              <a:t>Número de empresas exportadoras de rosas a Rusia del 2010 al 2015</a:t>
            </a:r>
            <a:endParaRPr lang="es-ES" dirty="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2267744" y="5442401"/>
                <a:ext cx="4572000" cy="117230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𝐾𝑃𝐼</m:t>
                      </m:r>
                      <m:r>
                        <a:rPr lang="es-E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empresas</m:t>
                      </m:r>
                      <m:r>
                        <a:rPr lang="es-ES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exportadoras</m:t>
                      </m:r>
                      <m:r>
                        <a:rPr lang="es-ES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s-ES" i="1">
                              <a:effectLst/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S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1225</m:t>
                          </m:r>
                        </m:num>
                        <m:den>
                          <m:r>
                            <a:rPr lang="es-ES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942</m:t>
                          </m:r>
                        </m:den>
                      </m:f>
                    </m:oMath>
                  </m:oMathPara>
                </a14:m>
                <a:endParaRPr lang="es-ES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s-E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  <a:p>
                <a:pPr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𝐾𝑃𝐼</m:t>
                      </m:r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empresas</m:t>
                      </m:r>
                      <m:r>
                        <a:rPr lang="es-ES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exportadoras</m:t>
                      </m:r>
                      <m:r>
                        <a:rPr lang="es-ES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= 30%</m:t>
                      </m:r>
                    </m:oMath>
                  </m:oMathPara>
                </a14:m>
                <a:endParaRPr lang="es-ES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5442401"/>
                <a:ext cx="4572000" cy="1172309"/>
              </a:xfrm>
              <a:prstGeom prst="rect">
                <a:avLst/>
              </a:prstGeom>
              <a:blipFill rotWithShape="0">
                <a:blip r:embed="rId3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ángulo 4"/>
          <p:cNvSpPr/>
          <p:nvPr/>
        </p:nvSpPr>
        <p:spPr>
          <a:xfrm>
            <a:off x="80381" y="188640"/>
            <a:ext cx="1107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i="1" u="sng" dirty="0" smtClean="0">
                <a:latin typeface="Trebuchet MS" panose="020B0603020202020204" pitchFamily="34" charset="0"/>
              </a:rPr>
              <a:t>K P I: </a:t>
            </a:r>
            <a:endParaRPr lang="es-ES" sz="2400" i="1" u="sng" dirty="0">
              <a:latin typeface="Trebuchet MS" panose="020B0603020202020204" pitchFamily="34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189351392"/>
              </p:ext>
            </p:extLst>
          </p:nvPr>
        </p:nvGraphicFramePr>
        <p:xfrm>
          <a:off x="86533" y="739178"/>
          <a:ext cx="959768" cy="915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9363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1469125758"/>
              </p:ext>
            </p:extLst>
          </p:nvPr>
        </p:nvGraphicFramePr>
        <p:xfrm>
          <a:off x="1331640" y="1118146"/>
          <a:ext cx="6480720" cy="3691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ángulo 2"/>
          <p:cNvSpPr/>
          <p:nvPr/>
        </p:nvSpPr>
        <p:spPr>
          <a:xfrm>
            <a:off x="1547664" y="188640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latin typeface="Trebuchet MS" panose="020B0603020202020204" pitchFamily="34" charset="0"/>
                <a:ea typeface="Times New Roman" panose="02020603050405020304" pitchFamily="18" charset="0"/>
              </a:rPr>
              <a:t>Ventas de seguros de crédito para exportación a Rusia</a:t>
            </a:r>
            <a:endParaRPr lang="es-ES" dirty="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2483768" y="4809366"/>
                <a:ext cx="4572000" cy="168712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𝐾𝑃𝐼</m:t>
                      </m:r>
                      <m:r>
                        <a:rPr lang="es-EC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s-EC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𝑚𝑜𝑛𝑡𝑜</m:t>
                      </m:r>
                      <m:r>
                        <a:rPr lang="es-EC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s-EC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𝑎𝑠𝑒𝑔𝑢𝑟𝑎𝑑𝑜</m:t>
                      </m:r>
                      <m:r>
                        <a:rPr lang="es-EC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effectLst/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9.74</m:t>
                          </m:r>
                        </m:num>
                        <m:den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11.16</m:t>
                          </m:r>
                        </m:den>
                      </m:f>
                    </m:oMath>
                  </m:oMathPara>
                </a14:m>
                <a:endParaRPr lang="es-ES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𝐾𝑃𝐼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𝑚𝑜𝑛𝑡𝑜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𝑎𝑠𝑒𝑔𝑢𝑟𝑎𝑑𝑜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=−13%</m:t>
                      </m:r>
                    </m:oMath>
                  </m:oMathPara>
                </a14:m>
                <a:endParaRPr lang="es-ES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4809366"/>
                <a:ext cx="4572000" cy="168712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ángulo 4"/>
          <p:cNvSpPr/>
          <p:nvPr/>
        </p:nvSpPr>
        <p:spPr>
          <a:xfrm>
            <a:off x="80381" y="188640"/>
            <a:ext cx="1107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i="1" u="sng" dirty="0" smtClean="0">
                <a:latin typeface="Trebuchet MS" panose="020B0603020202020204" pitchFamily="34" charset="0"/>
              </a:rPr>
              <a:t>K P I: </a:t>
            </a:r>
            <a:endParaRPr lang="es-ES" sz="2400" i="1" u="sng" dirty="0">
              <a:latin typeface="Trebuchet MS" panose="020B0603020202020204" pitchFamily="34" charset="0"/>
            </a:endParaRPr>
          </a:p>
        </p:txBody>
      </p:sp>
      <p:sp>
        <p:nvSpPr>
          <p:cNvPr id="6" name="Multiplicar 5"/>
          <p:cNvSpPr/>
          <p:nvPr/>
        </p:nvSpPr>
        <p:spPr>
          <a:xfrm>
            <a:off x="80381" y="660946"/>
            <a:ext cx="914400" cy="914400"/>
          </a:xfrm>
          <a:prstGeom prst="mathMultipl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594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260648"/>
            <a:ext cx="8591966" cy="15407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2800" b="1" u="sng" cap="all" dirty="0" smtClean="0">
                <a:latin typeface="Trebuchet MS" pitchFamily="34" charset="0"/>
              </a:rPr>
              <a:t> k p i: CONTRATOS NO CUMPLIDOS</a:t>
            </a:r>
          </a:p>
          <a:p>
            <a:pPr marL="0" indent="0" algn="ctr">
              <a:buNone/>
            </a:pPr>
            <a:r>
              <a:rPr lang="es-ES" sz="2400" dirty="0" smtClean="0">
                <a:latin typeface="Trebuchet MS" pitchFamily="34" charset="0"/>
              </a:rPr>
              <a:t>¿Aplica usted un seguro de crédito a la exportación? (Exportadora) </a:t>
            </a:r>
          </a:p>
          <a:p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32678"/>
            <a:ext cx="6192688" cy="467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7071770" y="3645024"/>
            <a:ext cx="1944216" cy="151216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Confianza en su cliente </a:t>
            </a: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Carta de crédito 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Multiplicar 5"/>
          <p:cNvSpPr/>
          <p:nvPr/>
        </p:nvSpPr>
        <p:spPr>
          <a:xfrm>
            <a:off x="80381" y="203746"/>
            <a:ext cx="914400" cy="914400"/>
          </a:xfrm>
          <a:prstGeom prst="mathMultipl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6110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033" y="167144"/>
            <a:ext cx="8928992" cy="154076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s-ES" sz="2800" dirty="0" smtClean="0"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s-EC" sz="2800" b="1" u="sng" cap="all" dirty="0" smtClean="0">
                <a:latin typeface="Trebuchet MS" pitchFamily="34" charset="0"/>
              </a:rPr>
              <a:t> k p i: CONTRATOS NO CUMPLIDOS</a:t>
            </a:r>
          </a:p>
          <a:p>
            <a:pPr marL="0" indent="0" algn="ctr">
              <a:buNone/>
            </a:pPr>
            <a:r>
              <a:rPr lang="es-ES" sz="2800" dirty="0" smtClean="0">
                <a:latin typeface="Trebuchet MS" pitchFamily="34" charset="0"/>
              </a:rPr>
              <a:t>En promedio, ¿cuantos contratos ha firmado en el período 2010-2015?(5 empresas) con aseguradoras </a:t>
            </a:r>
          </a:p>
          <a:p>
            <a:pPr algn="ctr"/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5" y="1707912"/>
            <a:ext cx="7056784" cy="476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7596336" y="2348880"/>
            <a:ext cx="1440160" cy="108012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este tipo de contratos de vigencia anuales 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6" name="Multiplicar 5"/>
          <p:cNvSpPr/>
          <p:nvPr/>
        </p:nvSpPr>
        <p:spPr>
          <a:xfrm>
            <a:off x="231861" y="88710"/>
            <a:ext cx="914400" cy="914400"/>
          </a:xfrm>
          <a:prstGeom prst="mathMultipl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758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0381" y="167742"/>
            <a:ext cx="8712968" cy="19008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2800" b="1" u="sng" cap="all" dirty="0" smtClean="0">
                <a:latin typeface="Trebuchet MS" pitchFamily="34" charset="0"/>
              </a:rPr>
              <a:t> k p i: CONTRATOS NO CUMPLIDOS</a:t>
            </a:r>
          </a:p>
          <a:p>
            <a:pPr marL="0" indent="0">
              <a:buNone/>
            </a:pPr>
            <a:r>
              <a:rPr lang="es-ES" sz="2800" dirty="0" smtClean="0">
                <a:latin typeface="Trebuchet MS" pitchFamily="34" charset="0"/>
              </a:rPr>
              <a:t>¿</a:t>
            </a:r>
            <a:r>
              <a:rPr lang="es-ES" sz="2400" dirty="0" smtClean="0">
                <a:latin typeface="Trebuchet MS" pitchFamily="34" charset="0"/>
              </a:rPr>
              <a:t>Ha cancelado algún contrato de seguro de crédito a la exportación debido a la recesión económica Rusa? (exportadoras)</a:t>
            </a:r>
            <a:endParaRPr lang="es-ES" sz="2400" dirty="0">
              <a:latin typeface="Trebuchet MS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64" y="2132856"/>
            <a:ext cx="705678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497" y="5301208"/>
            <a:ext cx="1811337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ultiplicar 5"/>
          <p:cNvSpPr/>
          <p:nvPr/>
        </p:nvSpPr>
        <p:spPr>
          <a:xfrm>
            <a:off x="0" y="-15559"/>
            <a:ext cx="914400" cy="914400"/>
          </a:xfrm>
          <a:prstGeom prst="mathMultipl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4651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510324672"/>
              </p:ext>
            </p:extLst>
          </p:nvPr>
        </p:nvGraphicFramePr>
        <p:xfrm>
          <a:off x="1403648" y="1700808"/>
          <a:ext cx="6864424" cy="448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-34768" y="404664"/>
            <a:ext cx="539885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fontAlgn="base"/>
            <a:r>
              <a:rPr lang="es-EC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PLANTEAMIENTO DEL PROBLEMA</a:t>
            </a:r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2406" y="0"/>
            <a:ext cx="3701594" cy="154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5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9059" y="116632"/>
            <a:ext cx="8568952" cy="168478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C" sz="2800" b="1" u="sng" cap="all" dirty="0" smtClean="0">
                <a:latin typeface="Trebuchet MS" pitchFamily="34" charset="0"/>
              </a:rPr>
              <a:t> k p i: CONTRATOS NO CUMPLIDOS</a:t>
            </a:r>
          </a:p>
          <a:p>
            <a:pPr marL="0" indent="0">
              <a:buNone/>
            </a:pPr>
            <a:endParaRPr lang="es-ES" sz="2800" dirty="0" smtClean="0">
              <a:latin typeface="Trebuchet MS" pitchFamily="34" charset="0"/>
            </a:endParaRPr>
          </a:p>
          <a:p>
            <a:pPr marL="0" indent="0">
              <a:buNone/>
            </a:pPr>
            <a:r>
              <a:rPr lang="es-ES" sz="2800" dirty="0" smtClean="0">
                <a:latin typeface="Trebuchet MS" pitchFamily="34" charset="0"/>
              </a:rPr>
              <a:t>¿Está ofertando usted un seguro de crédito a la exportación de rosas a Rusia? </a:t>
            </a:r>
            <a:endParaRPr lang="es-ES" sz="2800" dirty="0">
              <a:latin typeface="Trebuchet MS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3" y="2094354"/>
            <a:ext cx="6912770" cy="425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279232" y="3861541"/>
            <a:ext cx="1403648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 es rentable </a:t>
            </a:r>
            <a:endParaRPr lang="es-ES" dirty="0"/>
          </a:p>
        </p:txBody>
      </p:sp>
      <p:sp>
        <p:nvSpPr>
          <p:cNvPr id="5" name="Multiplicar 5"/>
          <p:cNvSpPr/>
          <p:nvPr/>
        </p:nvSpPr>
        <p:spPr>
          <a:xfrm>
            <a:off x="291113" y="12677"/>
            <a:ext cx="914400" cy="914400"/>
          </a:xfrm>
          <a:prstGeom prst="mathMultipl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8893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18792" y="260648"/>
            <a:ext cx="8229600" cy="167393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ES" sz="3300" b="1" u="sng" dirty="0" smtClean="0"/>
              <a:t> K P I: CONTRATOS NO CUMPLIDOS</a:t>
            </a:r>
          </a:p>
          <a:p>
            <a:pPr marL="0" lvl="0" indent="0">
              <a:buNone/>
            </a:pPr>
            <a:endParaRPr lang="es-EC" sz="2600" i="1" dirty="0" smtClean="0"/>
          </a:p>
          <a:p>
            <a:pPr marL="0" lvl="0" indent="0">
              <a:buNone/>
            </a:pPr>
            <a:r>
              <a:rPr lang="es-EC" sz="2600" i="1" dirty="0" smtClean="0"/>
              <a:t>¿</a:t>
            </a:r>
            <a:r>
              <a:rPr lang="es-EC" sz="2600" i="1" dirty="0">
                <a:latin typeface="Trebuchet MS" pitchFamily="34" charset="0"/>
              </a:rPr>
              <a:t>Debido a la recesión económica rusa, ha sufrido cancelación en los contratos de sus clientes firmados en el periodo 2010 -2015</a:t>
            </a:r>
            <a:r>
              <a:rPr lang="es-EC" sz="2600" i="1" dirty="0" smtClean="0">
                <a:latin typeface="Trebuchet MS" pitchFamily="34" charset="0"/>
              </a:rPr>
              <a:t>? </a:t>
            </a:r>
            <a:r>
              <a:rPr lang="es-EC" sz="2600" dirty="0" smtClean="0">
                <a:latin typeface="Trebuchet MS" pitchFamily="34" charset="0"/>
              </a:rPr>
              <a:t>Aseguradoras</a:t>
            </a:r>
            <a:endParaRPr lang="es-ES" sz="2600" dirty="0">
              <a:latin typeface="Trebuchet MS" pitchFamily="34" charset="0"/>
            </a:endParaRP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93" y="1934584"/>
            <a:ext cx="6264697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83496" y="5013176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En promedio del 2010 al 2015, ¿cuántos contratos han cancelado sus clientes en este período?</a:t>
            </a:r>
          </a:p>
        </p:txBody>
      </p:sp>
      <p:sp>
        <p:nvSpPr>
          <p:cNvPr id="5" name="4 Flecha derecha"/>
          <p:cNvSpPr/>
          <p:nvPr/>
        </p:nvSpPr>
        <p:spPr>
          <a:xfrm>
            <a:off x="1835696" y="5659507"/>
            <a:ext cx="2088232" cy="3617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4499992" y="5372345"/>
            <a:ext cx="3168352" cy="1297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Todas las aseguradoras que ofertan sufren cancelación </a:t>
            </a:r>
            <a:endParaRPr lang="es-ES" dirty="0"/>
          </a:p>
        </p:txBody>
      </p:sp>
      <p:sp>
        <p:nvSpPr>
          <p:cNvPr id="7" name="Multiplicar 5"/>
          <p:cNvSpPr/>
          <p:nvPr/>
        </p:nvSpPr>
        <p:spPr>
          <a:xfrm>
            <a:off x="126296" y="0"/>
            <a:ext cx="914400" cy="914400"/>
          </a:xfrm>
          <a:prstGeom prst="mathMultipl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420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1324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dirty="0" smtClean="0">
                <a:latin typeface="Trebuchet MS" pitchFamily="34" charset="0"/>
              </a:rPr>
              <a:t>¿Ofrece usted algún tipo de alternativa frente a países de destino con problemas económicos?</a:t>
            </a:r>
            <a:endParaRPr lang="es-ES" sz="2800" dirty="0">
              <a:latin typeface="Trebuchet MS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290507"/>
            <a:ext cx="6480720" cy="42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5373216"/>
            <a:ext cx="613886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6798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s-ES" sz="3100" b="1" u="sng" dirty="0" smtClean="0">
                <a:solidFill>
                  <a:schemeClr val="tx1"/>
                </a:solidFill>
              </a:rPr>
              <a:t>K P I: PRIMA DE SEGURO A LAS EXPORTACIONES</a:t>
            </a:r>
            <a:r>
              <a:rPr lang="es-ES" b="1" u="sng" dirty="0" smtClean="0">
                <a:solidFill>
                  <a:schemeClr val="tx1"/>
                </a:solidFill>
              </a:rPr>
              <a:t/>
            </a:r>
            <a:br>
              <a:rPr lang="es-ES" b="1" u="sng" dirty="0" smtClean="0">
                <a:solidFill>
                  <a:schemeClr val="tx1"/>
                </a:solidFill>
              </a:rPr>
            </a:br>
            <a:endParaRPr lang="es-ES" b="1" u="sng" dirty="0">
              <a:solidFill>
                <a:schemeClr val="tx1"/>
              </a:solidFill>
            </a:endParaRPr>
          </a:p>
        </p:txBody>
      </p:sp>
      <p:graphicFrame>
        <p:nvGraphicFramePr>
          <p:cNvPr id="8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7122000"/>
              </p:ext>
            </p:extLst>
          </p:nvPr>
        </p:nvGraphicFramePr>
        <p:xfrm>
          <a:off x="0" y="1052736"/>
          <a:ext cx="822960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426" y="764704"/>
            <a:ext cx="2882900" cy="216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583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353645" y="3191250"/>
            <a:ext cx="3876658" cy="2727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151" y="3055833"/>
            <a:ext cx="3600400" cy="299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004048" y="1268760"/>
            <a:ext cx="3886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¿Ha incrementado usted su porcentaje de prima en lo que respecta a exportaciones de rosas a </a:t>
            </a:r>
            <a:r>
              <a:rPr lang="es-ES" sz="2000" dirty="0" smtClean="0"/>
              <a:t>Rusia? (aseguradoras)</a:t>
            </a:r>
            <a:endParaRPr lang="es-ES" sz="2000" dirty="0"/>
          </a:p>
        </p:txBody>
      </p:sp>
      <p:sp>
        <p:nvSpPr>
          <p:cNvPr id="5" name="4 CuadroTexto"/>
          <p:cNvSpPr txBox="1"/>
          <p:nvPr/>
        </p:nvSpPr>
        <p:spPr>
          <a:xfrm>
            <a:off x="323528" y="1268760"/>
            <a:ext cx="39368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¿Ha sufrido usted un incremento al porcentaje de prima que aplican a sus exportaciones de Rosas a Rusia? (exportadores) </a:t>
            </a:r>
          </a:p>
          <a:p>
            <a:endParaRPr lang="es-ES" dirty="0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517951" y="47667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s-ES" sz="3100" b="1" u="sng" dirty="0" smtClean="0">
                <a:solidFill>
                  <a:schemeClr val="tx1"/>
                </a:solidFill>
              </a:rPr>
              <a:t>K P I: PRIMA DE SEGURO A LAS EXPORTACIONES</a:t>
            </a:r>
            <a:r>
              <a:rPr lang="es-ES" b="1" u="sng" dirty="0" smtClean="0">
                <a:solidFill>
                  <a:schemeClr val="tx1"/>
                </a:solidFill>
              </a:rPr>
              <a:t/>
            </a:r>
            <a:br>
              <a:rPr lang="es-ES" b="1" u="sng" dirty="0" smtClean="0">
                <a:solidFill>
                  <a:schemeClr val="tx1"/>
                </a:solidFill>
              </a:rPr>
            </a:br>
            <a:endParaRPr lang="es-ES" b="1" u="sng" dirty="0">
              <a:solidFill>
                <a:schemeClr val="tx1"/>
              </a:solidFill>
            </a:endParaRPr>
          </a:p>
        </p:txBody>
      </p:sp>
      <p:sp>
        <p:nvSpPr>
          <p:cNvPr id="8" name="Multiplicar 5"/>
          <p:cNvSpPr/>
          <p:nvPr/>
        </p:nvSpPr>
        <p:spPr>
          <a:xfrm>
            <a:off x="-103555" y="-99392"/>
            <a:ext cx="914400" cy="914400"/>
          </a:xfrm>
          <a:prstGeom prst="mathMultipl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075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1394" y="1277613"/>
            <a:ext cx="4193219" cy="3433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107504" y="73670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u="sng" dirty="0" smtClean="0"/>
              <a:t>K P I: PRIMA DE SEGURO A LAS EXPORTACIONES</a:t>
            </a:r>
            <a:br>
              <a:rPr lang="es-ES" sz="2400" b="1" u="sng" dirty="0" smtClean="0"/>
            </a:br>
            <a:endParaRPr lang="es-ES" sz="2400" b="1" u="sng" dirty="0" smtClean="0"/>
          </a:p>
          <a:p>
            <a:r>
              <a:rPr lang="es-ES" sz="2400" b="1" dirty="0" smtClean="0">
                <a:latin typeface="Trebuchet MS" pitchFamily="34" charset="0"/>
              </a:rPr>
              <a:t>Rango </a:t>
            </a:r>
            <a:r>
              <a:rPr lang="es-ES" sz="2400" b="1" dirty="0">
                <a:latin typeface="Trebuchet MS" pitchFamily="34" charset="0"/>
              </a:rPr>
              <a:t>de incrementado el porcentaje de prima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683568" y="5075218"/>
            <a:ext cx="7848872" cy="6480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Hubo incremento por aumento del valor de las ventas FOB </a:t>
            </a:r>
            <a:endParaRPr lang="es-ES" dirty="0"/>
          </a:p>
        </p:txBody>
      </p:sp>
      <p:sp>
        <p:nvSpPr>
          <p:cNvPr id="5" name="Multiplicar 5"/>
          <p:cNvSpPr/>
          <p:nvPr/>
        </p:nvSpPr>
        <p:spPr>
          <a:xfrm>
            <a:off x="46262" y="0"/>
            <a:ext cx="914400" cy="914400"/>
          </a:xfrm>
          <a:prstGeom prst="mathMultipl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540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332656"/>
            <a:ext cx="9036495" cy="1440097"/>
          </a:xfrm>
        </p:spPr>
        <p:txBody>
          <a:bodyPr>
            <a:noAutofit/>
          </a:bodyPr>
          <a:lstStyle/>
          <a:p>
            <a:r>
              <a:rPr lang="es-ES" sz="2400" b="1" u="sng" dirty="0" smtClean="0">
                <a:solidFill>
                  <a:schemeClr val="tx1"/>
                </a:solidFill>
                <a:latin typeface="Trebuchet MS" pitchFamily="34" charset="0"/>
              </a:rPr>
              <a:t>K P I : Numero de Trabajadores en las fincas  </a:t>
            </a:r>
            <a:r>
              <a:rPr lang="es-ES" sz="2400" dirty="0">
                <a:solidFill>
                  <a:schemeClr val="tx1"/>
                </a:solidFill>
                <a:latin typeface="Trebuchet MS" pitchFamily="34" charset="0"/>
              </a:rPr>
              <a:t/>
            </a:r>
            <a:br>
              <a:rPr lang="es-ES" sz="2400" dirty="0">
                <a:solidFill>
                  <a:schemeClr val="tx1"/>
                </a:solidFill>
                <a:latin typeface="Trebuchet MS" pitchFamily="34" charset="0"/>
              </a:rPr>
            </a:br>
            <a:r>
              <a:rPr lang="es-ES" sz="2400" dirty="0" smtClean="0">
                <a:solidFill>
                  <a:schemeClr val="tx1"/>
                </a:solidFill>
                <a:latin typeface="Trebuchet MS" pitchFamily="34" charset="0"/>
              </a:rPr>
              <a:t/>
            </a:r>
            <a:br>
              <a:rPr lang="es-ES" sz="2400" dirty="0" smtClean="0">
                <a:solidFill>
                  <a:schemeClr val="tx1"/>
                </a:solidFill>
                <a:latin typeface="Trebuchet MS" pitchFamily="34" charset="0"/>
              </a:rPr>
            </a:br>
            <a:r>
              <a:rPr lang="es-ES" sz="2400" dirty="0" smtClean="0">
                <a:solidFill>
                  <a:schemeClr val="tx1"/>
                </a:solidFill>
                <a:latin typeface="Trebuchet MS" pitchFamily="34" charset="0"/>
              </a:rPr>
              <a:t>Su restructuración en el número de integrantes de su nómina laboral, por esta recesión, se enfoca básicamente a:</a:t>
            </a:r>
            <a:br>
              <a:rPr lang="es-ES" sz="2400" dirty="0" smtClean="0">
                <a:solidFill>
                  <a:schemeClr val="tx1"/>
                </a:solidFill>
                <a:latin typeface="Trebuchet MS" pitchFamily="34" charset="0"/>
              </a:rPr>
            </a:br>
            <a:endParaRPr lang="es-ES" sz="2400" dirty="0">
              <a:solidFill>
                <a:schemeClr val="tx1"/>
              </a:solidFill>
              <a:latin typeface="Trebuchet M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38068"/>
            <a:ext cx="460851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38068"/>
            <a:ext cx="4572793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91580" y="193621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Trebuchet MS" pitchFamily="34" charset="0"/>
              </a:rPr>
              <a:t>Obreros</a:t>
            </a:r>
            <a:endParaRPr lang="es-ES" dirty="0">
              <a:latin typeface="Trebuchet MS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571579" y="1962533"/>
            <a:ext cx="2141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rebuchet MS" pitchFamily="34" charset="0"/>
              </a:rPr>
              <a:t>Administrativos</a:t>
            </a:r>
            <a:endParaRPr lang="es-ES" dirty="0">
              <a:latin typeface="Trebuchet MS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627784" y="6326377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Trebuchet MS" pitchFamily="34" charset="0"/>
              </a:rPr>
              <a:t>ESPECIALISTAS 0%</a:t>
            </a:r>
            <a:endParaRPr lang="es-ES" b="1" dirty="0"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8640"/>
            <a:ext cx="63341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119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88640"/>
            <a:ext cx="8280920" cy="1080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800" b="1" u="sng" dirty="0" smtClean="0">
                <a:latin typeface="Trebuchet MS" pitchFamily="34" charset="0"/>
              </a:rPr>
              <a:t>K P I: Rentabilidad de los </a:t>
            </a:r>
            <a:r>
              <a:rPr lang="es-ES" sz="2800" b="1" u="sng" dirty="0" err="1">
                <a:latin typeface="Trebuchet MS" pitchFamily="34" charset="0"/>
              </a:rPr>
              <a:t>P</a:t>
            </a:r>
            <a:r>
              <a:rPr lang="es-ES" sz="2800" b="1" u="sng" dirty="0" err="1" smtClean="0">
                <a:latin typeface="Trebuchet MS" pitchFamily="34" charset="0"/>
              </a:rPr>
              <a:t>layers</a:t>
            </a:r>
            <a:r>
              <a:rPr lang="es-ES" sz="2800" b="1" u="sng" dirty="0" smtClean="0">
                <a:latin typeface="Trebuchet MS" pitchFamily="34" charset="0"/>
              </a:rPr>
              <a:t> </a:t>
            </a:r>
            <a:endParaRPr lang="es-ES" sz="2800" b="1" u="sng" dirty="0">
              <a:latin typeface="Trebuchet MS" pitchFamily="34" charset="0"/>
            </a:endParaRPr>
          </a:p>
        </p:txBody>
      </p:sp>
      <p:pic>
        <p:nvPicPr>
          <p:cNvPr id="4" name="3 Imagen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018" r="10515" b="3215"/>
          <a:stretch/>
        </p:blipFill>
        <p:spPr bwMode="auto">
          <a:xfrm>
            <a:off x="5181017" y="2996952"/>
            <a:ext cx="4032448" cy="2772894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1364868"/>
            <a:ext cx="4382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¿Siente usted que la recesión económica de Rusia ha afectado la rentabilidad económica en su giro de negocio</a:t>
            </a:r>
            <a:r>
              <a:rPr lang="es-ES" dirty="0" smtClean="0"/>
              <a:t>? (Aseguradoras)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5181017" y="1196752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 A pesar de sus estrategias de mitigación, ¿en qué porcentaje cree usted que ha sido afectado en la rentabilidad económica de su empresa?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43" y="2996952"/>
            <a:ext cx="4181164" cy="2916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ultiplicar 5"/>
          <p:cNvSpPr/>
          <p:nvPr/>
        </p:nvSpPr>
        <p:spPr>
          <a:xfrm>
            <a:off x="323528" y="188187"/>
            <a:ext cx="914400" cy="914400"/>
          </a:xfrm>
          <a:prstGeom prst="mathMultipl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312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706090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s-ES" sz="2800" b="1" u="sng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K P I: LA NORMATIVA </a:t>
            </a:r>
            <a:endParaRPr lang="es-ES" sz="2800" u="sng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2682638"/>
              </p:ext>
            </p:extLst>
          </p:nvPr>
        </p:nvGraphicFramePr>
        <p:xfrm>
          <a:off x="457200" y="980728"/>
          <a:ext cx="82296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ultiplicar 5"/>
          <p:cNvSpPr/>
          <p:nvPr/>
        </p:nvSpPr>
        <p:spPr>
          <a:xfrm>
            <a:off x="179512" y="188640"/>
            <a:ext cx="1296144" cy="1440160"/>
          </a:xfrm>
          <a:prstGeom prst="mathMultipl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4" name="Picture 2" descr="Resultado de imagen para NORMATIV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725144"/>
            <a:ext cx="2883520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44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0565201"/>
              </p:ext>
            </p:extLst>
          </p:nvPr>
        </p:nvGraphicFramePr>
        <p:xfrm>
          <a:off x="467544" y="260648"/>
          <a:ext cx="822960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8" y="5830246"/>
            <a:ext cx="4862391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89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356390957"/>
              </p:ext>
            </p:extLst>
          </p:nvPr>
        </p:nvGraphicFramePr>
        <p:xfrm>
          <a:off x="107504" y="3140968"/>
          <a:ext cx="6336704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226153414"/>
              </p:ext>
            </p:extLst>
          </p:nvPr>
        </p:nvGraphicFramePr>
        <p:xfrm>
          <a:off x="755576" y="661486"/>
          <a:ext cx="7992888" cy="2623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Rectángulo 3"/>
          <p:cNvSpPr/>
          <p:nvPr/>
        </p:nvSpPr>
        <p:spPr>
          <a:xfrm>
            <a:off x="3543384" y="15156"/>
            <a:ext cx="22012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OBJETIVO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8652" y="4120232"/>
            <a:ext cx="1691680" cy="196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80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6820908"/>
              </p:ext>
            </p:extLst>
          </p:nvPr>
        </p:nvGraphicFramePr>
        <p:xfrm>
          <a:off x="611560" y="1556792"/>
          <a:ext cx="7992888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971600" y="417854"/>
            <a:ext cx="7416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u="sng" dirty="0"/>
              <a:t>K P I : </a:t>
            </a:r>
            <a:r>
              <a:rPr lang="es-ES" sz="2800" b="1" u="sng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LA NORMATIVA </a:t>
            </a:r>
            <a:r>
              <a:rPr lang="es-ES" sz="2800" b="1" dirty="0"/>
              <a:t/>
            </a:r>
            <a:br>
              <a:rPr lang="es-ES" sz="2800" b="1" dirty="0"/>
            </a:br>
            <a:r>
              <a:rPr lang="es-ES" sz="2800" b="1" dirty="0"/>
              <a:t/>
            </a:r>
            <a:br>
              <a:rPr lang="es-ES" sz="2800" b="1" dirty="0"/>
            </a:br>
            <a:r>
              <a:rPr lang="es-ES" sz="2800" dirty="0"/>
              <a:t>Sanciones de contratos</a:t>
            </a:r>
          </a:p>
        </p:txBody>
      </p:sp>
      <p:sp>
        <p:nvSpPr>
          <p:cNvPr id="6" name="Multiplicar 5"/>
          <p:cNvSpPr/>
          <p:nvPr/>
        </p:nvSpPr>
        <p:spPr>
          <a:xfrm>
            <a:off x="179512" y="203746"/>
            <a:ext cx="914400" cy="914400"/>
          </a:xfrm>
          <a:prstGeom prst="mathMultipl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013176"/>
            <a:ext cx="1557536" cy="155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55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947192"/>
          </a:xfrm>
        </p:spPr>
        <p:txBody>
          <a:bodyPr>
            <a:normAutofit/>
          </a:bodyPr>
          <a:lstStyle/>
          <a:p>
            <a:pPr algn="ctr"/>
            <a:r>
              <a:rPr lang="es-ES" sz="4800" b="1" dirty="0" smtClean="0"/>
              <a:t>CONCLUSIONES </a:t>
            </a:r>
            <a:endParaRPr lang="es-ES" sz="4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556792"/>
            <a:ext cx="5904657" cy="479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404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941106"/>
              </p:ext>
            </p:extLst>
          </p:nvPr>
        </p:nvGraphicFramePr>
        <p:xfrm>
          <a:off x="323528" y="188640"/>
          <a:ext cx="8496944" cy="648071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32416"/>
                <a:gridCol w="1383808"/>
                <a:gridCol w="4464496"/>
                <a:gridCol w="2016224"/>
              </a:tblGrid>
              <a:tr h="662903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ES" sz="1600" u="none" strike="noStrike" dirty="0">
                          <a:effectLst/>
                        </a:rPr>
                        <a:t>DEFINICIÓN DE VARIABLES</a:t>
                      </a:r>
                      <a:endParaRPr lang="es-ES" sz="1600" b="1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ES" sz="1600" b="1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6408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u="none" strike="noStrike">
                          <a:effectLst/>
                        </a:rPr>
                        <a:t>No.</a:t>
                      </a:r>
                      <a:endParaRPr lang="es-ES" sz="16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u="none" strike="noStrike">
                          <a:effectLst/>
                        </a:rPr>
                        <a:t>EFECTO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u="none" strike="noStrike" dirty="0">
                          <a:effectLst/>
                        </a:rPr>
                        <a:t>VARIABLE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b="1" u="none" strike="noStrike" dirty="0" smtClean="0">
                          <a:effectLst/>
                        </a:rPr>
                        <a:t>RESULTADO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745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COMERCIALES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>
                          <a:effectLst/>
                        </a:rPr>
                        <a:t>Exportaciones de Rosas a Rusia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u="none" strike="noStrike" dirty="0" smtClean="0">
                          <a:effectLst/>
                        </a:rPr>
                        <a:t> </a:t>
                      </a:r>
                      <a:endParaRPr lang="es-ES" sz="1400" dirty="0" smtClean="0"/>
                    </a:p>
                    <a:p>
                      <a:pPr algn="ctr" rtl="0" fontAlgn="ctr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524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2</a:t>
                      </a:r>
                      <a:endParaRPr lang="es-ES" sz="14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COMERCIALES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</a:rPr>
                        <a:t>Número de empresas exportadoras de Rosas del 2010 al 2015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745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3</a:t>
                      </a:r>
                      <a:endParaRPr lang="es-ES" sz="14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COMERCIALES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>
                          <a:effectLst/>
                        </a:rPr>
                        <a:t>Ventas de seguros de crédito para exportación a Rusia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657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 dirty="0">
                          <a:effectLst/>
                        </a:rPr>
                        <a:t>4</a:t>
                      </a:r>
                      <a:endParaRPr lang="es-ES" sz="1400" b="1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 dirty="0">
                          <a:effectLst/>
                        </a:rPr>
                        <a:t>COMERCIALES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 smtClean="0">
                          <a:effectLst/>
                        </a:rPr>
                        <a:t>Contratos no cumplidos 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b="1" u="none" strike="noStrike" dirty="0" smtClean="0">
                        <a:effectLst/>
                      </a:endParaRPr>
                    </a:p>
                    <a:p>
                      <a:pPr algn="ctr" rtl="0" fontAlgn="ctr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128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5</a:t>
                      </a:r>
                      <a:endParaRPr lang="es-ES" sz="14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COMERCIALES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u="none" strike="noStrike" dirty="0" smtClean="0">
                          <a:effectLst/>
                        </a:rPr>
                        <a:t>Estrategias de Mitigación</a:t>
                      </a:r>
                    </a:p>
                    <a:p>
                      <a:pPr algn="l" rtl="0" fontAlgn="ctr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b="1" u="none" strike="noStrike" dirty="0" smtClean="0">
                        <a:effectLst/>
                      </a:endParaRPr>
                    </a:p>
                    <a:p>
                      <a:pPr algn="ctr" rtl="0" fontAlgn="ctr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86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6</a:t>
                      </a:r>
                      <a:endParaRPr lang="es-ES" sz="14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ECONÓMICOS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</a:rPr>
                        <a:t>Prima de seguro a las exportaciones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b="1" u="none" strike="noStrike" dirty="0" smtClean="0">
                        <a:effectLst/>
                      </a:endParaRPr>
                    </a:p>
                    <a:p>
                      <a:pPr algn="ctr" rtl="0" fontAlgn="ctr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86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7</a:t>
                      </a:r>
                      <a:endParaRPr lang="es-ES" sz="14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ECONÓMICOS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</a:rPr>
                        <a:t>Número de trabajadores de Fincas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b="1" u="none" strike="noStrike" dirty="0" smtClean="0">
                        <a:effectLst/>
                      </a:endParaRPr>
                    </a:p>
                    <a:p>
                      <a:pPr algn="ctr" rtl="0" fontAlgn="ctr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86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8</a:t>
                      </a:r>
                      <a:endParaRPr lang="es-ES" sz="14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ECONÓMICOS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</a:rPr>
                        <a:t>Rentabilidad de los </a:t>
                      </a:r>
                      <a:r>
                        <a:rPr lang="es-ES" sz="1400" u="none" strike="noStrike" dirty="0" err="1">
                          <a:effectLst/>
                        </a:rPr>
                        <a:t>players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b="1" u="none" strike="noStrike" dirty="0" smtClean="0">
                        <a:effectLst/>
                      </a:endParaRPr>
                    </a:p>
                    <a:p>
                      <a:pPr algn="ctr" rtl="0" fontAlgn="ctr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08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9</a:t>
                      </a:r>
                      <a:endParaRPr lang="es-ES" sz="14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NORMATIVA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</a:rPr>
                        <a:t>Normas Internacionales sobre seguros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b="1" u="none" strike="noStrike" dirty="0" smtClean="0">
                        <a:effectLst/>
                      </a:endParaRPr>
                    </a:p>
                    <a:p>
                      <a:pPr algn="ctr" rtl="0" fontAlgn="ctr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303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10</a:t>
                      </a:r>
                      <a:endParaRPr lang="es-ES" sz="14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NORMATIVA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</a:rPr>
                        <a:t>Sanciones de contratos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pSp>
        <p:nvGrpSpPr>
          <p:cNvPr id="5" name="4 Grupo"/>
          <p:cNvGrpSpPr/>
          <p:nvPr/>
        </p:nvGrpSpPr>
        <p:grpSpPr>
          <a:xfrm>
            <a:off x="7586518" y="1521677"/>
            <a:ext cx="568863" cy="485555"/>
            <a:chOff x="517" y="0"/>
            <a:chExt cx="914778" cy="780812"/>
          </a:xfrm>
        </p:grpSpPr>
        <p:sp>
          <p:nvSpPr>
            <p:cNvPr id="6" name="5 Elipse"/>
            <p:cNvSpPr/>
            <p:nvPr/>
          </p:nvSpPr>
          <p:spPr>
            <a:xfrm>
              <a:off x="517" y="0"/>
              <a:ext cx="914778" cy="78081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Elipse 4"/>
            <p:cNvSpPr/>
            <p:nvPr/>
          </p:nvSpPr>
          <p:spPr>
            <a:xfrm>
              <a:off x="134483" y="133966"/>
              <a:ext cx="646846" cy="6468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500" kern="1200" dirty="0"/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7567640" y="2092507"/>
            <a:ext cx="568863" cy="485555"/>
            <a:chOff x="517" y="0"/>
            <a:chExt cx="914778" cy="780812"/>
          </a:xfrm>
        </p:grpSpPr>
        <p:sp>
          <p:nvSpPr>
            <p:cNvPr id="9" name="8 Elipse"/>
            <p:cNvSpPr/>
            <p:nvPr/>
          </p:nvSpPr>
          <p:spPr>
            <a:xfrm>
              <a:off x="517" y="0"/>
              <a:ext cx="914778" cy="78081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Elipse 4"/>
            <p:cNvSpPr/>
            <p:nvPr/>
          </p:nvSpPr>
          <p:spPr>
            <a:xfrm>
              <a:off x="134483" y="133966"/>
              <a:ext cx="646846" cy="6468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500" kern="1200" dirty="0"/>
            </a:p>
          </p:txBody>
        </p:sp>
      </p:grpSp>
      <p:sp>
        <p:nvSpPr>
          <p:cNvPr id="11" name="Multiplicar 5"/>
          <p:cNvSpPr/>
          <p:nvPr/>
        </p:nvSpPr>
        <p:spPr>
          <a:xfrm>
            <a:off x="7500133" y="3573016"/>
            <a:ext cx="741632" cy="691593"/>
          </a:xfrm>
          <a:prstGeom prst="mathMultipl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Multiplicar 5"/>
          <p:cNvSpPr/>
          <p:nvPr/>
        </p:nvSpPr>
        <p:spPr>
          <a:xfrm>
            <a:off x="7500133" y="4077072"/>
            <a:ext cx="741632" cy="691593"/>
          </a:xfrm>
          <a:prstGeom prst="mathMultipl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Multiplicar 5"/>
          <p:cNvSpPr/>
          <p:nvPr/>
        </p:nvSpPr>
        <p:spPr>
          <a:xfrm>
            <a:off x="7538129" y="4581128"/>
            <a:ext cx="741632" cy="691593"/>
          </a:xfrm>
          <a:prstGeom prst="mathMultipl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Multiplicar 5"/>
          <p:cNvSpPr/>
          <p:nvPr/>
        </p:nvSpPr>
        <p:spPr>
          <a:xfrm>
            <a:off x="7549621" y="5104112"/>
            <a:ext cx="741632" cy="691593"/>
          </a:xfrm>
          <a:prstGeom prst="mathMultipl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Multiplicar 5"/>
          <p:cNvSpPr/>
          <p:nvPr/>
        </p:nvSpPr>
        <p:spPr>
          <a:xfrm>
            <a:off x="7538129" y="5631021"/>
            <a:ext cx="741632" cy="691593"/>
          </a:xfrm>
          <a:prstGeom prst="mathMultipl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Multiplicar 5"/>
          <p:cNvSpPr/>
          <p:nvPr/>
        </p:nvSpPr>
        <p:spPr>
          <a:xfrm>
            <a:off x="7529090" y="6137056"/>
            <a:ext cx="741632" cy="691593"/>
          </a:xfrm>
          <a:prstGeom prst="mathMultipl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Multiplicar 5"/>
          <p:cNvSpPr/>
          <p:nvPr/>
        </p:nvSpPr>
        <p:spPr>
          <a:xfrm>
            <a:off x="7481255" y="2530729"/>
            <a:ext cx="741632" cy="691593"/>
          </a:xfrm>
          <a:prstGeom prst="mathMultipl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Multiplicar 5"/>
          <p:cNvSpPr/>
          <p:nvPr/>
        </p:nvSpPr>
        <p:spPr>
          <a:xfrm>
            <a:off x="7500133" y="3028925"/>
            <a:ext cx="741632" cy="691593"/>
          </a:xfrm>
          <a:prstGeom prst="mathMultipl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397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228354"/>
            <a:ext cx="7772400" cy="1470025"/>
          </a:xfrm>
        </p:spPr>
        <p:txBody>
          <a:bodyPr/>
          <a:lstStyle/>
          <a:p>
            <a:r>
              <a:rPr lang="es-ES" b="1" dirty="0" smtClean="0"/>
              <a:t>RECOMENDACIONES</a:t>
            </a:r>
            <a:endParaRPr lang="es-E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7045100" cy="496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02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1196380"/>
              </p:ext>
            </p:extLst>
          </p:nvPr>
        </p:nvGraphicFramePr>
        <p:xfrm>
          <a:off x="457200" y="360040"/>
          <a:ext cx="8229600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467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5727910"/>
              </p:ext>
            </p:extLst>
          </p:nvPr>
        </p:nvGraphicFramePr>
        <p:xfrm>
          <a:off x="179512" y="260648"/>
          <a:ext cx="8784976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182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598" y="476672"/>
            <a:ext cx="7058745" cy="5564691"/>
          </a:xfrm>
        </p:spPr>
        <p:txBody>
          <a:bodyPr/>
          <a:lstStyle/>
          <a:p>
            <a:endParaRPr lang="es-EC" sz="3600" dirty="0" smtClean="0"/>
          </a:p>
          <a:p>
            <a:r>
              <a:rPr lang="es-EC" sz="3600" dirty="0" smtClean="0"/>
              <a:t>Nuevos Temas de Investigación </a:t>
            </a:r>
          </a:p>
          <a:p>
            <a:pPr marL="0" indent="0">
              <a:buNone/>
            </a:pPr>
            <a:endParaRPr lang="es-EC" sz="3600" dirty="0" smtClean="0"/>
          </a:p>
          <a:p>
            <a:pPr marL="0" indent="0">
              <a:buNone/>
            </a:pPr>
            <a:r>
              <a:rPr lang="es-EC" sz="2400" dirty="0" smtClean="0"/>
              <a:t>-</a:t>
            </a:r>
            <a:r>
              <a:rPr lang="es-EC" sz="2400" dirty="0"/>
              <a:t>Diversificación de la oferta exportable ecuatoriana al mercado ruso como acción de mitigación a la crisis de ese mercado.</a:t>
            </a:r>
            <a:endParaRPr lang="es-ES" sz="2400" dirty="0"/>
          </a:p>
          <a:p>
            <a:pPr marL="0" indent="0">
              <a:buNone/>
            </a:pPr>
            <a:r>
              <a:rPr lang="es-EC" sz="2400" dirty="0"/>
              <a:t>-Propuesta de comercialización y marketing para la promoción de los productos ecuatorianos al mercado ruso  </a:t>
            </a:r>
            <a:endParaRPr lang="es-ES" sz="24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1793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51743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45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382964732"/>
              </p:ext>
            </p:extLst>
          </p:nvPr>
        </p:nvGraphicFramePr>
        <p:xfrm>
          <a:off x="323528" y="620688"/>
          <a:ext cx="6984777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5" y="0"/>
            <a:ext cx="1835696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9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5063758"/>
              </p:ext>
            </p:extLst>
          </p:nvPr>
        </p:nvGraphicFramePr>
        <p:xfrm>
          <a:off x="395536" y="188640"/>
          <a:ext cx="8208912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5656" y="2636912"/>
            <a:ext cx="6408712" cy="3873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878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095399479"/>
              </p:ext>
            </p:extLst>
          </p:nvPr>
        </p:nvGraphicFramePr>
        <p:xfrm>
          <a:off x="0" y="116632"/>
          <a:ext cx="9144000" cy="6597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4" y="5037708"/>
            <a:ext cx="272415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23528" y="332656"/>
            <a:ext cx="439248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fontAlgn="base"/>
            <a:r>
              <a:rPr lang="es-EC" b="1" i="1" dirty="0">
                <a:effectLst>
                  <a:glow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0" fadeDir="0" sx="0" sy="0"/>
                </a:effectLst>
              </a:rPr>
              <a:t>ASPECTOS DE ESTUDIO</a:t>
            </a:r>
            <a:endParaRPr lang="es-ES" b="1" i="1" dirty="0">
              <a:effectLst>
                <a:glow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stA="0" endPos="0" fadeDir="0" sx="0" sy="0"/>
              </a:effectLst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443409"/>
              </p:ext>
            </p:extLst>
          </p:nvPr>
        </p:nvGraphicFramePr>
        <p:xfrm>
          <a:off x="755576" y="1124744"/>
          <a:ext cx="6984776" cy="4909552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957882"/>
                <a:gridCol w="5026894"/>
              </a:tblGrid>
              <a:tr h="379087">
                <a:tc row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EFECTOS COMERCIALES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954" marR="2695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1.1 Precio de venta y crisis</a:t>
                      </a:r>
                      <a:endParaRPr lang="es-ES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954" marR="26954" marT="0" marB="0" anchor="ctr"/>
                </a:tc>
              </a:tr>
              <a:tr h="5813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1.2 Disminución del volumen de contratos de compra – venta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954" marR="26954" marT="0" marB="0" anchor="ctr"/>
                </a:tc>
              </a:tr>
              <a:tr h="148035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1.3 </a:t>
                      </a:r>
                      <a:r>
                        <a:rPr lang="es-EC" sz="1400" dirty="0" err="1">
                          <a:effectLst/>
                        </a:rPr>
                        <a:t>Players</a:t>
                      </a:r>
                      <a:endParaRPr lang="es-ES" sz="1400" dirty="0">
                        <a:effectLst/>
                      </a:endParaRP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Empresas y asociaciones de exportadoras de rosas</a:t>
                      </a:r>
                      <a:endParaRPr lang="es-ES" sz="1400" dirty="0">
                        <a:effectLst/>
                      </a:endParaRP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Empresas de seguros</a:t>
                      </a:r>
                      <a:endParaRPr lang="es-ES" sz="1400" dirty="0">
                        <a:effectLst/>
                      </a:endParaRP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Importadores rusos (Clientes)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954" marR="26954" marT="0" marB="0" anchor="ctr"/>
                </a:tc>
              </a:tr>
              <a:tr h="444564"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EFECTOS ECONÓMICOS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954" marR="2695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2.1 Tasa de desempleo (Florícolas)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954" marR="26954" marT="0" marB="0" anchor="ctr"/>
                </a:tc>
              </a:tr>
              <a:tr h="43398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2.2 Afectación a las rosas producidas (Rentabilidad)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954" marR="26954" marT="0" marB="0" anchor="ctr"/>
                </a:tc>
              </a:tr>
              <a:tr h="444564"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EFECTOS DE NORMATIVA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954" marR="2695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3.1 Reclamos (empresas de seguro)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954" marR="26954" marT="0" marB="0" anchor="ctr"/>
                </a:tc>
              </a:tr>
              <a:tr h="49995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3.2 Sanciones por incumplimiento de contratos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954" marR="26954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87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205693"/>
              </p:ext>
            </p:extLst>
          </p:nvPr>
        </p:nvGraphicFramePr>
        <p:xfrm>
          <a:off x="899592" y="332656"/>
          <a:ext cx="7128793" cy="551244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900892"/>
                <a:gridCol w="1252598"/>
                <a:gridCol w="4975303"/>
              </a:tblGrid>
              <a:tr h="563860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ES" sz="1600" u="none" strike="noStrike" dirty="0">
                          <a:effectLst/>
                        </a:rPr>
                        <a:t>DEFINICIÓN DE VARIABLES</a:t>
                      </a:r>
                      <a:endParaRPr lang="es-ES" sz="1600" b="1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450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u="none" strike="noStrike">
                          <a:effectLst/>
                        </a:rPr>
                        <a:t>No.</a:t>
                      </a:r>
                      <a:endParaRPr lang="es-ES" sz="16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u="none" strike="noStrike">
                          <a:effectLst/>
                        </a:rPr>
                        <a:t>EFECTO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u="none" strike="noStrike">
                          <a:effectLst/>
                        </a:rPr>
                        <a:t>VARIABLE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8867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COMERCIALES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>
                          <a:effectLst/>
                        </a:rPr>
                        <a:t>Exportaciones de Rosas a Rusia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698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2</a:t>
                      </a:r>
                      <a:endParaRPr lang="es-ES" sz="14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COMERCIALES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</a:rPr>
                        <a:t>Número de empresas exportadoras de Rosas del 2010 al 2015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8867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3</a:t>
                      </a:r>
                      <a:endParaRPr lang="es-ES" sz="14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COMERCIALES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>
                          <a:effectLst/>
                        </a:rPr>
                        <a:t>Ventas de seguros de crédito para exportación a Rusia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961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 dirty="0">
                          <a:effectLst/>
                        </a:rPr>
                        <a:t>4</a:t>
                      </a:r>
                      <a:endParaRPr lang="es-ES" sz="1400" b="1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 dirty="0">
                          <a:effectLst/>
                        </a:rPr>
                        <a:t>COMERCIALES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 smtClean="0">
                          <a:effectLst/>
                        </a:rPr>
                        <a:t>Contratos no cumplidos 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322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5</a:t>
                      </a:r>
                      <a:endParaRPr lang="es-ES" sz="14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COMERCIALES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u="none" strike="noStrike" dirty="0" smtClean="0">
                          <a:effectLst/>
                        </a:rPr>
                        <a:t>Estrategias de Mitigación</a:t>
                      </a:r>
                      <a:endParaRPr lang="es-E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l" rtl="0" fontAlgn="ctr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134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6</a:t>
                      </a:r>
                      <a:endParaRPr lang="es-ES" sz="14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ECONÓMICOS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</a:rPr>
                        <a:t>Prima de seguro a las exportaciones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134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7</a:t>
                      </a:r>
                      <a:endParaRPr lang="es-ES" sz="14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ECONÓMICOS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</a:rPr>
                        <a:t>Número de trabajadores de Fincas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134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8</a:t>
                      </a:r>
                      <a:endParaRPr lang="es-ES" sz="14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ECONÓMICOS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</a:rPr>
                        <a:t>Rentabilidad de los </a:t>
                      </a:r>
                      <a:r>
                        <a:rPr lang="es-ES" sz="1400" u="none" strike="noStrike" dirty="0" err="1">
                          <a:effectLst/>
                        </a:rPr>
                        <a:t>players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322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9</a:t>
                      </a:r>
                      <a:endParaRPr lang="es-ES" sz="14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NORMATIVA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</a:rPr>
                        <a:t>Normas Internacionales sobre seguros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5108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10</a:t>
                      </a:r>
                      <a:endParaRPr lang="es-ES" sz="14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</a:rPr>
                        <a:t>NORMATIVA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</a:rPr>
                        <a:t>Sanciones de contratos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5527119"/>
            <a:ext cx="2411760" cy="133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6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81820" y="260648"/>
            <a:ext cx="856895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dirty="0"/>
              <a:t>R</a:t>
            </a:r>
            <a:r>
              <a:rPr lang="es-EC" dirty="0" smtClean="0"/>
              <a:t>eseña </a:t>
            </a:r>
            <a:r>
              <a:rPr lang="es-EC" dirty="0"/>
              <a:t>de las relaciones comerciales entre Ecuador y Rusia</a:t>
            </a:r>
            <a:endParaRPr lang="es-ES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Imagen 2"/>
          <p:cNvPicPr/>
          <p:nvPr/>
        </p:nvPicPr>
        <p:blipFill rotWithShape="1">
          <a:blip r:embed="rId2"/>
          <a:srcRect b="3728"/>
          <a:stretch/>
        </p:blipFill>
        <p:spPr bwMode="auto">
          <a:xfrm>
            <a:off x="179512" y="2255664"/>
            <a:ext cx="4320480" cy="4392488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/>
          <p:cNvPicPr/>
          <p:nvPr/>
        </p:nvPicPr>
        <p:blipFill>
          <a:blip r:embed="rId3"/>
          <a:stretch>
            <a:fillRect/>
          </a:stretch>
        </p:blipFill>
        <p:spPr>
          <a:xfrm>
            <a:off x="4686276" y="2204864"/>
            <a:ext cx="4464496" cy="446449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764705"/>
            <a:ext cx="2286000" cy="122421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764705"/>
            <a:ext cx="2538983" cy="12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2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1255</TotalTime>
  <Words>1235</Words>
  <Application>Microsoft Office PowerPoint</Application>
  <PresentationFormat>Presentación en pantalla (4:3)</PresentationFormat>
  <Paragraphs>224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K P I: PRIMA DE SEGURO A LAS EXPORTACIONES </vt:lpstr>
      <vt:lpstr>K P I: PRIMA DE SEGURO A LAS EXPORTACIONES </vt:lpstr>
      <vt:lpstr>Presentación de PowerPoint</vt:lpstr>
      <vt:lpstr>K P I : Numero de Trabajadores en las fincas    Su restructuración en el número de integrantes de su nómina laboral, por esta recesión, se enfoca básicamente a: </vt:lpstr>
      <vt:lpstr>Presentación de PowerPoint</vt:lpstr>
      <vt:lpstr>K P I: LA NORMATIVA </vt:lpstr>
      <vt:lpstr>Presentación de PowerPoint</vt:lpstr>
      <vt:lpstr>Presentación de PowerPoint</vt:lpstr>
      <vt:lpstr>CONCLUSIONES </vt:lpstr>
      <vt:lpstr>Presentación de PowerPoint</vt:lpstr>
      <vt:lpstr>RECOMENDACIONES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cliente</dc:creator>
  <cp:lastModifiedBy>cliente</cp:lastModifiedBy>
  <cp:revision>95</cp:revision>
  <dcterms:created xsi:type="dcterms:W3CDTF">2016-09-01T03:33:04Z</dcterms:created>
  <dcterms:modified xsi:type="dcterms:W3CDTF">2016-09-28T12:25:53Z</dcterms:modified>
</cp:coreProperties>
</file>