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5" r:id="rId12"/>
    <p:sldId id="267" r:id="rId13"/>
    <p:sldId id="270" r:id="rId14"/>
    <p:sldId id="269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3A2F2-B799-497D-ABBC-ECC0D1DFB1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17F154E-27A5-4457-8076-67A49E45E1FC}">
      <dgm:prSet phldrT="[Texto]"/>
      <dgm:spPr/>
      <dgm:t>
        <a:bodyPr/>
        <a:lstStyle/>
        <a:p>
          <a:r>
            <a:rPr lang="es-ES" dirty="0" smtClean="0"/>
            <a:t>Nace al finalizar la III Guerra Mundial-Plan Marshall</a:t>
          </a:r>
          <a:endParaRPr lang="es-ES" dirty="0"/>
        </a:p>
      </dgm:t>
    </dgm:pt>
    <dgm:pt modelId="{E0F9F455-1BA5-41A5-A5D1-1304A020B130}" type="parTrans" cxnId="{CE5D9F3D-FD07-4F52-9E33-76822E20315E}">
      <dgm:prSet/>
      <dgm:spPr/>
      <dgm:t>
        <a:bodyPr/>
        <a:lstStyle/>
        <a:p>
          <a:endParaRPr lang="es-ES"/>
        </a:p>
      </dgm:t>
    </dgm:pt>
    <dgm:pt modelId="{A6D89E02-34EF-4683-8CAA-D8D0A6B48D64}" type="sibTrans" cxnId="{CE5D9F3D-FD07-4F52-9E33-76822E20315E}">
      <dgm:prSet/>
      <dgm:spPr/>
      <dgm:t>
        <a:bodyPr/>
        <a:lstStyle/>
        <a:p>
          <a:endParaRPr lang="es-ES"/>
        </a:p>
      </dgm:t>
    </dgm:pt>
    <dgm:pt modelId="{60158E89-1930-4005-A864-97170E4330DB}">
      <dgm:prSet phldrT="[Texto]"/>
      <dgm:spPr/>
      <dgm:t>
        <a:bodyPr/>
        <a:lstStyle/>
        <a:p>
          <a:r>
            <a:rPr lang="es-ES" dirty="0" smtClean="0"/>
            <a:t>Año 2000: Declaración del Milenio</a:t>
          </a:r>
          <a:endParaRPr lang="es-ES" dirty="0"/>
        </a:p>
      </dgm:t>
    </dgm:pt>
    <dgm:pt modelId="{EA3D2C2A-24F7-45D4-B028-2EEA99F41655}" type="parTrans" cxnId="{F6DCEC8E-F984-4ACD-9953-0397FA2DFFBF}">
      <dgm:prSet/>
      <dgm:spPr/>
      <dgm:t>
        <a:bodyPr/>
        <a:lstStyle/>
        <a:p>
          <a:endParaRPr lang="es-ES"/>
        </a:p>
      </dgm:t>
    </dgm:pt>
    <dgm:pt modelId="{E1E99D9B-2E5C-436E-90B4-E2AFF01DE0BE}" type="sibTrans" cxnId="{F6DCEC8E-F984-4ACD-9953-0397FA2DFFBF}">
      <dgm:prSet/>
      <dgm:spPr/>
      <dgm:t>
        <a:bodyPr/>
        <a:lstStyle/>
        <a:p>
          <a:endParaRPr lang="es-ES"/>
        </a:p>
      </dgm:t>
    </dgm:pt>
    <dgm:pt modelId="{4CE453A7-2832-4895-B4D2-22824AA26AB7}">
      <dgm:prSet phldrT="[Texto]"/>
      <dgm:spPr/>
      <dgm:t>
        <a:bodyPr/>
        <a:lstStyle/>
        <a:p>
          <a:r>
            <a:rPr lang="es-ES" dirty="0" smtClean="0"/>
            <a:t>2005:  Declaración de Paris</a:t>
          </a:r>
          <a:endParaRPr lang="es-ES" dirty="0"/>
        </a:p>
      </dgm:t>
    </dgm:pt>
    <dgm:pt modelId="{BF2D13F1-348D-4F7E-801F-D90516A5B829}" type="parTrans" cxnId="{6FC2EBFA-D9E2-432E-93BD-A1F3F4AACEEF}">
      <dgm:prSet/>
      <dgm:spPr/>
      <dgm:t>
        <a:bodyPr/>
        <a:lstStyle/>
        <a:p>
          <a:endParaRPr lang="es-ES"/>
        </a:p>
      </dgm:t>
    </dgm:pt>
    <dgm:pt modelId="{BF0C26EF-F6BC-4226-AB7D-CD644D688BBE}" type="sibTrans" cxnId="{6FC2EBFA-D9E2-432E-93BD-A1F3F4AACEEF}">
      <dgm:prSet/>
      <dgm:spPr/>
      <dgm:t>
        <a:bodyPr/>
        <a:lstStyle/>
        <a:p>
          <a:endParaRPr lang="es-ES"/>
        </a:p>
      </dgm:t>
    </dgm:pt>
    <dgm:pt modelId="{EC9040B3-CBA6-4052-92D2-4D6470366073}" type="pres">
      <dgm:prSet presAssocID="{CBC3A2F2-B799-497D-ABBC-ECC0D1DFB13A}" presName="arrowDiagram" presStyleCnt="0">
        <dgm:presLayoutVars>
          <dgm:chMax val="5"/>
          <dgm:dir/>
          <dgm:resizeHandles val="exact"/>
        </dgm:presLayoutVars>
      </dgm:prSet>
      <dgm:spPr/>
    </dgm:pt>
    <dgm:pt modelId="{338CC5E1-F1A3-43DD-B2C3-DC95075A5C48}" type="pres">
      <dgm:prSet presAssocID="{CBC3A2F2-B799-497D-ABBC-ECC0D1DFB13A}" presName="arrow" presStyleLbl="bgShp" presStyleIdx="0" presStyleCnt="1"/>
      <dgm:spPr/>
    </dgm:pt>
    <dgm:pt modelId="{588802D3-129D-4044-B29C-4059919C4207}" type="pres">
      <dgm:prSet presAssocID="{CBC3A2F2-B799-497D-ABBC-ECC0D1DFB13A}" presName="arrowDiagram3" presStyleCnt="0"/>
      <dgm:spPr/>
    </dgm:pt>
    <dgm:pt modelId="{DE1BCA7E-7E1A-4436-AAE5-D55476426A1B}" type="pres">
      <dgm:prSet presAssocID="{F17F154E-27A5-4457-8076-67A49E45E1FC}" presName="bullet3a" presStyleLbl="node1" presStyleIdx="0" presStyleCnt="3"/>
      <dgm:spPr/>
    </dgm:pt>
    <dgm:pt modelId="{830363D2-7D66-4AF6-BA59-AA271C0C6EF7}" type="pres">
      <dgm:prSet presAssocID="{F17F154E-27A5-4457-8076-67A49E45E1F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60B877-DF54-431A-A20F-49036B36AFB8}" type="pres">
      <dgm:prSet presAssocID="{60158E89-1930-4005-A864-97170E4330DB}" presName="bullet3b" presStyleLbl="node1" presStyleIdx="1" presStyleCnt="3"/>
      <dgm:spPr/>
    </dgm:pt>
    <dgm:pt modelId="{855F09EF-1D10-45FE-9CD3-ADEA41CF1368}" type="pres">
      <dgm:prSet presAssocID="{60158E89-1930-4005-A864-97170E4330D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AAA8C-5EE9-498E-85CF-A4AF620603B1}" type="pres">
      <dgm:prSet presAssocID="{4CE453A7-2832-4895-B4D2-22824AA26AB7}" presName="bullet3c" presStyleLbl="node1" presStyleIdx="2" presStyleCnt="3"/>
      <dgm:spPr/>
    </dgm:pt>
    <dgm:pt modelId="{F2AF8E53-522A-49CF-9025-B5DD247D780D}" type="pres">
      <dgm:prSet presAssocID="{4CE453A7-2832-4895-B4D2-22824AA26AB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CDF48C-0185-4C70-838D-975E5860D9CC}" type="presOf" srcId="{60158E89-1930-4005-A864-97170E4330DB}" destId="{855F09EF-1D10-45FE-9CD3-ADEA41CF1368}" srcOrd="0" destOrd="0" presId="urn:microsoft.com/office/officeart/2005/8/layout/arrow2"/>
    <dgm:cxn modelId="{2478E344-F6D8-47D0-A51C-60CC21747BA0}" type="presOf" srcId="{F17F154E-27A5-4457-8076-67A49E45E1FC}" destId="{830363D2-7D66-4AF6-BA59-AA271C0C6EF7}" srcOrd="0" destOrd="0" presId="urn:microsoft.com/office/officeart/2005/8/layout/arrow2"/>
    <dgm:cxn modelId="{F6DCEC8E-F984-4ACD-9953-0397FA2DFFBF}" srcId="{CBC3A2F2-B799-497D-ABBC-ECC0D1DFB13A}" destId="{60158E89-1930-4005-A864-97170E4330DB}" srcOrd="1" destOrd="0" parTransId="{EA3D2C2A-24F7-45D4-B028-2EEA99F41655}" sibTransId="{E1E99D9B-2E5C-436E-90B4-E2AFF01DE0BE}"/>
    <dgm:cxn modelId="{D94302DA-F8C4-47B1-8F13-9474B7535BD7}" type="presOf" srcId="{CBC3A2F2-B799-497D-ABBC-ECC0D1DFB13A}" destId="{EC9040B3-CBA6-4052-92D2-4D6470366073}" srcOrd="0" destOrd="0" presId="urn:microsoft.com/office/officeart/2005/8/layout/arrow2"/>
    <dgm:cxn modelId="{1B031B42-9978-4775-BF79-9885A8FD4564}" type="presOf" srcId="{4CE453A7-2832-4895-B4D2-22824AA26AB7}" destId="{F2AF8E53-522A-49CF-9025-B5DD247D780D}" srcOrd="0" destOrd="0" presId="urn:microsoft.com/office/officeart/2005/8/layout/arrow2"/>
    <dgm:cxn modelId="{6FC2EBFA-D9E2-432E-93BD-A1F3F4AACEEF}" srcId="{CBC3A2F2-B799-497D-ABBC-ECC0D1DFB13A}" destId="{4CE453A7-2832-4895-B4D2-22824AA26AB7}" srcOrd="2" destOrd="0" parTransId="{BF2D13F1-348D-4F7E-801F-D90516A5B829}" sibTransId="{BF0C26EF-F6BC-4226-AB7D-CD644D688BBE}"/>
    <dgm:cxn modelId="{CE5D9F3D-FD07-4F52-9E33-76822E20315E}" srcId="{CBC3A2F2-B799-497D-ABBC-ECC0D1DFB13A}" destId="{F17F154E-27A5-4457-8076-67A49E45E1FC}" srcOrd="0" destOrd="0" parTransId="{E0F9F455-1BA5-41A5-A5D1-1304A020B130}" sibTransId="{A6D89E02-34EF-4683-8CAA-D8D0A6B48D64}"/>
    <dgm:cxn modelId="{E86F5DCA-592F-4F80-8119-505010CBB6C5}" type="presParOf" srcId="{EC9040B3-CBA6-4052-92D2-4D6470366073}" destId="{338CC5E1-F1A3-43DD-B2C3-DC95075A5C48}" srcOrd="0" destOrd="0" presId="urn:microsoft.com/office/officeart/2005/8/layout/arrow2"/>
    <dgm:cxn modelId="{19C127EF-040D-4768-B877-41B73C2498E0}" type="presParOf" srcId="{EC9040B3-CBA6-4052-92D2-4D6470366073}" destId="{588802D3-129D-4044-B29C-4059919C4207}" srcOrd="1" destOrd="0" presId="urn:microsoft.com/office/officeart/2005/8/layout/arrow2"/>
    <dgm:cxn modelId="{364741CA-7D8E-4D74-BB3C-D7DD6817ABFB}" type="presParOf" srcId="{588802D3-129D-4044-B29C-4059919C4207}" destId="{DE1BCA7E-7E1A-4436-AAE5-D55476426A1B}" srcOrd="0" destOrd="0" presId="urn:microsoft.com/office/officeart/2005/8/layout/arrow2"/>
    <dgm:cxn modelId="{50F66308-8680-49C6-9A64-6F9D03657E86}" type="presParOf" srcId="{588802D3-129D-4044-B29C-4059919C4207}" destId="{830363D2-7D66-4AF6-BA59-AA271C0C6EF7}" srcOrd="1" destOrd="0" presId="urn:microsoft.com/office/officeart/2005/8/layout/arrow2"/>
    <dgm:cxn modelId="{A0A99A84-D9F4-43D4-84D6-4D288CB507A9}" type="presParOf" srcId="{588802D3-129D-4044-B29C-4059919C4207}" destId="{F660B877-DF54-431A-A20F-49036B36AFB8}" srcOrd="2" destOrd="0" presId="urn:microsoft.com/office/officeart/2005/8/layout/arrow2"/>
    <dgm:cxn modelId="{A94D9019-AB71-41AF-B39F-634CBBB31B89}" type="presParOf" srcId="{588802D3-129D-4044-B29C-4059919C4207}" destId="{855F09EF-1D10-45FE-9CD3-ADEA41CF1368}" srcOrd="3" destOrd="0" presId="urn:microsoft.com/office/officeart/2005/8/layout/arrow2"/>
    <dgm:cxn modelId="{B6D2EB88-9B72-45F5-BD9E-835748BA91BB}" type="presParOf" srcId="{588802D3-129D-4044-B29C-4059919C4207}" destId="{47BAAA8C-5EE9-498E-85CF-A4AF620603B1}" srcOrd="4" destOrd="0" presId="urn:microsoft.com/office/officeart/2005/8/layout/arrow2"/>
    <dgm:cxn modelId="{E92984A7-A262-4BAE-AA21-821A6585D8F3}" type="presParOf" srcId="{588802D3-129D-4044-B29C-4059919C4207}" destId="{F2AF8E53-522A-49CF-9025-B5DD247D780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D6339-483D-4F8A-8CD6-FAFA95F28819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9546331-29B5-4DD3-8B4E-A04F258ABA56}">
      <dgm:prSet phldrT="[Texto]" custT="1"/>
      <dgm:spPr/>
      <dgm:t>
        <a:bodyPr/>
        <a:lstStyle/>
        <a:p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Clasificación de la CI</a:t>
          </a:r>
        </a:p>
      </dgm:t>
    </dgm:pt>
    <dgm:pt modelId="{1509C3DE-FBE7-400A-949A-0F1253A83C16}" type="parTrans" cxnId="{D037E1DF-D49D-4830-A09A-51D97F17E84C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01C29-D897-4B82-B74F-5359617BFFAE}" type="sibTrans" cxnId="{D037E1DF-D49D-4830-A09A-51D97F17E84C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F5ADC-213F-4AC0-94AE-6BCDAE506059}">
      <dgm:prSet phldrT="[Texto]" custT="1"/>
      <dgm:spPr/>
      <dgm:t>
        <a:bodyPr/>
        <a:lstStyle/>
        <a:p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Por fuente de cooperación</a:t>
          </a:r>
        </a:p>
      </dgm:t>
    </dgm:pt>
    <dgm:pt modelId="{C8F72ABA-B4A5-4280-953E-7D316914E7D2}" type="parTrans" cxnId="{7C337181-399C-4030-9BD3-C10E2BE10A7F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CE26C-96E6-4A3E-B1B2-38BEB1ECC759}" type="sibTrans" cxnId="{7C337181-399C-4030-9BD3-C10E2BE10A7F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68A132-D2FC-4799-B9D0-93B0A45BFE9B}">
      <dgm:prSet phldrT="[Texto]" custT="1"/>
      <dgm:spPr/>
      <dgm:t>
        <a:bodyPr/>
        <a:lstStyle/>
        <a:p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Por Modalidad</a:t>
          </a:r>
        </a:p>
      </dgm:t>
    </dgm:pt>
    <dgm:pt modelId="{022CE82C-EE52-47A8-99A8-2ED4770A9C19}" type="parTrans" cxnId="{2C9A66E1-96E6-4779-BAE4-B21BBC6E241F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8D76A-725E-43BD-89DA-82933561EE9D}" type="sibTrans" cxnId="{2C9A66E1-96E6-4779-BAE4-B21BBC6E241F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1CC51-BCED-4601-9DBE-BDB65F18B7E6}">
      <dgm:prSet custT="1"/>
      <dgm:spPr/>
      <dgm:t>
        <a:bodyPr/>
        <a:lstStyle/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CI Oficial</a:t>
          </a:r>
        </a:p>
      </dgm:t>
    </dgm:pt>
    <dgm:pt modelId="{C7AD438B-DFD3-43E7-A2DF-27BAA1CB6D3B}" type="parTrans" cxnId="{00C4BBDD-4A83-46F2-BCE2-03C614029EE6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AE371-2B1D-4D44-AEFC-BB6ED7E92FD7}" type="sibTrans" cxnId="{00C4BBDD-4A83-46F2-BCE2-03C614029EE6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10E58-BD93-4464-B9BA-43DC8F3775F9}">
      <dgm:prSet custT="1"/>
      <dgm:spPr/>
      <dgm:t>
        <a:bodyPr/>
        <a:lstStyle/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CI No Oficial</a:t>
          </a:r>
        </a:p>
      </dgm:t>
    </dgm:pt>
    <dgm:pt modelId="{93B2CFD0-2818-4B02-BB70-BF0AB0F7258C}" type="parTrans" cxnId="{9116D3FC-9CF5-4A46-B5CF-CAAF2F01DEFD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849C1-2969-47AA-8792-C728688EC23A}" type="sibTrans" cxnId="{9116D3FC-9CF5-4A46-B5CF-CAAF2F01DEFD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00C3D-4EAC-44D8-9F52-9D540A3EC026}">
      <dgm:prSet custT="1"/>
      <dgm:spPr/>
      <dgm:t>
        <a:bodyPr/>
        <a:lstStyle/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Bilateral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Multilateral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Multidonante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Cooperación Sur-Sur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Cooperación Triangular</a:t>
          </a:r>
        </a:p>
      </dgm:t>
    </dgm:pt>
    <dgm:pt modelId="{E7F38984-B9C1-4A9E-B471-59CEA4387574}" type="parTrans" cxnId="{FD1E7450-CF6A-4B33-9CA4-0F40A3E0E06A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A288A-FD7F-4B5E-BF8C-DED3BC0E0B1A}" type="sibTrans" cxnId="{FD1E7450-CF6A-4B33-9CA4-0F40A3E0E06A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132A7-198B-4945-9AB5-87974904623F}">
      <dgm:prSet custT="1"/>
      <dgm:spPr/>
      <dgm:t>
        <a:bodyPr/>
        <a:lstStyle/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Cooperación descentralizada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Cooperación no gubernamental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Cooperación privada</a:t>
          </a:r>
        </a:p>
      </dgm:t>
    </dgm:pt>
    <dgm:pt modelId="{BC93C698-B53C-4BA4-81C9-FD2525F15857}" type="parTrans" cxnId="{8C447434-6715-4484-9FF5-D2D3FCAC5C6C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CDBFC-82A9-48F8-8781-F2893BA1327F}" type="sibTrans" cxnId="{8C447434-6715-4484-9FF5-D2D3FCAC5C6C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3CE0E-3790-4317-9F57-BD634609381C}">
      <dgm:prSet custT="1"/>
      <dgm:spPr/>
      <dgm:t>
        <a:bodyPr/>
        <a:lstStyle/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Cooperación Financiera (Reembolsable y No reembolsable)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Cooperación técnica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Apoyo presupuestario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Canje de deuda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Voluntariado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Ayuda Humanitaria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Ayuda Alimentaria</a:t>
          </a:r>
        </a:p>
        <a:p>
          <a:r>
            <a:rPr lang="es-EC" sz="900">
              <a:latin typeface="Arial" panose="020B0604020202020204" pitchFamily="34" charset="0"/>
              <a:cs typeface="Arial" panose="020B0604020202020204" pitchFamily="34" charset="0"/>
            </a:rPr>
            <a:t>- Becas</a:t>
          </a:r>
        </a:p>
      </dgm:t>
    </dgm:pt>
    <dgm:pt modelId="{EA393602-2272-44C4-8BAB-FB012526F079}" type="parTrans" cxnId="{7E2743DE-94AA-4324-A7C1-E84D29F97D1A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3FC15-C4E8-4387-8818-706EFA8BF5CD}" type="sibTrans" cxnId="{7E2743DE-94AA-4324-A7C1-E84D29F97D1A}">
      <dgm:prSet/>
      <dgm:spPr/>
      <dgm:t>
        <a:bodyPr/>
        <a:lstStyle/>
        <a:p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0A1F8-0CD8-4854-B6C2-56A27CE7C0CA}" type="pres">
      <dgm:prSet presAssocID="{039D6339-483D-4F8A-8CD6-FAFA95F288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1598BE9-2604-49A4-BB34-6431E87D0F8A}" type="pres">
      <dgm:prSet presAssocID="{29546331-29B5-4DD3-8B4E-A04F258ABA56}" presName="hierRoot1" presStyleCnt="0">
        <dgm:presLayoutVars>
          <dgm:hierBranch val="init"/>
        </dgm:presLayoutVars>
      </dgm:prSet>
      <dgm:spPr/>
    </dgm:pt>
    <dgm:pt modelId="{65FD639D-CF73-4657-950E-22D683270F8F}" type="pres">
      <dgm:prSet presAssocID="{29546331-29B5-4DD3-8B4E-A04F258ABA56}" presName="rootComposite1" presStyleCnt="0"/>
      <dgm:spPr/>
    </dgm:pt>
    <dgm:pt modelId="{AAF68B2E-C8B3-459F-96E9-9184EEBA246B}" type="pres">
      <dgm:prSet presAssocID="{29546331-29B5-4DD3-8B4E-A04F258ABA5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D950C36-DA51-4E9F-9D57-C41159320D46}" type="pres">
      <dgm:prSet presAssocID="{29546331-29B5-4DD3-8B4E-A04F258ABA56}" presName="rootConnector1" presStyleLbl="node1" presStyleIdx="0" presStyleCnt="0"/>
      <dgm:spPr/>
      <dgm:t>
        <a:bodyPr/>
        <a:lstStyle/>
        <a:p>
          <a:endParaRPr lang="es-EC"/>
        </a:p>
      </dgm:t>
    </dgm:pt>
    <dgm:pt modelId="{8550C5D1-E0E7-4100-92BD-A698522E97C4}" type="pres">
      <dgm:prSet presAssocID="{29546331-29B5-4DD3-8B4E-A04F258ABA56}" presName="hierChild2" presStyleCnt="0"/>
      <dgm:spPr/>
    </dgm:pt>
    <dgm:pt modelId="{2D53570E-FEEC-48A4-95C8-394DE1D8A8A0}" type="pres">
      <dgm:prSet presAssocID="{C8F72ABA-B4A5-4280-953E-7D316914E7D2}" presName="Name37" presStyleLbl="parChTrans1D2" presStyleIdx="0" presStyleCnt="2"/>
      <dgm:spPr/>
      <dgm:t>
        <a:bodyPr/>
        <a:lstStyle/>
        <a:p>
          <a:endParaRPr lang="es-EC"/>
        </a:p>
      </dgm:t>
    </dgm:pt>
    <dgm:pt modelId="{92FD1DCC-13A7-4560-9C32-65E078447843}" type="pres">
      <dgm:prSet presAssocID="{0F7F5ADC-213F-4AC0-94AE-6BCDAE506059}" presName="hierRoot2" presStyleCnt="0">
        <dgm:presLayoutVars>
          <dgm:hierBranch val="init"/>
        </dgm:presLayoutVars>
      </dgm:prSet>
      <dgm:spPr/>
    </dgm:pt>
    <dgm:pt modelId="{E1AA7FBF-D7EE-4616-8BB1-3F7C35BC3B10}" type="pres">
      <dgm:prSet presAssocID="{0F7F5ADC-213F-4AC0-94AE-6BCDAE506059}" presName="rootComposite" presStyleCnt="0"/>
      <dgm:spPr/>
    </dgm:pt>
    <dgm:pt modelId="{CB2BAC07-74F2-40EC-B83A-31CF04A8C4C9}" type="pres">
      <dgm:prSet presAssocID="{0F7F5ADC-213F-4AC0-94AE-6BCDAE50605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F6FB29-F2DE-42E3-93FF-C88D9901BAF5}" type="pres">
      <dgm:prSet presAssocID="{0F7F5ADC-213F-4AC0-94AE-6BCDAE506059}" presName="rootConnector" presStyleLbl="node2" presStyleIdx="0" presStyleCnt="2"/>
      <dgm:spPr/>
      <dgm:t>
        <a:bodyPr/>
        <a:lstStyle/>
        <a:p>
          <a:endParaRPr lang="es-EC"/>
        </a:p>
      </dgm:t>
    </dgm:pt>
    <dgm:pt modelId="{060E6D85-FE8C-496E-B23A-A0BD03B567A7}" type="pres">
      <dgm:prSet presAssocID="{0F7F5ADC-213F-4AC0-94AE-6BCDAE506059}" presName="hierChild4" presStyleCnt="0"/>
      <dgm:spPr/>
    </dgm:pt>
    <dgm:pt modelId="{435EC78B-5427-49AD-B403-D552AE078D01}" type="pres">
      <dgm:prSet presAssocID="{C7AD438B-DFD3-43E7-A2DF-27BAA1CB6D3B}" presName="Name37" presStyleLbl="parChTrans1D3" presStyleIdx="0" presStyleCnt="3"/>
      <dgm:spPr/>
      <dgm:t>
        <a:bodyPr/>
        <a:lstStyle/>
        <a:p>
          <a:endParaRPr lang="es-EC"/>
        </a:p>
      </dgm:t>
    </dgm:pt>
    <dgm:pt modelId="{7250631D-B30C-47C1-B8AF-9B24515E330C}" type="pres">
      <dgm:prSet presAssocID="{9FD1CC51-BCED-4601-9DBE-BDB65F18B7E6}" presName="hierRoot2" presStyleCnt="0">
        <dgm:presLayoutVars>
          <dgm:hierBranch val="init"/>
        </dgm:presLayoutVars>
      </dgm:prSet>
      <dgm:spPr/>
    </dgm:pt>
    <dgm:pt modelId="{B919E995-4022-462C-A799-740F51D24372}" type="pres">
      <dgm:prSet presAssocID="{9FD1CC51-BCED-4601-9DBE-BDB65F18B7E6}" presName="rootComposite" presStyleCnt="0"/>
      <dgm:spPr/>
    </dgm:pt>
    <dgm:pt modelId="{05177D59-80C9-47CA-B8CD-30ACBB8C7AA0}" type="pres">
      <dgm:prSet presAssocID="{9FD1CC51-BCED-4601-9DBE-BDB65F18B7E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DA53FC-1146-4C0A-884B-5E99EEA7FB2D}" type="pres">
      <dgm:prSet presAssocID="{9FD1CC51-BCED-4601-9DBE-BDB65F18B7E6}" presName="rootConnector" presStyleLbl="node3" presStyleIdx="0" presStyleCnt="3"/>
      <dgm:spPr/>
      <dgm:t>
        <a:bodyPr/>
        <a:lstStyle/>
        <a:p>
          <a:endParaRPr lang="es-EC"/>
        </a:p>
      </dgm:t>
    </dgm:pt>
    <dgm:pt modelId="{0E012476-0B1B-4741-83B9-0D04CE17E2BC}" type="pres">
      <dgm:prSet presAssocID="{9FD1CC51-BCED-4601-9DBE-BDB65F18B7E6}" presName="hierChild4" presStyleCnt="0"/>
      <dgm:spPr/>
    </dgm:pt>
    <dgm:pt modelId="{8D8A5D91-2CCF-4B68-9781-D215C6C1C6B5}" type="pres">
      <dgm:prSet presAssocID="{E7F38984-B9C1-4A9E-B471-59CEA4387574}" presName="Name37" presStyleLbl="parChTrans1D4" presStyleIdx="0" presStyleCnt="2"/>
      <dgm:spPr/>
      <dgm:t>
        <a:bodyPr/>
        <a:lstStyle/>
        <a:p>
          <a:endParaRPr lang="es-EC"/>
        </a:p>
      </dgm:t>
    </dgm:pt>
    <dgm:pt modelId="{2048C2EA-18B1-4AC3-AE23-2D9F8F60CDBF}" type="pres">
      <dgm:prSet presAssocID="{79700C3D-4EAC-44D8-9F52-9D540A3EC026}" presName="hierRoot2" presStyleCnt="0">
        <dgm:presLayoutVars>
          <dgm:hierBranch val="init"/>
        </dgm:presLayoutVars>
      </dgm:prSet>
      <dgm:spPr/>
    </dgm:pt>
    <dgm:pt modelId="{D64B9C5B-F20E-44E5-8F01-F623D23278B2}" type="pres">
      <dgm:prSet presAssocID="{79700C3D-4EAC-44D8-9F52-9D540A3EC026}" presName="rootComposite" presStyleCnt="0"/>
      <dgm:spPr/>
    </dgm:pt>
    <dgm:pt modelId="{AFE845F9-B57A-4ADA-A32D-1E893101E13E}" type="pres">
      <dgm:prSet presAssocID="{79700C3D-4EAC-44D8-9F52-9D540A3EC026}" presName="rootText" presStyleLbl="node4" presStyleIdx="0" presStyleCnt="2" custScaleY="3177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D49901-965B-4FB8-94E7-9B24433C482F}" type="pres">
      <dgm:prSet presAssocID="{79700C3D-4EAC-44D8-9F52-9D540A3EC026}" presName="rootConnector" presStyleLbl="node4" presStyleIdx="0" presStyleCnt="2"/>
      <dgm:spPr/>
      <dgm:t>
        <a:bodyPr/>
        <a:lstStyle/>
        <a:p>
          <a:endParaRPr lang="es-EC"/>
        </a:p>
      </dgm:t>
    </dgm:pt>
    <dgm:pt modelId="{F69AEA93-995C-4D5E-8158-2468AF462F25}" type="pres">
      <dgm:prSet presAssocID="{79700C3D-4EAC-44D8-9F52-9D540A3EC026}" presName="hierChild4" presStyleCnt="0"/>
      <dgm:spPr/>
    </dgm:pt>
    <dgm:pt modelId="{B6392C4D-A1CF-4F20-B853-12DFB0A640F5}" type="pres">
      <dgm:prSet presAssocID="{79700C3D-4EAC-44D8-9F52-9D540A3EC026}" presName="hierChild5" presStyleCnt="0"/>
      <dgm:spPr/>
    </dgm:pt>
    <dgm:pt modelId="{F57E9C54-ADBE-4BB8-B7AA-D5B293EFA33D}" type="pres">
      <dgm:prSet presAssocID="{9FD1CC51-BCED-4601-9DBE-BDB65F18B7E6}" presName="hierChild5" presStyleCnt="0"/>
      <dgm:spPr/>
    </dgm:pt>
    <dgm:pt modelId="{01F447A3-12E7-4B6F-9ECB-7147537AF55C}" type="pres">
      <dgm:prSet presAssocID="{93B2CFD0-2818-4B02-BB70-BF0AB0F7258C}" presName="Name37" presStyleLbl="parChTrans1D3" presStyleIdx="1" presStyleCnt="3"/>
      <dgm:spPr/>
      <dgm:t>
        <a:bodyPr/>
        <a:lstStyle/>
        <a:p>
          <a:endParaRPr lang="es-EC"/>
        </a:p>
      </dgm:t>
    </dgm:pt>
    <dgm:pt modelId="{0217243E-B771-44A3-97D7-142EC00E1BEE}" type="pres">
      <dgm:prSet presAssocID="{8B410E58-BD93-4464-B9BA-43DC8F3775F9}" presName="hierRoot2" presStyleCnt="0">
        <dgm:presLayoutVars>
          <dgm:hierBranch val="init"/>
        </dgm:presLayoutVars>
      </dgm:prSet>
      <dgm:spPr/>
    </dgm:pt>
    <dgm:pt modelId="{C11EA7E8-C501-4248-8463-54045E964B42}" type="pres">
      <dgm:prSet presAssocID="{8B410E58-BD93-4464-B9BA-43DC8F3775F9}" presName="rootComposite" presStyleCnt="0"/>
      <dgm:spPr/>
    </dgm:pt>
    <dgm:pt modelId="{DB7B08A1-A504-4A63-8963-6FDB5F4E03F9}" type="pres">
      <dgm:prSet presAssocID="{8B410E58-BD93-4464-B9BA-43DC8F3775F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C1336E-08BF-45C6-9412-0CA228433E2E}" type="pres">
      <dgm:prSet presAssocID="{8B410E58-BD93-4464-B9BA-43DC8F3775F9}" presName="rootConnector" presStyleLbl="node3" presStyleIdx="1" presStyleCnt="3"/>
      <dgm:spPr/>
      <dgm:t>
        <a:bodyPr/>
        <a:lstStyle/>
        <a:p>
          <a:endParaRPr lang="es-EC"/>
        </a:p>
      </dgm:t>
    </dgm:pt>
    <dgm:pt modelId="{89E77CC3-9643-4B96-8B8C-F4D51C792E2B}" type="pres">
      <dgm:prSet presAssocID="{8B410E58-BD93-4464-B9BA-43DC8F3775F9}" presName="hierChild4" presStyleCnt="0"/>
      <dgm:spPr/>
    </dgm:pt>
    <dgm:pt modelId="{F7747B19-3A4D-42B8-B077-773C8DD323F3}" type="pres">
      <dgm:prSet presAssocID="{BC93C698-B53C-4BA4-81C9-FD2525F15857}" presName="Name37" presStyleLbl="parChTrans1D4" presStyleIdx="1" presStyleCnt="2"/>
      <dgm:spPr/>
      <dgm:t>
        <a:bodyPr/>
        <a:lstStyle/>
        <a:p>
          <a:endParaRPr lang="es-EC"/>
        </a:p>
      </dgm:t>
    </dgm:pt>
    <dgm:pt modelId="{1C45EB2A-56FF-4F94-A64E-4A326BD24C88}" type="pres">
      <dgm:prSet presAssocID="{437132A7-198B-4945-9AB5-87974904623F}" presName="hierRoot2" presStyleCnt="0">
        <dgm:presLayoutVars>
          <dgm:hierBranch val="init"/>
        </dgm:presLayoutVars>
      </dgm:prSet>
      <dgm:spPr/>
    </dgm:pt>
    <dgm:pt modelId="{A9B0ABA4-311F-4259-8624-71FFB2F0CA01}" type="pres">
      <dgm:prSet presAssocID="{437132A7-198B-4945-9AB5-87974904623F}" presName="rootComposite" presStyleCnt="0"/>
      <dgm:spPr/>
    </dgm:pt>
    <dgm:pt modelId="{601C2A6B-D349-4C31-A670-00C25162333C}" type="pres">
      <dgm:prSet presAssocID="{437132A7-198B-4945-9AB5-87974904623F}" presName="rootText" presStyleLbl="node4" presStyleIdx="1" presStyleCnt="2" custScaleX="130019" custScaleY="2723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79F0A6-349B-4DA9-B088-435D7DEE4B1D}" type="pres">
      <dgm:prSet presAssocID="{437132A7-198B-4945-9AB5-87974904623F}" presName="rootConnector" presStyleLbl="node4" presStyleIdx="1" presStyleCnt="2"/>
      <dgm:spPr/>
      <dgm:t>
        <a:bodyPr/>
        <a:lstStyle/>
        <a:p>
          <a:endParaRPr lang="es-EC"/>
        </a:p>
      </dgm:t>
    </dgm:pt>
    <dgm:pt modelId="{406C2022-E52B-4759-8993-A5C55F82CB78}" type="pres">
      <dgm:prSet presAssocID="{437132A7-198B-4945-9AB5-87974904623F}" presName="hierChild4" presStyleCnt="0"/>
      <dgm:spPr/>
    </dgm:pt>
    <dgm:pt modelId="{729E6B8D-F746-47E3-8BEF-8EEB00474A29}" type="pres">
      <dgm:prSet presAssocID="{437132A7-198B-4945-9AB5-87974904623F}" presName="hierChild5" presStyleCnt="0"/>
      <dgm:spPr/>
    </dgm:pt>
    <dgm:pt modelId="{AF9DB516-A8A7-4B10-B604-35484C1254AE}" type="pres">
      <dgm:prSet presAssocID="{8B410E58-BD93-4464-B9BA-43DC8F3775F9}" presName="hierChild5" presStyleCnt="0"/>
      <dgm:spPr/>
    </dgm:pt>
    <dgm:pt modelId="{5DFCD4A9-E806-4C04-8A71-5D257A3D9117}" type="pres">
      <dgm:prSet presAssocID="{0F7F5ADC-213F-4AC0-94AE-6BCDAE506059}" presName="hierChild5" presStyleCnt="0"/>
      <dgm:spPr/>
    </dgm:pt>
    <dgm:pt modelId="{C1C9ED8C-1804-4766-8B0A-67AEC5140860}" type="pres">
      <dgm:prSet presAssocID="{022CE82C-EE52-47A8-99A8-2ED4770A9C19}" presName="Name37" presStyleLbl="parChTrans1D2" presStyleIdx="1" presStyleCnt="2"/>
      <dgm:spPr/>
      <dgm:t>
        <a:bodyPr/>
        <a:lstStyle/>
        <a:p>
          <a:endParaRPr lang="es-EC"/>
        </a:p>
      </dgm:t>
    </dgm:pt>
    <dgm:pt modelId="{0628BC4C-82E5-41A4-A8FB-1D2693F7FDCB}" type="pres">
      <dgm:prSet presAssocID="{3168A132-D2FC-4799-B9D0-93B0A45BFE9B}" presName="hierRoot2" presStyleCnt="0">
        <dgm:presLayoutVars>
          <dgm:hierBranch val="init"/>
        </dgm:presLayoutVars>
      </dgm:prSet>
      <dgm:spPr/>
    </dgm:pt>
    <dgm:pt modelId="{59DA0727-0AEB-4662-9A0C-067F514A1515}" type="pres">
      <dgm:prSet presAssocID="{3168A132-D2FC-4799-B9D0-93B0A45BFE9B}" presName="rootComposite" presStyleCnt="0"/>
      <dgm:spPr/>
    </dgm:pt>
    <dgm:pt modelId="{66FE2719-40AE-4DFC-A860-69E630D51A2D}" type="pres">
      <dgm:prSet presAssocID="{3168A132-D2FC-4799-B9D0-93B0A45BFE9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990F5C-BA88-4A05-B9A6-E2DD597530F9}" type="pres">
      <dgm:prSet presAssocID="{3168A132-D2FC-4799-B9D0-93B0A45BFE9B}" presName="rootConnector" presStyleLbl="node2" presStyleIdx="1" presStyleCnt="2"/>
      <dgm:spPr/>
      <dgm:t>
        <a:bodyPr/>
        <a:lstStyle/>
        <a:p>
          <a:endParaRPr lang="es-EC"/>
        </a:p>
      </dgm:t>
    </dgm:pt>
    <dgm:pt modelId="{C6CD01EA-1B07-4AE2-A06F-89BF40F2B239}" type="pres">
      <dgm:prSet presAssocID="{3168A132-D2FC-4799-B9D0-93B0A45BFE9B}" presName="hierChild4" presStyleCnt="0"/>
      <dgm:spPr/>
    </dgm:pt>
    <dgm:pt modelId="{385A923E-5A2E-4164-B097-51C55ED780FF}" type="pres">
      <dgm:prSet presAssocID="{EA393602-2272-44C4-8BAB-FB012526F079}" presName="Name37" presStyleLbl="parChTrans1D3" presStyleIdx="2" presStyleCnt="3"/>
      <dgm:spPr/>
      <dgm:t>
        <a:bodyPr/>
        <a:lstStyle/>
        <a:p>
          <a:endParaRPr lang="es-EC"/>
        </a:p>
      </dgm:t>
    </dgm:pt>
    <dgm:pt modelId="{817D40CF-F25A-4012-9160-D72D2C5BF7D0}" type="pres">
      <dgm:prSet presAssocID="{AD13CE0E-3790-4317-9F57-BD634609381C}" presName="hierRoot2" presStyleCnt="0">
        <dgm:presLayoutVars>
          <dgm:hierBranch val="init"/>
        </dgm:presLayoutVars>
      </dgm:prSet>
      <dgm:spPr/>
    </dgm:pt>
    <dgm:pt modelId="{4FD38269-B9A5-4932-AC32-CF146043DF9D}" type="pres">
      <dgm:prSet presAssocID="{AD13CE0E-3790-4317-9F57-BD634609381C}" presName="rootComposite" presStyleCnt="0"/>
      <dgm:spPr/>
    </dgm:pt>
    <dgm:pt modelId="{94DD7489-ECDA-4CFE-B116-D1DE11BB80AD}" type="pres">
      <dgm:prSet presAssocID="{AD13CE0E-3790-4317-9F57-BD634609381C}" presName="rootText" presStyleLbl="node3" presStyleIdx="2" presStyleCnt="3" custScaleX="220372" custScaleY="44608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C888DF-C31D-45E6-A98D-8F5EAB5718EF}" type="pres">
      <dgm:prSet presAssocID="{AD13CE0E-3790-4317-9F57-BD634609381C}" presName="rootConnector" presStyleLbl="node3" presStyleIdx="2" presStyleCnt="3"/>
      <dgm:spPr/>
      <dgm:t>
        <a:bodyPr/>
        <a:lstStyle/>
        <a:p>
          <a:endParaRPr lang="es-EC"/>
        </a:p>
      </dgm:t>
    </dgm:pt>
    <dgm:pt modelId="{28217859-8CD4-4879-96FE-65108D0DE8B5}" type="pres">
      <dgm:prSet presAssocID="{AD13CE0E-3790-4317-9F57-BD634609381C}" presName="hierChild4" presStyleCnt="0"/>
      <dgm:spPr/>
    </dgm:pt>
    <dgm:pt modelId="{C1BBD740-5742-4DB9-BF7F-2B4BE74BC8C2}" type="pres">
      <dgm:prSet presAssocID="{AD13CE0E-3790-4317-9F57-BD634609381C}" presName="hierChild5" presStyleCnt="0"/>
      <dgm:spPr/>
    </dgm:pt>
    <dgm:pt modelId="{EC5B293D-4674-451C-A51A-ED543080F2D1}" type="pres">
      <dgm:prSet presAssocID="{3168A132-D2FC-4799-B9D0-93B0A45BFE9B}" presName="hierChild5" presStyleCnt="0"/>
      <dgm:spPr/>
    </dgm:pt>
    <dgm:pt modelId="{07916ECE-9FE7-4B87-A1B1-F58FD1867F13}" type="pres">
      <dgm:prSet presAssocID="{29546331-29B5-4DD3-8B4E-A04F258ABA56}" presName="hierChild3" presStyleCnt="0"/>
      <dgm:spPr/>
    </dgm:pt>
  </dgm:ptLst>
  <dgm:cxnLst>
    <dgm:cxn modelId="{F37C6C98-AB14-4705-999C-E67AD5BAA0FB}" type="presOf" srcId="{AD13CE0E-3790-4317-9F57-BD634609381C}" destId="{D3C888DF-C31D-45E6-A98D-8F5EAB5718EF}" srcOrd="1" destOrd="0" presId="urn:microsoft.com/office/officeart/2005/8/layout/orgChart1"/>
    <dgm:cxn modelId="{7093703C-FA39-4BBB-8EA7-3F4BF2A8BA6B}" type="presOf" srcId="{9FD1CC51-BCED-4601-9DBE-BDB65F18B7E6}" destId="{05177D59-80C9-47CA-B8CD-30ACBB8C7AA0}" srcOrd="0" destOrd="0" presId="urn:microsoft.com/office/officeart/2005/8/layout/orgChart1"/>
    <dgm:cxn modelId="{1FAD0BCB-2073-4BFE-A6D4-506CAC7A7181}" type="presOf" srcId="{79700C3D-4EAC-44D8-9F52-9D540A3EC026}" destId="{AFE845F9-B57A-4ADA-A32D-1E893101E13E}" srcOrd="0" destOrd="0" presId="urn:microsoft.com/office/officeart/2005/8/layout/orgChart1"/>
    <dgm:cxn modelId="{1BD029BF-1523-4409-AC84-553258890478}" type="presOf" srcId="{039D6339-483D-4F8A-8CD6-FAFA95F28819}" destId="{9FF0A1F8-0CD8-4854-B6C2-56A27CE7C0CA}" srcOrd="0" destOrd="0" presId="urn:microsoft.com/office/officeart/2005/8/layout/orgChart1"/>
    <dgm:cxn modelId="{2C9A66E1-96E6-4779-BAE4-B21BBC6E241F}" srcId="{29546331-29B5-4DD3-8B4E-A04F258ABA56}" destId="{3168A132-D2FC-4799-B9D0-93B0A45BFE9B}" srcOrd="1" destOrd="0" parTransId="{022CE82C-EE52-47A8-99A8-2ED4770A9C19}" sibTransId="{92F8D76A-725E-43BD-89DA-82933561EE9D}"/>
    <dgm:cxn modelId="{14E92F7E-0506-4E19-82AE-5A0A24A198A1}" type="presOf" srcId="{C7AD438B-DFD3-43E7-A2DF-27BAA1CB6D3B}" destId="{435EC78B-5427-49AD-B403-D552AE078D01}" srcOrd="0" destOrd="0" presId="urn:microsoft.com/office/officeart/2005/8/layout/orgChart1"/>
    <dgm:cxn modelId="{7E2743DE-94AA-4324-A7C1-E84D29F97D1A}" srcId="{3168A132-D2FC-4799-B9D0-93B0A45BFE9B}" destId="{AD13CE0E-3790-4317-9F57-BD634609381C}" srcOrd="0" destOrd="0" parTransId="{EA393602-2272-44C4-8BAB-FB012526F079}" sibTransId="{9D63FC15-C4E8-4387-8818-706EFA8BF5CD}"/>
    <dgm:cxn modelId="{C257D8F6-1A65-4969-80BA-8D2F2D335C36}" type="presOf" srcId="{0F7F5ADC-213F-4AC0-94AE-6BCDAE506059}" destId="{F2F6FB29-F2DE-42E3-93FF-C88D9901BAF5}" srcOrd="1" destOrd="0" presId="urn:microsoft.com/office/officeart/2005/8/layout/orgChart1"/>
    <dgm:cxn modelId="{6D765C60-7257-48DC-8831-153A66707B4F}" type="presOf" srcId="{437132A7-198B-4945-9AB5-87974904623F}" destId="{601C2A6B-D349-4C31-A670-00C25162333C}" srcOrd="0" destOrd="0" presId="urn:microsoft.com/office/officeart/2005/8/layout/orgChart1"/>
    <dgm:cxn modelId="{6F1268D5-02E3-483A-8546-94F540B993B6}" type="presOf" srcId="{C8F72ABA-B4A5-4280-953E-7D316914E7D2}" destId="{2D53570E-FEEC-48A4-95C8-394DE1D8A8A0}" srcOrd="0" destOrd="0" presId="urn:microsoft.com/office/officeart/2005/8/layout/orgChart1"/>
    <dgm:cxn modelId="{CF689788-805E-460E-8CFF-62632CBCD494}" type="presOf" srcId="{8B410E58-BD93-4464-B9BA-43DC8F3775F9}" destId="{DB7B08A1-A504-4A63-8963-6FDB5F4E03F9}" srcOrd="0" destOrd="0" presId="urn:microsoft.com/office/officeart/2005/8/layout/orgChart1"/>
    <dgm:cxn modelId="{A08D3F12-E649-4BB2-BE84-827F02C12415}" type="presOf" srcId="{AD13CE0E-3790-4317-9F57-BD634609381C}" destId="{94DD7489-ECDA-4CFE-B116-D1DE11BB80AD}" srcOrd="0" destOrd="0" presId="urn:microsoft.com/office/officeart/2005/8/layout/orgChart1"/>
    <dgm:cxn modelId="{D34E10F7-D5A6-44E5-8F02-C82411510DC2}" type="presOf" srcId="{3168A132-D2FC-4799-B9D0-93B0A45BFE9B}" destId="{5D990F5C-BA88-4A05-B9A6-E2DD597530F9}" srcOrd="1" destOrd="0" presId="urn:microsoft.com/office/officeart/2005/8/layout/orgChart1"/>
    <dgm:cxn modelId="{F4738920-92C3-4828-87E6-9C54EFD23CF2}" type="presOf" srcId="{79700C3D-4EAC-44D8-9F52-9D540A3EC026}" destId="{FAD49901-965B-4FB8-94E7-9B24433C482F}" srcOrd="1" destOrd="0" presId="urn:microsoft.com/office/officeart/2005/8/layout/orgChart1"/>
    <dgm:cxn modelId="{7C337181-399C-4030-9BD3-C10E2BE10A7F}" srcId="{29546331-29B5-4DD3-8B4E-A04F258ABA56}" destId="{0F7F5ADC-213F-4AC0-94AE-6BCDAE506059}" srcOrd="0" destOrd="0" parTransId="{C8F72ABA-B4A5-4280-953E-7D316914E7D2}" sibTransId="{7E0CE26C-96E6-4A3E-B1B2-38BEB1ECC759}"/>
    <dgm:cxn modelId="{FB98C492-5C69-42D7-8983-0B1E463BF4B4}" type="presOf" srcId="{29546331-29B5-4DD3-8B4E-A04F258ABA56}" destId="{0D950C36-DA51-4E9F-9D57-C41159320D46}" srcOrd="1" destOrd="0" presId="urn:microsoft.com/office/officeart/2005/8/layout/orgChart1"/>
    <dgm:cxn modelId="{6E0E759B-916D-484C-87C4-5C204E757330}" type="presOf" srcId="{29546331-29B5-4DD3-8B4E-A04F258ABA56}" destId="{AAF68B2E-C8B3-459F-96E9-9184EEBA246B}" srcOrd="0" destOrd="0" presId="urn:microsoft.com/office/officeart/2005/8/layout/orgChart1"/>
    <dgm:cxn modelId="{0371C92E-6F46-4009-97C7-230E1B0BA3A5}" type="presOf" srcId="{93B2CFD0-2818-4B02-BB70-BF0AB0F7258C}" destId="{01F447A3-12E7-4B6F-9ECB-7147537AF55C}" srcOrd="0" destOrd="0" presId="urn:microsoft.com/office/officeart/2005/8/layout/orgChart1"/>
    <dgm:cxn modelId="{9116D3FC-9CF5-4A46-B5CF-CAAF2F01DEFD}" srcId="{0F7F5ADC-213F-4AC0-94AE-6BCDAE506059}" destId="{8B410E58-BD93-4464-B9BA-43DC8F3775F9}" srcOrd="1" destOrd="0" parTransId="{93B2CFD0-2818-4B02-BB70-BF0AB0F7258C}" sibTransId="{C7C849C1-2969-47AA-8792-C728688EC23A}"/>
    <dgm:cxn modelId="{6AEF5596-D464-4191-94BB-987917B9ED3F}" type="presOf" srcId="{9FD1CC51-BCED-4601-9DBE-BDB65F18B7E6}" destId="{B9DA53FC-1146-4C0A-884B-5E99EEA7FB2D}" srcOrd="1" destOrd="0" presId="urn:microsoft.com/office/officeart/2005/8/layout/orgChart1"/>
    <dgm:cxn modelId="{89B9D11A-AE72-44C2-9710-51EF209E71AA}" type="presOf" srcId="{EA393602-2272-44C4-8BAB-FB012526F079}" destId="{385A923E-5A2E-4164-B097-51C55ED780FF}" srcOrd="0" destOrd="0" presId="urn:microsoft.com/office/officeart/2005/8/layout/orgChart1"/>
    <dgm:cxn modelId="{DB4AC802-A30A-49CD-8B6A-8ABBF711640C}" type="presOf" srcId="{E7F38984-B9C1-4A9E-B471-59CEA4387574}" destId="{8D8A5D91-2CCF-4B68-9781-D215C6C1C6B5}" srcOrd="0" destOrd="0" presId="urn:microsoft.com/office/officeart/2005/8/layout/orgChart1"/>
    <dgm:cxn modelId="{33E5B5F4-6E07-432B-A807-472A57A8919E}" type="presOf" srcId="{8B410E58-BD93-4464-B9BA-43DC8F3775F9}" destId="{91C1336E-08BF-45C6-9412-0CA228433E2E}" srcOrd="1" destOrd="0" presId="urn:microsoft.com/office/officeart/2005/8/layout/orgChart1"/>
    <dgm:cxn modelId="{8C447434-6715-4484-9FF5-D2D3FCAC5C6C}" srcId="{8B410E58-BD93-4464-B9BA-43DC8F3775F9}" destId="{437132A7-198B-4945-9AB5-87974904623F}" srcOrd="0" destOrd="0" parTransId="{BC93C698-B53C-4BA4-81C9-FD2525F15857}" sibTransId="{8C4CDBFC-82A9-48F8-8781-F2893BA1327F}"/>
    <dgm:cxn modelId="{33328F85-9451-419A-9067-7FA7BA18C14A}" type="presOf" srcId="{BC93C698-B53C-4BA4-81C9-FD2525F15857}" destId="{F7747B19-3A4D-42B8-B077-773C8DD323F3}" srcOrd="0" destOrd="0" presId="urn:microsoft.com/office/officeart/2005/8/layout/orgChart1"/>
    <dgm:cxn modelId="{D037E1DF-D49D-4830-A09A-51D97F17E84C}" srcId="{039D6339-483D-4F8A-8CD6-FAFA95F28819}" destId="{29546331-29B5-4DD3-8B4E-A04F258ABA56}" srcOrd="0" destOrd="0" parTransId="{1509C3DE-FBE7-400A-949A-0F1253A83C16}" sibTransId="{EA601C29-D897-4B82-B74F-5359617BFFAE}"/>
    <dgm:cxn modelId="{13841244-4852-453C-90C1-C9B0E8097356}" type="presOf" srcId="{3168A132-D2FC-4799-B9D0-93B0A45BFE9B}" destId="{66FE2719-40AE-4DFC-A860-69E630D51A2D}" srcOrd="0" destOrd="0" presId="urn:microsoft.com/office/officeart/2005/8/layout/orgChart1"/>
    <dgm:cxn modelId="{00C4BBDD-4A83-46F2-BCE2-03C614029EE6}" srcId="{0F7F5ADC-213F-4AC0-94AE-6BCDAE506059}" destId="{9FD1CC51-BCED-4601-9DBE-BDB65F18B7E6}" srcOrd="0" destOrd="0" parTransId="{C7AD438B-DFD3-43E7-A2DF-27BAA1CB6D3B}" sibTransId="{D7BAE371-2B1D-4D44-AEFC-BB6ED7E92FD7}"/>
    <dgm:cxn modelId="{AA2375CA-20B9-427F-B831-B6125898997C}" type="presOf" srcId="{0F7F5ADC-213F-4AC0-94AE-6BCDAE506059}" destId="{CB2BAC07-74F2-40EC-B83A-31CF04A8C4C9}" srcOrd="0" destOrd="0" presId="urn:microsoft.com/office/officeart/2005/8/layout/orgChart1"/>
    <dgm:cxn modelId="{9F0E09E3-F157-446B-94FF-CE0E23D821F6}" type="presOf" srcId="{022CE82C-EE52-47A8-99A8-2ED4770A9C19}" destId="{C1C9ED8C-1804-4766-8B0A-67AEC5140860}" srcOrd="0" destOrd="0" presId="urn:microsoft.com/office/officeart/2005/8/layout/orgChart1"/>
    <dgm:cxn modelId="{FD1E7450-CF6A-4B33-9CA4-0F40A3E0E06A}" srcId="{9FD1CC51-BCED-4601-9DBE-BDB65F18B7E6}" destId="{79700C3D-4EAC-44D8-9F52-9D540A3EC026}" srcOrd="0" destOrd="0" parTransId="{E7F38984-B9C1-4A9E-B471-59CEA4387574}" sibTransId="{ED6A288A-FD7F-4B5E-BF8C-DED3BC0E0B1A}"/>
    <dgm:cxn modelId="{0CD7F952-EDC4-4DAA-9658-D5B313B6107E}" type="presOf" srcId="{437132A7-198B-4945-9AB5-87974904623F}" destId="{7A79F0A6-349B-4DA9-B088-435D7DEE4B1D}" srcOrd="1" destOrd="0" presId="urn:microsoft.com/office/officeart/2005/8/layout/orgChart1"/>
    <dgm:cxn modelId="{A41236B3-E701-42AB-9EC1-855FC32B643E}" type="presParOf" srcId="{9FF0A1F8-0CD8-4854-B6C2-56A27CE7C0CA}" destId="{71598BE9-2604-49A4-BB34-6431E87D0F8A}" srcOrd="0" destOrd="0" presId="urn:microsoft.com/office/officeart/2005/8/layout/orgChart1"/>
    <dgm:cxn modelId="{4C22D503-4266-4F7B-8266-18428F395618}" type="presParOf" srcId="{71598BE9-2604-49A4-BB34-6431E87D0F8A}" destId="{65FD639D-CF73-4657-950E-22D683270F8F}" srcOrd="0" destOrd="0" presId="urn:microsoft.com/office/officeart/2005/8/layout/orgChart1"/>
    <dgm:cxn modelId="{1055315A-37AF-45EE-945C-D4E7601E14F6}" type="presParOf" srcId="{65FD639D-CF73-4657-950E-22D683270F8F}" destId="{AAF68B2E-C8B3-459F-96E9-9184EEBA246B}" srcOrd="0" destOrd="0" presId="urn:microsoft.com/office/officeart/2005/8/layout/orgChart1"/>
    <dgm:cxn modelId="{80075E81-B073-47C5-AD53-16E6B0EDE6C9}" type="presParOf" srcId="{65FD639D-CF73-4657-950E-22D683270F8F}" destId="{0D950C36-DA51-4E9F-9D57-C41159320D46}" srcOrd="1" destOrd="0" presId="urn:microsoft.com/office/officeart/2005/8/layout/orgChart1"/>
    <dgm:cxn modelId="{983BCEC7-D2F5-46E0-AA64-588E0D9E2B1A}" type="presParOf" srcId="{71598BE9-2604-49A4-BB34-6431E87D0F8A}" destId="{8550C5D1-E0E7-4100-92BD-A698522E97C4}" srcOrd="1" destOrd="0" presId="urn:microsoft.com/office/officeart/2005/8/layout/orgChart1"/>
    <dgm:cxn modelId="{3E5D31EB-F79D-4CBD-98C7-71B31DF153B2}" type="presParOf" srcId="{8550C5D1-E0E7-4100-92BD-A698522E97C4}" destId="{2D53570E-FEEC-48A4-95C8-394DE1D8A8A0}" srcOrd="0" destOrd="0" presId="urn:microsoft.com/office/officeart/2005/8/layout/orgChart1"/>
    <dgm:cxn modelId="{422FB0CF-0C8F-40FB-A940-554810E1AA24}" type="presParOf" srcId="{8550C5D1-E0E7-4100-92BD-A698522E97C4}" destId="{92FD1DCC-13A7-4560-9C32-65E078447843}" srcOrd="1" destOrd="0" presId="urn:microsoft.com/office/officeart/2005/8/layout/orgChart1"/>
    <dgm:cxn modelId="{043451C5-3F72-4D95-96AB-367CE986C389}" type="presParOf" srcId="{92FD1DCC-13A7-4560-9C32-65E078447843}" destId="{E1AA7FBF-D7EE-4616-8BB1-3F7C35BC3B10}" srcOrd="0" destOrd="0" presId="urn:microsoft.com/office/officeart/2005/8/layout/orgChart1"/>
    <dgm:cxn modelId="{610E6B9D-8CC8-4E4D-8C6F-39613FA8BBAF}" type="presParOf" srcId="{E1AA7FBF-D7EE-4616-8BB1-3F7C35BC3B10}" destId="{CB2BAC07-74F2-40EC-B83A-31CF04A8C4C9}" srcOrd="0" destOrd="0" presId="urn:microsoft.com/office/officeart/2005/8/layout/orgChart1"/>
    <dgm:cxn modelId="{38F3FA3C-2355-4E0B-8BA1-7ED067A81FA6}" type="presParOf" srcId="{E1AA7FBF-D7EE-4616-8BB1-3F7C35BC3B10}" destId="{F2F6FB29-F2DE-42E3-93FF-C88D9901BAF5}" srcOrd="1" destOrd="0" presId="urn:microsoft.com/office/officeart/2005/8/layout/orgChart1"/>
    <dgm:cxn modelId="{FB289EF3-D264-4A60-B7C4-9C7125C5D1AE}" type="presParOf" srcId="{92FD1DCC-13A7-4560-9C32-65E078447843}" destId="{060E6D85-FE8C-496E-B23A-A0BD03B567A7}" srcOrd="1" destOrd="0" presId="urn:microsoft.com/office/officeart/2005/8/layout/orgChart1"/>
    <dgm:cxn modelId="{BDA9D8BD-23C0-4C31-BB1E-251AF51D0E3B}" type="presParOf" srcId="{060E6D85-FE8C-496E-B23A-A0BD03B567A7}" destId="{435EC78B-5427-49AD-B403-D552AE078D01}" srcOrd="0" destOrd="0" presId="urn:microsoft.com/office/officeart/2005/8/layout/orgChart1"/>
    <dgm:cxn modelId="{EB23231D-468D-46A9-B857-8C9BD5492A07}" type="presParOf" srcId="{060E6D85-FE8C-496E-B23A-A0BD03B567A7}" destId="{7250631D-B30C-47C1-B8AF-9B24515E330C}" srcOrd="1" destOrd="0" presId="urn:microsoft.com/office/officeart/2005/8/layout/orgChart1"/>
    <dgm:cxn modelId="{1CE8A82E-2089-4E68-808A-376CDA006A01}" type="presParOf" srcId="{7250631D-B30C-47C1-B8AF-9B24515E330C}" destId="{B919E995-4022-462C-A799-740F51D24372}" srcOrd="0" destOrd="0" presId="urn:microsoft.com/office/officeart/2005/8/layout/orgChart1"/>
    <dgm:cxn modelId="{B3A0DD7F-7153-443B-9AAA-D4A94B06EED5}" type="presParOf" srcId="{B919E995-4022-462C-A799-740F51D24372}" destId="{05177D59-80C9-47CA-B8CD-30ACBB8C7AA0}" srcOrd="0" destOrd="0" presId="urn:microsoft.com/office/officeart/2005/8/layout/orgChart1"/>
    <dgm:cxn modelId="{F6DCAC2D-0363-4558-BB8E-A597F5625EBD}" type="presParOf" srcId="{B919E995-4022-462C-A799-740F51D24372}" destId="{B9DA53FC-1146-4C0A-884B-5E99EEA7FB2D}" srcOrd="1" destOrd="0" presId="urn:microsoft.com/office/officeart/2005/8/layout/orgChart1"/>
    <dgm:cxn modelId="{1D060EB2-C187-4C66-BE0D-7088E8B7EB5E}" type="presParOf" srcId="{7250631D-B30C-47C1-B8AF-9B24515E330C}" destId="{0E012476-0B1B-4741-83B9-0D04CE17E2BC}" srcOrd="1" destOrd="0" presId="urn:microsoft.com/office/officeart/2005/8/layout/orgChart1"/>
    <dgm:cxn modelId="{E9D3F007-5840-4C17-B70C-E624A653B244}" type="presParOf" srcId="{0E012476-0B1B-4741-83B9-0D04CE17E2BC}" destId="{8D8A5D91-2CCF-4B68-9781-D215C6C1C6B5}" srcOrd="0" destOrd="0" presId="urn:microsoft.com/office/officeart/2005/8/layout/orgChart1"/>
    <dgm:cxn modelId="{E2509B23-58BB-4035-8B4A-FAEA0E5D9308}" type="presParOf" srcId="{0E012476-0B1B-4741-83B9-0D04CE17E2BC}" destId="{2048C2EA-18B1-4AC3-AE23-2D9F8F60CDBF}" srcOrd="1" destOrd="0" presId="urn:microsoft.com/office/officeart/2005/8/layout/orgChart1"/>
    <dgm:cxn modelId="{55C30426-AEB9-4636-BF01-19CE0EA87FDE}" type="presParOf" srcId="{2048C2EA-18B1-4AC3-AE23-2D9F8F60CDBF}" destId="{D64B9C5B-F20E-44E5-8F01-F623D23278B2}" srcOrd="0" destOrd="0" presId="urn:microsoft.com/office/officeart/2005/8/layout/orgChart1"/>
    <dgm:cxn modelId="{EA6055D6-0547-4AF7-A19E-E3D3952B03D6}" type="presParOf" srcId="{D64B9C5B-F20E-44E5-8F01-F623D23278B2}" destId="{AFE845F9-B57A-4ADA-A32D-1E893101E13E}" srcOrd="0" destOrd="0" presId="urn:microsoft.com/office/officeart/2005/8/layout/orgChart1"/>
    <dgm:cxn modelId="{9D443A67-6DCB-48B2-BAE6-CFCABD66FB2E}" type="presParOf" srcId="{D64B9C5B-F20E-44E5-8F01-F623D23278B2}" destId="{FAD49901-965B-4FB8-94E7-9B24433C482F}" srcOrd="1" destOrd="0" presId="urn:microsoft.com/office/officeart/2005/8/layout/orgChart1"/>
    <dgm:cxn modelId="{2DE9CCA3-FEA0-4089-97C8-925A34A36D4E}" type="presParOf" srcId="{2048C2EA-18B1-4AC3-AE23-2D9F8F60CDBF}" destId="{F69AEA93-995C-4D5E-8158-2468AF462F25}" srcOrd="1" destOrd="0" presId="urn:microsoft.com/office/officeart/2005/8/layout/orgChart1"/>
    <dgm:cxn modelId="{CE9F14F3-CEA0-4E9C-AF6E-C1436DA40731}" type="presParOf" srcId="{2048C2EA-18B1-4AC3-AE23-2D9F8F60CDBF}" destId="{B6392C4D-A1CF-4F20-B853-12DFB0A640F5}" srcOrd="2" destOrd="0" presId="urn:microsoft.com/office/officeart/2005/8/layout/orgChart1"/>
    <dgm:cxn modelId="{3F636225-3E72-4A46-BE1B-0BF6F9F17665}" type="presParOf" srcId="{7250631D-B30C-47C1-B8AF-9B24515E330C}" destId="{F57E9C54-ADBE-4BB8-B7AA-D5B293EFA33D}" srcOrd="2" destOrd="0" presId="urn:microsoft.com/office/officeart/2005/8/layout/orgChart1"/>
    <dgm:cxn modelId="{2B0D94CB-FECE-4015-988B-9236A2CC8A17}" type="presParOf" srcId="{060E6D85-FE8C-496E-B23A-A0BD03B567A7}" destId="{01F447A3-12E7-4B6F-9ECB-7147537AF55C}" srcOrd="2" destOrd="0" presId="urn:microsoft.com/office/officeart/2005/8/layout/orgChart1"/>
    <dgm:cxn modelId="{3686C2B7-0C78-4219-9A98-819A35726092}" type="presParOf" srcId="{060E6D85-FE8C-496E-B23A-A0BD03B567A7}" destId="{0217243E-B771-44A3-97D7-142EC00E1BEE}" srcOrd="3" destOrd="0" presId="urn:microsoft.com/office/officeart/2005/8/layout/orgChart1"/>
    <dgm:cxn modelId="{8B61D5D9-F644-4BAA-9E49-0B2FF126FF3D}" type="presParOf" srcId="{0217243E-B771-44A3-97D7-142EC00E1BEE}" destId="{C11EA7E8-C501-4248-8463-54045E964B42}" srcOrd="0" destOrd="0" presId="urn:microsoft.com/office/officeart/2005/8/layout/orgChart1"/>
    <dgm:cxn modelId="{C788B052-5625-439B-A700-CC5F1B271393}" type="presParOf" srcId="{C11EA7E8-C501-4248-8463-54045E964B42}" destId="{DB7B08A1-A504-4A63-8963-6FDB5F4E03F9}" srcOrd="0" destOrd="0" presId="urn:microsoft.com/office/officeart/2005/8/layout/orgChart1"/>
    <dgm:cxn modelId="{AE3B1257-AF18-47FB-BB7E-B9E41F40A264}" type="presParOf" srcId="{C11EA7E8-C501-4248-8463-54045E964B42}" destId="{91C1336E-08BF-45C6-9412-0CA228433E2E}" srcOrd="1" destOrd="0" presId="urn:microsoft.com/office/officeart/2005/8/layout/orgChart1"/>
    <dgm:cxn modelId="{17479E08-8423-49DC-B80C-5C316316556D}" type="presParOf" srcId="{0217243E-B771-44A3-97D7-142EC00E1BEE}" destId="{89E77CC3-9643-4B96-8B8C-F4D51C792E2B}" srcOrd="1" destOrd="0" presId="urn:microsoft.com/office/officeart/2005/8/layout/orgChart1"/>
    <dgm:cxn modelId="{9889C408-3286-4EA6-BE57-6B1AB0918C24}" type="presParOf" srcId="{89E77CC3-9643-4B96-8B8C-F4D51C792E2B}" destId="{F7747B19-3A4D-42B8-B077-773C8DD323F3}" srcOrd="0" destOrd="0" presId="urn:microsoft.com/office/officeart/2005/8/layout/orgChart1"/>
    <dgm:cxn modelId="{24DC11F6-67C7-4E09-9107-138066767BAA}" type="presParOf" srcId="{89E77CC3-9643-4B96-8B8C-F4D51C792E2B}" destId="{1C45EB2A-56FF-4F94-A64E-4A326BD24C88}" srcOrd="1" destOrd="0" presId="urn:microsoft.com/office/officeart/2005/8/layout/orgChart1"/>
    <dgm:cxn modelId="{87A6940D-7F1C-48D5-B966-0F41B222A258}" type="presParOf" srcId="{1C45EB2A-56FF-4F94-A64E-4A326BD24C88}" destId="{A9B0ABA4-311F-4259-8624-71FFB2F0CA01}" srcOrd="0" destOrd="0" presId="urn:microsoft.com/office/officeart/2005/8/layout/orgChart1"/>
    <dgm:cxn modelId="{182F6D99-F894-410A-99AF-AA26823A5E69}" type="presParOf" srcId="{A9B0ABA4-311F-4259-8624-71FFB2F0CA01}" destId="{601C2A6B-D349-4C31-A670-00C25162333C}" srcOrd="0" destOrd="0" presId="urn:microsoft.com/office/officeart/2005/8/layout/orgChart1"/>
    <dgm:cxn modelId="{0CA4ACA4-8709-4291-8C91-82A7A86F811A}" type="presParOf" srcId="{A9B0ABA4-311F-4259-8624-71FFB2F0CA01}" destId="{7A79F0A6-349B-4DA9-B088-435D7DEE4B1D}" srcOrd="1" destOrd="0" presId="urn:microsoft.com/office/officeart/2005/8/layout/orgChart1"/>
    <dgm:cxn modelId="{9E735D5F-0437-48EE-8FA9-3376654E6090}" type="presParOf" srcId="{1C45EB2A-56FF-4F94-A64E-4A326BD24C88}" destId="{406C2022-E52B-4759-8993-A5C55F82CB78}" srcOrd="1" destOrd="0" presId="urn:microsoft.com/office/officeart/2005/8/layout/orgChart1"/>
    <dgm:cxn modelId="{2F462370-712E-4CB7-8274-2278A2196371}" type="presParOf" srcId="{1C45EB2A-56FF-4F94-A64E-4A326BD24C88}" destId="{729E6B8D-F746-47E3-8BEF-8EEB00474A29}" srcOrd="2" destOrd="0" presId="urn:microsoft.com/office/officeart/2005/8/layout/orgChart1"/>
    <dgm:cxn modelId="{5FF73A4C-D392-4902-88CA-52531E5A1FAE}" type="presParOf" srcId="{0217243E-B771-44A3-97D7-142EC00E1BEE}" destId="{AF9DB516-A8A7-4B10-B604-35484C1254AE}" srcOrd="2" destOrd="0" presId="urn:microsoft.com/office/officeart/2005/8/layout/orgChart1"/>
    <dgm:cxn modelId="{45D78634-E5D3-42B8-A5A1-8BCC481F07BC}" type="presParOf" srcId="{92FD1DCC-13A7-4560-9C32-65E078447843}" destId="{5DFCD4A9-E806-4C04-8A71-5D257A3D9117}" srcOrd="2" destOrd="0" presId="urn:microsoft.com/office/officeart/2005/8/layout/orgChart1"/>
    <dgm:cxn modelId="{BDAFE1CC-3AF5-40E8-B5D9-43CA3088922C}" type="presParOf" srcId="{8550C5D1-E0E7-4100-92BD-A698522E97C4}" destId="{C1C9ED8C-1804-4766-8B0A-67AEC5140860}" srcOrd="2" destOrd="0" presId="urn:microsoft.com/office/officeart/2005/8/layout/orgChart1"/>
    <dgm:cxn modelId="{BB3A4337-D04D-4AC9-91C9-AAB6E821E0B0}" type="presParOf" srcId="{8550C5D1-E0E7-4100-92BD-A698522E97C4}" destId="{0628BC4C-82E5-41A4-A8FB-1D2693F7FDCB}" srcOrd="3" destOrd="0" presId="urn:microsoft.com/office/officeart/2005/8/layout/orgChart1"/>
    <dgm:cxn modelId="{916DC950-EA8D-472D-A3FE-BB056151AD6A}" type="presParOf" srcId="{0628BC4C-82E5-41A4-A8FB-1D2693F7FDCB}" destId="{59DA0727-0AEB-4662-9A0C-067F514A1515}" srcOrd="0" destOrd="0" presId="urn:microsoft.com/office/officeart/2005/8/layout/orgChart1"/>
    <dgm:cxn modelId="{BD99EC11-F6CC-4C4F-B011-4DEE3D5FE7C7}" type="presParOf" srcId="{59DA0727-0AEB-4662-9A0C-067F514A1515}" destId="{66FE2719-40AE-4DFC-A860-69E630D51A2D}" srcOrd="0" destOrd="0" presId="urn:microsoft.com/office/officeart/2005/8/layout/orgChart1"/>
    <dgm:cxn modelId="{E58ADC2A-CAA1-4066-B488-CDF7284BE058}" type="presParOf" srcId="{59DA0727-0AEB-4662-9A0C-067F514A1515}" destId="{5D990F5C-BA88-4A05-B9A6-E2DD597530F9}" srcOrd="1" destOrd="0" presId="urn:microsoft.com/office/officeart/2005/8/layout/orgChart1"/>
    <dgm:cxn modelId="{169D6B8E-DB5E-4A61-B502-3B524015A5F6}" type="presParOf" srcId="{0628BC4C-82E5-41A4-A8FB-1D2693F7FDCB}" destId="{C6CD01EA-1B07-4AE2-A06F-89BF40F2B239}" srcOrd="1" destOrd="0" presId="urn:microsoft.com/office/officeart/2005/8/layout/orgChart1"/>
    <dgm:cxn modelId="{C12E93ED-4FB7-443E-A312-2E2E7480C360}" type="presParOf" srcId="{C6CD01EA-1B07-4AE2-A06F-89BF40F2B239}" destId="{385A923E-5A2E-4164-B097-51C55ED780FF}" srcOrd="0" destOrd="0" presId="urn:microsoft.com/office/officeart/2005/8/layout/orgChart1"/>
    <dgm:cxn modelId="{1732AEA8-F740-4B2A-AC3B-48D9FDE14E89}" type="presParOf" srcId="{C6CD01EA-1B07-4AE2-A06F-89BF40F2B239}" destId="{817D40CF-F25A-4012-9160-D72D2C5BF7D0}" srcOrd="1" destOrd="0" presId="urn:microsoft.com/office/officeart/2005/8/layout/orgChart1"/>
    <dgm:cxn modelId="{3AEC74DC-F1FB-43E5-978A-D6049E95B652}" type="presParOf" srcId="{817D40CF-F25A-4012-9160-D72D2C5BF7D0}" destId="{4FD38269-B9A5-4932-AC32-CF146043DF9D}" srcOrd="0" destOrd="0" presId="urn:microsoft.com/office/officeart/2005/8/layout/orgChart1"/>
    <dgm:cxn modelId="{53F34005-7889-4D12-8330-5DBCA42DBA18}" type="presParOf" srcId="{4FD38269-B9A5-4932-AC32-CF146043DF9D}" destId="{94DD7489-ECDA-4CFE-B116-D1DE11BB80AD}" srcOrd="0" destOrd="0" presId="urn:microsoft.com/office/officeart/2005/8/layout/orgChart1"/>
    <dgm:cxn modelId="{CF7EC0B4-4A08-45AE-AB08-D466F789BC2C}" type="presParOf" srcId="{4FD38269-B9A5-4932-AC32-CF146043DF9D}" destId="{D3C888DF-C31D-45E6-A98D-8F5EAB5718EF}" srcOrd="1" destOrd="0" presId="urn:microsoft.com/office/officeart/2005/8/layout/orgChart1"/>
    <dgm:cxn modelId="{F585866F-D56D-4947-9A0D-36D2ACFD332A}" type="presParOf" srcId="{817D40CF-F25A-4012-9160-D72D2C5BF7D0}" destId="{28217859-8CD4-4879-96FE-65108D0DE8B5}" srcOrd="1" destOrd="0" presId="urn:microsoft.com/office/officeart/2005/8/layout/orgChart1"/>
    <dgm:cxn modelId="{B0A35822-F3B7-44EA-B2BA-E78E500F4410}" type="presParOf" srcId="{817D40CF-F25A-4012-9160-D72D2C5BF7D0}" destId="{C1BBD740-5742-4DB9-BF7F-2B4BE74BC8C2}" srcOrd="2" destOrd="0" presId="urn:microsoft.com/office/officeart/2005/8/layout/orgChart1"/>
    <dgm:cxn modelId="{1174AEA4-06F6-4C9F-99A5-C73E50D2E613}" type="presParOf" srcId="{0628BC4C-82E5-41A4-A8FB-1D2693F7FDCB}" destId="{EC5B293D-4674-451C-A51A-ED543080F2D1}" srcOrd="2" destOrd="0" presId="urn:microsoft.com/office/officeart/2005/8/layout/orgChart1"/>
    <dgm:cxn modelId="{B86A2740-0553-4318-A170-33E2F51A591A}" type="presParOf" srcId="{71598BE9-2604-49A4-BB34-6431E87D0F8A}" destId="{07916ECE-9FE7-4B87-A1B1-F58FD1867F13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9592D2-BECD-466D-BC6B-C18E3EFA3C4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76DCAA-08AE-46BA-86A6-E91E9FC5E51F}">
      <dgm:prSet phldrT="[Texto]" custT="1"/>
      <dgm:spPr/>
      <dgm:t>
        <a:bodyPr/>
        <a:lstStyle/>
        <a:p>
          <a:r>
            <a:rPr lang="es-ES" sz="1600" dirty="0" smtClean="0"/>
            <a:t>Fuente</a:t>
          </a:r>
          <a:endParaRPr lang="es-ES" sz="1600" dirty="0"/>
        </a:p>
      </dgm:t>
    </dgm:pt>
    <dgm:pt modelId="{D03D991F-C137-478C-B0B5-A365EB993AF3}" type="parTrans" cxnId="{934F1519-2478-4444-A289-FA89EF2342DF}">
      <dgm:prSet/>
      <dgm:spPr/>
      <dgm:t>
        <a:bodyPr/>
        <a:lstStyle/>
        <a:p>
          <a:endParaRPr lang="es-ES"/>
        </a:p>
      </dgm:t>
    </dgm:pt>
    <dgm:pt modelId="{EC9B6518-DC77-4ED6-9FD6-EF4F8D637E96}" type="sibTrans" cxnId="{934F1519-2478-4444-A289-FA89EF2342DF}">
      <dgm:prSet/>
      <dgm:spPr/>
      <dgm:t>
        <a:bodyPr/>
        <a:lstStyle/>
        <a:p>
          <a:endParaRPr lang="es-ES"/>
        </a:p>
      </dgm:t>
    </dgm:pt>
    <dgm:pt modelId="{5058FD3C-D6F3-434B-ADAD-E2AC702C9EE7}">
      <dgm:prSet phldrT="[Texto]" custT="1"/>
      <dgm:spPr/>
      <dgm:t>
        <a:bodyPr/>
        <a:lstStyle/>
        <a:p>
          <a:r>
            <a:rPr lang="es-ES" sz="1600" dirty="0" smtClean="0"/>
            <a:t>Bilateral 59,36%</a:t>
          </a:r>
          <a:endParaRPr lang="es-ES" sz="1600" dirty="0"/>
        </a:p>
      </dgm:t>
    </dgm:pt>
    <dgm:pt modelId="{7E5D3876-FCD1-4E36-8B04-C3B601CD8B2B}" type="parTrans" cxnId="{0C1718F3-869B-46C2-A7DC-18E1CFD359B9}">
      <dgm:prSet/>
      <dgm:spPr/>
      <dgm:t>
        <a:bodyPr/>
        <a:lstStyle/>
        <a:p>
          <a:endParaRPr lang="es-ES"/>
        </a:p>
      </dgm:t>
    </dgm:pt>
    <dgm:pt modelId="{E7F54B30-6BEF-447F-A403-3A79984378F4}" type="sibTrans" cxnId="{0C1718F3-869B-46C2-A7DC-18E1CFD359B9}">
      <dgm:prSet/>
      <dgm:spPr/>
      <dgm:t>
        <a:bodyPr/>
        <a:lstStyle/>
        <a:p>
          <a:endParaRPr lang="es-ES"/>
        </a:p>
      </dgm:t>
    </dgm:pt>
    <dgm:pt modelId="{3431D2D9-C1E8-4573-B9D0-65FFAB349B30}">
      <dgm:prSet phldrT="[Texto]" custT="1"/>
      <dgm:spPr/>
      <dgm:t>
        <a:bodyPr/>
        <a:lstStyle/>
        <a:p>
          <a:r>
            <a:rPr lang="es-ES" sz="1600" dirty="0" smtClean="0"/>
            <a:t>Modalidad</a:t>
          </a:r>
          <a:endParaRPr lang="es-ES" sz="1600" dirty="0"/>
        </a:p>
      </dgm:t>
    </dgm:pt>
    <dgm:pt modelId="{7E70955E-7D09-46B3-B3A9-C368DB942773}" type="parTrans" cxnId="{CB1B7763-56B9-4A3A-8AC0-C2CF196ED597}">
      <dgm:prSet/>
      <dgm:spPr/>
      <dgm:t>
        <a:bodyPr/>
        <a:lstStyle/>
        <a:p>
          <a:endParaRPr lang="es-ES"/>
        </a:p>
      </dgm:t>
    </dgm:pt>
    <dgm:pt modelId="{2176646F-64E9-4D38-A1EE-24462F5A87FA}" type="sibTrans" cxnId="{CB1B7763-56B9-4A3A-8AC0-C2CF196ED597}">
      <dgm:prSet/>
      <dgm:spPr/>
      <dgm:t>
        <a:bodyPr/>
        <a:lstStyle/>
        <a:p>
          <a:endParaRPr lang="es-ES"/>
        </a:p>
      </dgm:t>
    </dgm:pt>
    <dgm:pt modelId="{4F4978A3-A83E-4207-9D44-5E122EEF75F7}">
      <dgm:prSet phldrT="[Texto]" custT="1"/>
      <dgm:spPr/>
      <dgm:t>
        <a:bodyPr/>
        <a:lstStyle/>
        <a:p>
          <a:r>
            <a:rPr lang="es-ES" sz="1400" dirty="0" smtClean="0"/>
            <a:t>Financiera no reembolsable/técnica: 41,17%</a:t>
          </a:r>
          <a:endParaRPr lang="es-ES" sz="1400" dirty="0"/>
        </a:p>
      </dgm:t>
    </dgm:pt>
    <dgm:pt modelId="{1C8FAF3F-8FE5-4C5E-84D1-7214E6EFA8AC}" type="parTrans" cxnId="{8936BF28-B766-4FDC-99C1-25086BB771ED}">
      <dgm:prSet/>
      <dgm:spPr/>
      <dgm:t>
        <a:bodyPr/>
        <a:lstStyle/>
        <a:p>
          <a:endParaRPr lang="es-ES"/>
        </a:p>
      </dgm:t>
    </dgm:pt>
    <dgm:pt modelId="{2F1F59F2-BB34-45D1-A6FA-A339D203E536}" type="sibTrans" cxnId="{8936BF28-B766-4FDC-99C1-25086BB771ED}">
      <dgm:prSet/>
      <dgm:spPr/>
      <dgm:t>
        <a:bodyPr/>
        <a:lstStyle/>
        <a:p>
          <a:endParaRPr lang="es-ES"/>
        </a:p>
      </dgm:t>
    </dgm:pt>
    <dgm:pt modelId="{5BEE778D-5182-41FC-A23F-24C7F56468D8}">
      <dgm:prSet phldrT="[Texto]" custT="1"/>
      <dgm:spPr/>
      <dgm:t>
        <a:bodyPr/>
        <a:lstStyle/>
        <a:p>
          <a:r>
            <a:rPr lang="es-ES" sz="1400" dirty="0" smtClean="0"/>
            <a:t>País Cooperante</a:t>
          </a:r>
          <a:endParaRPr lang="es-ES" sz="1400" dirty="0"/>
        </a:p>
      </dgm:t>
    </dgm:pt>
    <dgm:pt modelId="{FC53A15A-0F69-4078-96DF-6C3437EA7181}" type="parTrans" cxnId="{A5B8C31A-E134-4665-A2A8-5E47B4E7E218}">
      <dgm:prSet/>
      <dgm:spPr/>
      <dgm:t>
        <a:bodyPr/>
        <a:lstStyle/>
        <a:p>
          <a:endParaRPr lang="es-ES"/>
        </a:p>
      </dgm:t>
    </dgm:pt>
    <dgm:pt modelId="{1F9E94E9-E806-4D6F-8015-BEC07E4A7FB7}" type="sibTrans" cxnId="{A5B8C31A-E134-4665-A2A8-5E47B4E7E218}">
      <dgm:prSet/>
      <dgm:spPr/>
      <dgm:t>
        <a:bodyPr/>
        <a:lstStyle/>
        <a:p>
          <a:endParaRPr lang="es-ES"/>
        </a:p>
      </dgm:t>
    </dgm:pt>
    <dgm:pt modelId="{3319CB23-7ED6-42E7-8FEB-37470AC0C4CA}">
      <dgm:prSet phldrT="[Texto]" custT="1"/>
      <dgm:spPr/>
      <dgm:t>
        <a:bodyPr/>
        <a:lstStyle/>
        <a:p>
          <a:r>
            <a:rPr lang="es-ES" sz="1800" dirty="0" smtClean="0"/>
            <a:t>España: 69%</a:t>
          </a:r>
          <a:endParaRPr lang="es-ES" sz="1800" dirty="0"/>
        </a:p>
      </dgm:t>
    </dgm:pt>
    <dgm:pt modelId="{F9940021-CAFE-4B92-B336-8E15F5F2E438}" type="parTrans" cxnId="{FB68D841-139B-4FD5-AB5E-05712EDC391F}">
      <dgm:prSet/>
      <dgm:spPr/>
      <dgm:t>
        <a:bodyPr/>
        <a:lstStyle/>
        <a:p>
          <a:endParaRPr lang="es-ES"/>
        </a:p>
      </dgm:t>
    </dgm:pt>
    <dgm:pt modelId="{C71C0111-60A6-46AA-9160-6B77F2137766}" type="sibTrans" cxnId="{FB68D841-139B-4FD5-AB5E-05712EDC391F}">
      <dgm:prSet/>
      <dgm:spPr/>
      <dgm:t>
        <a:bodyPr/>
        <a:lstStyle/>
        <a:p>
          <a:endParaRPr lang="es-ES"/>
        </a:p>
      </dgm:t>
    </dgm:pt>
    <dgm:pt modelId="{6679B2CB-219E-45C2-8AAE-A375D299C0BF}" type="pres">
      <dgm:prSet presAssocID="{1F9592D2-BECD-466D-BC6B-C18E3EFA3C49}" presName="linearFlow" presStyleCnt="0">
        <dgm:presLayoutVars>
          <dgm:dir/>
          <dgm:animLvl val="lvl"/>
          <dgm:resizeHandles val="exact"/>
        </dgm:presLayoutVars>
      </dgm:prSet>
      <dgm:spPr/>
    </dgm:pt>
    <dgm:pt modelId="{5655494C-F652-46BA-BF99-8C1F10344D51}" type="pres">
      <dgm:prSet presAssocID="{1F76DCAA-08AE-46BA-86A6-E91E9FC5E51F}" presName="composite" presStyleCnt="0"/>
      <dgm:spPr/>
    </dgm:pt>
    <dgm:pt modelId="{A268326A-A2F4-4022-A874-5797BA3D7C3B}" type="pres">
      <dgm:prSet presAssocID="{1F76DCAA-08AE-46BA-86A6-E91E9FC5E51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D3BA1-3DB4-471B-8F2A-E42A3C975A18}" type="pres">
      <dgm:prSet presAssocID="{1F76DCAA-08AE-46BA-86A6-E91E9FC5E51F}" presName="parSh" presStyleLbl="node1" presStyleIdx="0" presStyleCnt="3" custLinFactNeighborX="-220" custLinFactNeighborY="-17280"/>
      <dgm:spPr/>
      <dgm:t>
        <a:bodyPr/>
        <a:lstStyle/>
        <a:p>
          <a:endParaRPr lang="es-ES"/>
        </a:p>
      </dgm:t>
    </dgm:pt>
    <dgm:pt modelId="{619194B4-6C48-4C52-B0A5-0BF0029C88A4}" type="pres">
      <dgm:prSet presAssocID="{1F76DCAA-08AE-46BA-86A6-E91E9FC5E51F}" presName="desTx" presStyleLbl="fgAcc1" presStyleIdx="0" presStyleCnt="3" custScaleY="29919" custLinFactY="-1900000" custLinFactNeighborX="-10255" custLinFactNeighborY="-19748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303CD-79BE-4958-BAFA-714413DB7FA7}" type="pres">
      <dgm:prSet presAssocID="{EC9B6518-DC77-4ED6-9FD6-EF4F8D637E96}" presName="sibTrans" presStyleLbl="sibTrans2D1" presStyleIdx="0" presStyleCnt="2"/>
      <dgm:spPr/>
    </dgm:pt>
    <dgm:pt modelId="{44561D72-2D56-4899-87E4-C9A950172B03}" type="pres">
      <dgm:prSet presAssocID="{EC9B6518-DC77-4ED6-9FD6-EF4F8D637E96}" presName="connTx" presStyleLbl="sibTrans2D1" presStyleIdx="0" presStyleCnt="2"/>
      <dgm:spPr/>
    </dgm:pt>
    <dgm:pt modelId="{C2C83BD8-7512-4FD8-A36F-B684374FA842}" type="pres">
      <dgm:prSet presAssocID="{3431D2D9-C1E8-4573-B9D0-65FFAB349B30}" presName="composite" presStyleCnt="0"/>
      <dgm:spPr/>
    </dgm:pt>
    <dgm:pt modelId="{4D72ECE4-E4D0-49B7-95D7-89FF6829C94D}" type="pres">
      <dgm:prSet presAssocID="{3431D2D9-C1E8-4573-B9D0-65FFAB349B3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90B0BA1-F8F8-492C-9582-FCDA21472502}" type="pres">
      <dgm:prSet presAssocID="{3431D2D9-C1E8-4573-B9D0-65FFAB349B30}" presName="parSh" presStyleLbl="node1" presStyleIdx="1" presStyleCnt="3" custScaleY="77087"/>
      <dgm:spPr/>
    </dgm:pt>
    <dgm:pt modelId="{1664B4C4-AC72-4822-94DF-18E6938E6BF2}" type="pres">
      <dgm:prSet presAssocID="{3431D2D9-C1E8-4573-B9D0-65FFAB349B30}" presName="desTx" presStyleLbl="fgAcc1" presStyleIdx="1" presStyleCnt="3" custScaleY="38136" custLinFactY="-1400000" custLinFactNeighborX="-8968" custLinFactNeighborY="-14070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54A083-6FFE-478B-BCEC-B2DBF7B1E812}" type="pres">
      <dgm:prSet presAssocID="{2176646F-64E9-4D38-A1EE-24462F5A87FA}" presName="sibTrans" presStyleLbl="sibTrans2D1" presStyleIdx="1" presStyleCnt="2"/>
      <dgm:spPr/>
    </dgm:pt>
    <dgm:pt modelId="{B504E54D-9BD0-40E0-BCCE-E5E373357EEE}" type="pres">
      <dgm:prSet presAssocID="{2176646F-64E9-4D38-A1EE-24462F5A87FA}" presName="connTx" presStyleLbl="sibTrans2D1" presStyleIdx="1" presStyleCnt="2"/>
      <dgm:spPr/>
    </dgm:pt>
    <dgm:pt modelId="{C414C511-AC9A-4A3D-986B-7654175AE2B8}" type="pres">
      <dgm:prSet presAssocID="{5BEE778D-5182-41FC-A23F-24C7F56468D8}" presName="composite" presStyleCnt="0"/>
      <dgm:spPr/>
    </dgm:pt>
    <dgm:pt modelId="{2E906550-0268-4A79-A377-93AC270D72FF}" type="pres">
      <dgm:prSet presAssocID="{5BEE778D-5182-41FC-A23F-24C7F56468D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3E420-20B9-4CE2-BD6B-79D3E6293CBB}" type="pres">
      <dgm:prSet presAssocID="{5BEE778D-5182-41FC-A23F-24C7F56468D8}" presName="parSh" presStyleLbl="node1" presStyleIdx="2" presStyleCnt="3"/>
      <dgm:spPr/>
      <dgm:t>
        <a:bodyPr/>
        <a:lstStyle/>
        <a:p>
          <a:endParaRPr lang="es-ES"/>
        </a:p>
      </dgm:t>
    </dgm:pt>
    <dgm:pt modelId="{CB53AA9C-0D56-42DC-A919-D72EFF0CFD19}" type="pres">
      <dgm:prSet presAssocID="{5BEE778D-5182-41FC-A23F-24C7F56468D8}" presName="desTx" presStyleLbl="fgAcc1" presStyleIdx="2" presStyleCnt="3" custScaleY="36563" custLinFactY="-1564567" custLinFactNeighborX="-12905" custLinFactNeighborY="-16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EBE59B-6359-4B45-AFC1-977D2DF21F59}" type="presOf" srcId="{EC9B6518-DC77-4ED6-9FD6-EF4F8D637E96}" destId="{51F303CD-79BE-4958-BAFA-714413DB7FA7}" srcOrd="0" destOrd="0" presId="urn:microsoft.com/office/officeart/2005/8/layout/process3"/>
    <dgm:cxn modelId="{2984CCA8-96CC-4C69-8838-DF855CA87364}" type="presOf" srcId="{4F4978A3-A83E-4207-9D44-5E122EEF75F7}" destId="{1664B4C4-AC72-4822-94DF-18E6938E6BF2}" srcOrd="0" destOrd="0" presId="urn:microsoft.com/office/officeart/2005/8/layout/process3"/>
    <dgm:cxn modelId="{7E5E085D-4C5B-4115-AE89-D2C6D39AEAE1}" type="presOf" srcId="{1F9592D2-BECD-466D-BC6B-C18E3EFA3C49}" destId="{6679B2CB-219E-45C2-8AAE-A375D299C0BF}" srcOrd="0" destOrd="0" presId="urn:microsoft.com/office/officeart/2005/8/layout/process3"/>
    <dgm:cxn modelId="{9BF49FFA-0ED1-4A1E-959D-28825D3F1490}" type="presOf" srcId="{5BEE778D-5182-41FC-A23F-24C7F56468D8}" destId="{2E906550-0268-4A79-A377-93AC270D72FF}" srcOrd="0" destOrd="0" presId="urn:microsoft.com/office/officeart/2005/8/layout/process3"/>
    <dgm:cxn modelId="{2860DCB2-A3BD-4E65-89C4-1C6A60DCF916}" type="presOf" srcId="{5058FD3C-D6F3-434B-ADAD-E2AC702C9EE7}" destId="{619194B4-6C48-4C52-B0A5-0BF0029C88A4}" srcOrd="0" destOrd="0" presId="urn:microsoft.com/office/officeart/2005/8/layout/process3"/>
    <dgm:cxn modelId="{0C1718F3-869B-46C2-A7DC-18E1CFD359B9}" srcId="{1F76DCAA-08AE-46BA-86A6-E91E9FC5E51F}" destId="{5058FD3C-D6F3-434B-ADAD-E2AC702C9EE7}" srcOrd="0" destOrd="0" parTransId="{7E5D3876-FCD1-4E36-8B04-C3B601CD8B2B}" sibTransId="{E7F54B30-6BEF-447F-A403-3A79984378F4}"/>
    <dgm:cxn modelId="{FB68D841-139B-4FD5-AB5E-05712EDC391F}" srcId="{5BEE778D-5182-41FC-A23F-24C7F56468D8}" destId="{3319CB23-7ED6-42E7-8FEB-37470AC0C4CA}" srcOrd="0" destOrd="0" parTransId="{F9940021-CAFE-4B92-B336-8E15F5F2E438}" sibTransId="{C71C0111-60A6-46AA-9160-6B77F2137766}"/>
    <dgm:cxn modelId="{90826E63-5626-4977-9094-73F2EE8A2789}" type="presOf" srcId="{3319CB23-7ED6-42E7-8FEB-37470AC0C4CA}" destId="{CB53AA9C-0D56-42DC-A919-D72EFF0CFD19}" srcOrd="0" destOrd="0" presId="urn:microsoft.com/office/officeart/2005/8/layout/process3"/>
    <dgm:cxn modelId="{CB1B7763-56B9-4A3A-8AC0-C2CF196ED597}" srcId="{1F9592D2-BECD-466D-BC6B-C18E3EFA3C49}" destId="{3431D2D9-C1E8-4573-B9D0-65FFAB349B30}" srcOrd="1" destOrd="0" parTransId="{7E70955E-7D09-46B3-B3A9-C368DB942773}" sibTransId="{2176646F-64E9-4D38-A1EE-24462F5A87FA}"/>
    <dgm:cxn modelId="{488C46B2-2048-4A54-BB10-D57DE5AE94F3}" type="presOf" srcId="{2176646F-64E9-4D38-A1EE-24462F5A87FA}" destId="{B504E54D-9BD0-40E0-BCCE-E5E373357EEE}" srcOrd="1" destOrd="0" presId="urn:microsoft.com/office/officeart/2005/8/layout/process3"/>
    <dgm:cxn modelId="{C54D19DF-0D2F-412E-A4BA-58D8C51ECDFB}" type="presOf" srcId="{2176646F-64E9-4D38-A1EE-24462F5A87FA}" destId="{A154A083-6FFE-478B-BCEC-B2DBF7B1E812}" srcOrd="0" destOrd="0" presId="urn:microsoft.com/office/officeart/2005/8/layout/process3"/>
    <dgm:cxn modelId="{8936BF28-B766-4FDC-99C1-25086BB771ED}" srcId="{3431D2D9-C1E8-4573-B9D0-65FFAB349B30}" destId="{4F4978A3-A83E-4207-9D44-5E122EEF75F7}" srcOrd="0" destOrd="0" parTransId="{1C8FAF3F-8FE5-4C5E-84D1-7214E6EFA8AC}" sibTransId="{2F1F59F2-BB34-45D1-A6FA-A339D203E536}"/>
    <dgm:cxn modelId="{934F1519-2478-4444-A289-FA89EF2342DF}" srcId="{1F9592D2-BECD-466D-BC6B-C18E3EFA3C49}" destId="{1F76DCAA-08AE-46BA-86A6-E91E9FC5E51F}" srcOrd="0" destOrd="0" parTransId="{D03D991F-C137-478C-B0B5-A365EB993AF3}" sibTransId="{EC9B6518-DC77-4ED6-9FD6-EF4F8D637E96}"/>
    <dgm:cxn modelId="{D2009D55-496E-4153-AD06-BEFAD3123925}" type="presOf" srcId="{3431D2D9-C1E8-4573-B9D0-65FFAB349B30}" destId="{4D72ECE4-E4D0-49B7-95D7-89FF6829C94D}" srcOrd="0" destOrd="0" presId="urn:microsoft.com/office/officeart/2005/8/layout/process3"/>
    <dgm:cxn modelId="{DB8B782C-332D-4299-9F49-156EDEFC22A7}" type="presOf" srcId="{1F76DCAA-08AE-46BA-86A6-E91E9FC5E51F}" destId="{A268326A-A2F4-4022-A874-5797BA3D7C3B}" srcOrd="0" destOrd="0" presId="urn:microsoft.com/office/officeart/2005/8/layout/process3"/>
    <dgm:cxn modelId="{84F1C1CE-5828-4CE3-9D58-14E2E049EF81}" type="presOf" srcId="{EC9B6518-DC77-4ED6-9FD6-EF4F8D637E96}" destId="{44561D72-2D56-4899-87E4-C9A950172B03}" srcOrd="1" destOrd="0" presId="urn:microsoft.com/office/officeart/2005/8/layout/process3"/>
    <dgm:cxn modelId="{59F6C597-92CC-4076-8EE7-499091754799}" type="presOf" srcId="{5BEE778D-5182-41FC-A23F-24C7F56468D8}" destId="{5C43E420-20B9-4CE2-BD6B-79D3E6293CBB}" srcOrd="1" destOrd="0" presId="urn:microsoft.com/office/officeart/2005/8/layout/process3"/>
    <dgm:cxn modelId="{C824C5CE-5225-4C6A-9063-B6E5D3BE1BC5}" type="presOf" srcId="{1F76DCAA-08AE-46BA-86A6-E91E9FC5E51F}" destId="{E55D3BA1-3DB4-471B-8F2A-E42A3C975A18}" srcOrd="1" destOrd="0" presId="urn:microsoft.com/office/officeart/2005/8/layout/process3"/>
    <dgm:cxn modelId="{8AA28778-D8AF-4FA5-802C-1E4A9F88F215}" type="presOf" srcId="{3431D2D9-C1E8-4573-B9D0-65FFAB349B30}" destId="{790B0BA1-F8F8-492C-9582-FCDA21472502}" srcOrd="1" destOrd="0" presId="urn:microsoft.com/office/officeart/2005/8/layout/process3"/>
    <dgm:cxn modelId="{A5B8C31A-E134-4665-A2A8-5E47B4E7E218}" srcId="{1F9592D2-BECD-466D-BC6B-C18E3EFA3C49}" destId="{5BEE778D-5182-41FC-A23F-24C7F56468D8}" srcOrd="2" destOrd="0" parTransId="{FC53A15A-0F69-4078-96DF-6C3437EA7181}" sibTransId="{1F9E94E9-E806-4D6F-8015-BEC07E4A7FB7}"/>
    <dgm:cxn modelId="{56623D58-503D-4933-A9C3-3DE7714C945E}" type="presParOf" srcId="{6679B2CB-219E-45C2-8AAE-A375D299C0BF}" destId="{5655494C-F652-46BA-BF99-8C1F10344D51}" srcOrd="0" destOrd="0" presId="urn:microsoft.com/office/officeart/2005/8/layout/process3"/>
    <dgm:cxn modelId="{741652EE-57C7-4CEB-840B-3673A4EECC95}" type="presParOf" srcId="{5655494C-F652-46BA-BF99-8C1F10344D51}" destId="{A268326A-A2F4-4022-A874-5797BA3D7C3B}" srcOrd="0" destOrd="0" presId="urn:microsoft.com/office/officeart/2005/8/layout/process3"/>
    <dgm:cxn modelId="{8EE3A1B0-6203-42C5-9D8B-5C15DF6F0DDF}" type="presParOf" srcId="{5655494C-F652-46BA-BF99-8C1F10344D51}" destId="{E55D3BA1-3DB4-471B-8F2A-E42A3C975A18}" srcOrd="1" destOrd="0" presId="urn:microsoft.com/office/officeart/2005/8/layout/process3"/>
    <dgm:cxn modelId="{343F6983-AC81-4B28-BF1C-AE93C4F11A54}" type="presParOf" srcId="{5655494C-F652-46BA-BF99-8C1F10344D51}" destId="{619194B4-6C48-4C52-B0A5-0BF0029C88A4}" srcOrd="2" destOrd="0" presId="urn:microsoft.com/office/officeart/2005/8/layout/process3"/>
    <dgm:cxn modelId="{9D0CC513-5EA0-47F6-B25B-56D3088A63A8}" type="presParOf" srcId="{6679B2CB-219E-45C2-8AAE-A375D299C0BF}" destId="{51F303CD-79BE-4958-BAFA-714413DB7FA7}" srcOrd="1" destOrd="0" presId="urn:microsoft.com/office/officeart/2005/8/layout/process3"/>
    <dgm:cxn modelId="{91245DE5-33E1-4CD1-B866-F1FC31935365}" type="presParOf" srcId="{51F303CD-79BE-4958-BAFA-714413DB7FA7}" destId="{44561D72-2D56-4899-87E4-C9A950172B03}" srcOrd="0" destOrd="0" presId="urn:microsoft.com/office/officeart/2005/8/layout/process3"/>
    <dgm:cxn modelId="{EBB82BC2-C5F2-4DA9-B7CD-0BE637CC481C}" type="presParOf" srcId="{6679B2CB-219E-45C2-8AAE-A375D299C0BF}" destId="{C2C83BD8-7512-4FD8-A36F-B684374FA842}" srcOrd="2" destOrd="0" presId="urn:microsoft.com/office/officeart/2005/8/layout/process3"/>
    <dgm:cxn modelId="{79DF6AA0-413F-4269-BD2C-252ED207DB53}" type="presParOf" srcId="{C2C83BD8-7512-4FD8-A36F-B684374FA842}" destId="{4D72ECE4-E4D0-49B7-95D7-89FF6829C94D}" srcOrd="0" destOrd="0" presId="urn:microsoft.com/office/officeart/2005/8/layout/process3"/>
    <dgm:cxn modelId="{506712DE-8264-4E16-AFC1-7BD825052401}" type="presParOf" srcId="{C2C83BD8-7512-4FD8-A36F-B684374FA842}" destId="{790B0BA1-F8F8-492C-9582-FCDA21472502}" srcOrd="1" destOrd="0" presId="urn:microsoft.com/office/officeart/2005/8/layout/process3"/>
    <dgm:cxn modelId="{4AEF3618-2A53-4D83-AC25-9AB6D67EB435}" type="presParOf" srcId="{C2C83BD8-7512-4FD8-A36F-B684374FA842}" destId="{1664B4C4-AC72-4822-94DF-18E6938E6BF2}" srcOrd="2" destOrd="0" presId="urn:microsoft.com/office/officeart/2005/8/layout/process3"/>
    <dgm:cxn modelId="{968F0F79-4E23-4867-916E-7C67F7738640}" type="presParOf" srcId="{6679B2CB-219E-45C2-8AAE-A375D299C0BF}" destId="{A154A083-6FFE-478B-BCEC-B2DBF7B1E812}" srcOrd="3" destOrd="0" presId="urn:microsoft.com/office/officeart/2005/8/layout/process3"/>
    <dgm:cxn modelId="{1D848321-51A7-4210-8EFD-127E9AFA4A0E}" type="presParOf" srcId="{A154A083-6FFE-478B-BCEC-B2DBF7B1E812}" destId="{B504E54D-9BD0-40E0-BCCE-E5E373357EEE}" srcOrd="0" destOrd="0" presId="urn:microsoft.com/office/officeart/2005/8/layout/process3"/>
    <dgm:cxn modelId="{1FD8142D-3C51-45D5-A158-01C55918CBD9}" type="presParOf" srcId="{6679B2CB-219E-45C2-8AAE-A375D299C0BF}" destId="{C414C511-AC9A-4A3D-986B-7654175AE2B8}" srcOrd="4" destOrd="0" presId="urn:microsoft.com/office/officeart/2005/8/layout/process3"/>
    <dgm:cxn modelId="{413DA92E-AA19-4CEC-A3C0-3FDA11AD2697}" type="presParOf" srcId="{C414C511-AC9A-4A3D-986B-7654175AE2B8}" destId="{2E906550-0268-4A79-A377-93AC270D72FF}" srcOrd="0" destOrd="0" presId="urn:microsoft.com/office/officeart/2005/8/layout/process3"/>
    <dgm:cxn modelId="{15A2CE62-EEB5-4738-99FA-829A75B14991}" type="presParOf" srcId="{C414C511-AC9A-4A3D-986B-7654175AE2B8}" destId="{5C43E420-20B9-4CE2-BD6B-79D3E6293CBB}" srcOrd="1" destOrd="0" presId="urn:microsoft.com/office/officeart/2005/8/layout/process3"/>
    <dgm:cxn modelId="{16082E0D-E779-41AD-8737-8AE22439F420}" type="presParOf" srcId="{C414C511-AC9A-4A3D-986B-7654175AE2B8}" destId="{CB53AA9C-0D56-42DC-A919-D72EFF0CFD1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8F50A-8AAA-498F-B5C9-6D5299C1D5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A595E79-0FD5-48B9-8B7B-D221674F03F9}">
      <dgm:prSet phldrT="[Texto]" custT="1"/>
      <dgm:spPr/>
      <dgm:t>
        <a:bodyPr/>
        <a:lstStyle/>
        <a:p>
          <a:r>
            <a:rPr lang="es-ES" sz="1600" dirty="0" smtClean="0"/>
            <a:t>Brasil principal exportador</a:t>
          </a:r>
          <a:endParaRPr lang="es-ES" sz="1600" dirty="0"/>
        </a:p>
      </dgm:t>
    </dgm:pt>
    <dgm:pt modelId="{BAEAE21C-30B9-464E-863B-E7969F7B9AD0}" type="parTrans" cxnId="{E7E9C666-5E98-40EE-B47F-A105EDD48C29}">
      <dgm:prSet/>
      <dgm:spPr/>
      <dgm:t>
        <a:bodyPr/>
        <a:lstStyle/>
        <a:p>
          <a:endParaRPr lang="es-ES" sz="1400"/>
        </a:p>
      </dgm:t>
    </dgm:pt>
    <dgm:pt modelId="{8C311DF1-8803-444F-9671-E6066B4CD750}" type="sibTrans" cxnId="{E7E9C666-5E98-40EE-B47F-A105EDD48C29}">
      <dgm:prSet/>
      <dgm:spPr/>
      <dgm:t>
        <a:bodyPr/>
        <a:lstStyle/>
        <a:p>
          <a:endParaRPr lang="es-ES" sz="1400"/>
        </a:p>
      </dgm:t>
    </dgm:pt>
    <dgm:pt modelId="{8924CC5C-AD2D-49D3-979F-3320331F4C82}">
      <dgm:prSet phldrT="[Texto]" custT="1"/>
      <dgm:spPr/>
      <dgm:t>
        <a:bodyPr/>
        <a:lstStyle/>
        <a:p>
          <a:r>
            <a:rPr lang="es-ES" sz="1600" dirty="0" smtClean="0"/>
            <a:t>Estados Unidos principal importador</a:t>
          </a:r>
          <a:endParaRPr lang="es-ES" sz="1600" dirty="0"/>
        </a:p>
      </dgm:t>
    </dgm:pt>
    <dgm:pt modelId="{AB4D1A78-FD8A-46D0-A295-9C765EBBFD1B}" type="parTrans" cxnId="{CB35A2DE-435E-46B8-BDE8-43E96ED464CE}">
      <dgm:prSet/>
      <dgm:spPr/>
      <dgm:t>
        <a:bodyPr/>
        <a:lstStyle/>
        <a:p>
          <a:endParaRPr lang="es-ES" sz="1400"/>
        </a:p>
      </dgm:t>
    </dgm:pt>
    <dgm:pt modelId="{CD1CC285-5260-440F-A81B-6CBB38AB1E22}" type="sibTrans" cxnId="{CB35A2DE-435E-46B8-BDE8-43E96ED464CE}">
      <dgm:prSet/>
      <dgm:spPr/>
      <dgm:t>
        <a:bodyPr/>
        <a:lstStyle/>
        <a:p>
          <a:endParaRPr lang="es-ES" sz="1400"/>
        </a:p>
      </dgm:t>
    </dgm:pt>
    <dgm:pt modelId="{6B3B0ADA-EE1E-4D56-A007-C445BEA5E52C}">
      <dgm:prSet phldrT="[Texto]" custT="1"/>
      <dgm:spPr/>
      <dgm:t>
        <a:bodyPr/>
        <a:lstStyle/>
        <a:p>
          <a:r>
            <a:rPr lang="es-ES" sz="1600" dirty="0" smtClean="0"/>
            <a:t>Organización Internacional del Café</a:t>
          </a:r>
          <a:endParaRPr lang="es-ES" sz="1600" dirty="0"/>
        </a:p>
      </dgm:t>
    </dgm:pt>
    <dgm:pt modelId="{0AD8DC0C-B062-4D1B-996B-43831C8006B4}" type="parTrans" cxnId="{6ABB1CB4-8B8E-404A-A387-F5B01036614A}">
      <dgm:prSet/>
      <dgm:spPr/>
      <dgm:t>
        <a:bodyPr/>
        <a:lstStyle/>
        <a:p>
          <a:endParaRPr lang="es-ES" sz="1400"/>
        </a:p>
      </dgm:t>
    </dgm:pt>
    <dgm:pt modelId="{6842D4F9-A301-4BB7-A63B-1463B09048F5}" type="sibTrans" cxnId="{6ABB1CB4-8B8E-404A-A387-F5B01036614A}">
      <dgm:prSet/>
      <dgm:spPr/>
      <dgm:t>
        <a:bodyPr/>
        <a:lstStyle/>
        <a:p>
          <a:endParaRPr lang="es-ES" sz="1400"/>
        </a:p>
      </dgm:t>
    </dgm:pt>
    <dgm:pt modelId="{7235C8F3-2F7D-4D53-9F1D-06097C0DC977}" type="pres">
      <dgm:prSet presAssocID="{0EE8F50A-8AAA-498F-B5C9-6D5299C1D57B}" presName="diagram" presStyleCnt="0">
        <dgm:presLayoutVars>
          <dgm:dir/>
          <dgm:resizeHandles val="exact"/>
        </dgm:presLayoutVars>
      </dgm:prSet>
      <dgm:spPr/>
    </dgm:pt>
    <dgm:pt modelId="{B3AA21DF-17BE-46B3-BF40-F6EE63647CF7}" type="pres">
      <dgm:prSet presAssocID="{4A595E79-0FD5-48B9-8B7B-D221674F03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A1BE7-7B60-41B7-B87E-5ADAC41E4E72}" type="pres">
      <dgm:prSet presAssocID="{8C311DF1-8803-444F-9671-E6066B4CD750}" presName="sibTrans" presStyleCnt="0"/>
      <dgm:spPr/>
    </dgm:pt>
    <dgm:pt modelId="{FBEC08CD-F6A7-4706-897A-DC5D0B466EFF}" type="pres">
      <dgm:prSet presAssocID="{8924CC5C-AD2D-49D3-979F-3320331F4C82}" presName="node" presStyleLbl="node1" presStyleIdx="1" presStyleCnt="3">
        <dgm:presLayoutVars>
          <dgm:bulletEnabled val="1"/>
        </dgm:presLayoutVars>
      </dgm:prSet>
      <dgm:spPr/>
    </dgm:pt>
    <dgm:pt modelId="{10856102-18D8-41A7-97E6-9F23A9BA20B3}" type="pres">
      <dgm:prSet presAssocID="{CD1CC285-5260-440F-A81B-6CBB38AB1E22}" presName="sibTrans" presStyleCnt="0"/>
      <dgm:spPr/>
    </dgm:pt>
    <dgm:pt modelId="{6CCFA5FF-B76E-4EC1-A157-9D979887738C}" type="pres">
      <dgm:prSet presAssocID="{6B3B0ADA-EE1E-4D56-A007-C445BEA5E5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785F94-C5B5-41FA-988F-54FA9CA9923E}" type="presOf" srcId="{8924CC5C-AD2D-49D3-979F-3320331F4C82}" destId="{FBEC08CD-F6A7-4706-897A-DC5D0B466EFF}" srcOrd="0" destOrd="0" presId="urn:microsoft.com/office/officeart/2005/8/layout/default"/>
    <dgm:cxn modelId="{BF2232D0-0956-4E38-B2AC-A0CDCF5EE807}" type="presOf" srcId="{0EE8F50A-8AAA-498F-B5C9-6D5299C1D57B}" destId="{7235C8F3-2F7D-4D53-9F1D-06097C0DC977}" srcOrd="0" destOrd="0" presId="urn:microsoft.com/office/officeart/2005/8/layout/default"/>
    <dgm:cxn modelId="{6ABB1CB4-8B8E-404A-A387-F5B01036614A}" srcId="{0EE8F50A-8AAA-498F-B5C9-6D5299C1D57B}" destId="{6B3B0ADA-EE1E-4D56-A007-C445BEA5E52C}" srcOrd="2" destOrd="0" parTransId="{0AD8DC0C-B062-4D1B-996B-43831C8006B4}" sibTransId="{6842D4F9-A301-4BB7-A63B-1463B09048F5}"/>
    <dgm:cxn modelId="{52DB4285-C12A-4670-9B9E-4E3FBA8B72BB}" type="presOf" srcId="{4A595E79-0FD5-48B9-8B7B-D221674F03F9}" destId="{B3AA21DF-17BE-46B3-BF40-F6EE63647CF7}" srcOrd="0" destOrd="0" presId="urn:microsoft.com/office/officeart/2005/8/layout/default"/>
    <dgm:cxn modelId="{E7E9C666-5E98-40EE-B47F-A105EDD48C29}" srcId="{0EE8F50A-8AAA-498F-B5C9-6D5299C1D57B}" destId="{4A595E79-0FD5-48B9-8B7B-D221674F03F9}" srcOrd="0" destOrd="0" parTransId="{BAEAE21C-30B9-464E-863B-E7969F7B9AD0}" sibTransId="{8C311DF1-8803-444F-9671-E6066B4CD750}"/>
    <dgm:cxn modelId="{CB1F83BF-4572-4373-B515-8B6F06670B33}" type="presOf" srcId="{6B3B0ADA-EE1E-4D56-A007-C445BEA5E52C}" destId="{6CCFA5FF-B76E-4EC1-A157-9D979887738C}" srcOrd="0" destOrd="0" presId="urn:microsoft.com/office/officeart/2005/8/layout/default"/>
    <dgm:cxn modelId="{CB35A2DE-435E-46B8-BDE8-43E96ED464CE}" srcId="{0EE8F50A-8AAA-498F-B5C9-6D5299C1D57B}" destId="{8924CC5C-AD2D-49D3-979F-3320331F4C82}" srcOrd="1" destOrd="0" parTransId="{AB4D1A78-FD8A-46D0-A295-9C765EBBFD1B}" sibTransId="{CD1CC285-5260-440F-A81B-6CBB38AB1E22}"/>
    <dgm:cxn modelId="{C54E7238-9322-48E1-8861-D40955D4E695}" type="presParOf" srcId="{7235C8F3-2F7D-4D53-9F1D-06097C0DC977}" destId="{B3AA21DF-17BE-46B3-BF40-F6EE63647CF7}" srcOrd="0" destOrd="0" presId="urn:microsoft.com/office/officeart/2005/8/layout/default"/>
    <dgm:cxn modelId="{2478ECFA-008F-42C8-B47E-B4126A86FAAD}" type="presParOf" srcId="{7235C8F3-2F7D-4D53-9F1D-06097C0DC977}" destId="{C29A1BE7-7B60-41B7-B87E-5ADAC41E4E72}" srcOrd="1" destOrd="0" presId="urn:microsoft.com/office/officeart/2005/8/layout/default"/>
    <dgm:cxn modelId="{EF78B221-A7CA-455D-BC22-EB3B23FFCC9C}" type="presParOf" srcId="{7235C8F3-2F7D-4D53-9F1D-06097C0DC977}" destId="{FBEC08CD-F6A7-4706-897A-DC5D0B466EFF}" srcOrd="2" destOrd="0" presId="urn:microsoft.com/office/officeart/2005/8/layout/default"/>
    <dgm:cxn modelId="{82ED4544-5EF7-469E-AD88-0828A2E94E2F}" type="presParOf" srcId="{7235C8F3-2F7D-4D53-9F1D-06097C0DC977}" destId="{10856102-18D8-41A7-97E6-9F23A9BA20B3}" srcOrd="3" destOrd="0" presId="urn:microsoft.com/office/officeart/2005/8/layout/default"/>
    <dgm:cxn modelId="{A4E20977-8ED2-4821-BA70-AA97EADF4B42}" type="presParOf" srcId="{7235C8F3-2F7D-4D53-9F1D-06097C0DC977}" destId="{6CCFA5FF-B76E-4EC1-A157-9D979887738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8F50A-8AAA-498F-B5C9-6D5299C1D57B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595E79-0FD5-48B9-8B7B-D221674F03F9}">
      <dgm:prSet phldrT="[Texto]" custT="1"/>
      <dgm:spPr/>
      <dgm:t>
        <a:bodyPr/>
        <a:lstStyle/>
        <a:p>
          <a:r>
            <a:rPr lang="es-ES" sz="1200" dirty="0" smtClean="0"/>
            <a:t>Manabí principal provincia productora</a:t>
          </a:r>
          <a:endParaRPr lang="es-ES" sz="1200" dirty="0"/>
        </a:p>
      </dgm:t>
    </dgm:pt>
    <dgm:pt modelId="{BAEAE21C-30B9-464E-863B-E7969F7B9AD0}" type="parTrans" cxnId="{E7E9C666-5E98-40EE-B47F-A105EDD48C29}">
      <dgm:prSet/>
      <dgm:spPr/>
      <dgm:t>
        <a:bodyPr/>
        <a:lstStyle/>
        <a:p>
          <a:endParaRPr lang="es-ES" sz="1100"/>
        </a:p>
      </dgm:t>
    </dgm:pt>
    <dgm:pt modelId="{8C311DF1-8803-444F-9671-E6066B4CD750}" type="sibTrans" cxnId="{E7E9C666-5E98-40EE-B47F-A105EDD48C29}">
      <dgm:prSet/>
      <dgm:spPr/>
      <dgm:t>
        <a:bodyPr/>
        <a:lstStyle/>
        <a:p>
          <a:endParaRPr lang="es-ES" sz="1100"/>
        </a:p>
      </dgm:t>
    </dgm:pt>
    <dgm:pt modelId="{8924CC5C-AD2D-49D3-979F-3320331F4C82}">
      <dgm:prSet phldrT="[Texto]" custT="1"/>
      <dgm:spPr/>
      <dgm:t>
        <a:bodyPr/>
        <a:lstStyle/>
        <a:p>
          <a:r>
            <a:rPr lang="es-ES" sz="1200" dirty="0" smtClean="0"/>
            <a:t>Año 2012, mayor tasa de decrecimiento (78,1%), en producción y ventas</a:t>
          </a:r>
          <a:endParaRPr lang="es-ES" sz="1200" dirty="0"/>
        </a:p>
      </dgm:t>
    </dgm:pt>
    <dgm:pt modelId="{AB4D1A78-FD8A-46D0-A295-9C765EBBFD1B}" type="parTrans" cxnId="{CB35A2DE-435E-46B8-BDE8-43E96ED464CE}">
      <dgm:prSet/>
      <dgm:spPr/>
      <dgm:t>
        <a:bodyPr/>
        <a:lstStyle/>
        <a:p>
          <a:endParaRPr lang="es-ES" sz="1100"/>
        </a:p>
      </dgm:t>
    </dgm:pt>
    <dgm:pt modelId="{CD1CC285-5260-440F-A81B-6CBB38AB1E22}" type="sibTrans" cxnId="{CB35A2DE-435E-46B8-BDE8-43E96ED464CE}">
      <dgm:prSet/>
      <dgm:spPr/>
      <dgm:t>
        <a:bodyPr/>
        <a:lstStyle/>
        <a:p>
          <a:endParaRPr lang="es-ES" sz="1100"/>
        </a:p>
      </dgm:t>
    </dgm:pt>
    <dgm:pt modelId="{6B3B0ADA-EE1E-4D56-A007-C445BEA5E52C}">
      <dgm:prSet phldrT="[Texto]" custT="1"/>
      <dgm:spPr/>
      <dgm:t>
        <a:bodyPr/>
        <a:lstStyle/>
        <a:p>
          <a:r>
            <a:rPr lang="es-ES" sz="1200" dirty="0" smtClean="0"/>
            <a:t>Decrecimiento en exportaciones 2012 (35,18%);  (62,6%) en 2013</a:t>
          </a:r>
          <a:endParaRPr lang="es-ES" sz="1200" dirty="0"/>
        </a:p>
      </dgm:t>
    </dgm:pt>
    <dgm:pt modelId="{0AD8DC0C-B062-4D1B-996B-43831C8006B4}" type="parTrans" cxnId="{6ABB1CB4-8B8E-404A-A387-F5B01036614A}">
      <dgm:prSet/>
      <dgm:spPr/>
      <dgm:t>
        <a:bodyPr/>
        <a:lstStyle/>
        <a:p>
          <a:endParaRPr lang="es-ES" sz="1100"/>
        </a:p>
      </dgm:t>
    </dgm:pt>
    <dgm:pt modelId="{6842D4F9-A301-4BB7-A63B-1463B09048F5}" type="sibTrans" cxnId="{6ABB1CB4-8B8E-404A-A387-F5B01036614A}">
      <dgm:prSet/>
      <dgm:spPr/>
      <dgm:t>
        <a:bodyPr/>
        <a:lstStyle/>
        <a:p>
          <a:endParaRPr lang="es-ES" sz="1100"/>
        </a:p>
      </dgm:t>
    </dgm:pt>
    <dgm:pt modelId="{45AF3518-6F3A-4A17-88BD-9CDA6977F5D5}">
      <dgm:prSet custT="1"/>
      <dgm:spPr/>
      <dgm:t>
        <a:bodyPr/>
        <a:lstStyle/>
        <a:p>
          <a:r>
            <a:rPr lang="es-ES" sz="1200" dirty="0" smtClean="0"/>
            <a:t>COFENAC</a:t>
          </a:r>
          <a:endParaRPr lang="es-ES" sz="1200" dirty="0"/>
        </a:p>
      </dgm:t>
    </dgm:pt>
    <dgm:pt modelId="{D8CEFE35-A111-4DB2-BA4A-6ADC23435305}" type="parTrans" cxnId="{FBD04084-6458-4974-BA43-B0572A7FAEE3}">
      <dgm:prSet/>
      <dgm:spPr/>
      <dgm:t>
        <a:bodyPr/>
        <a:lstStyle/>
        <a:p>
          <a:endParaRPr lang="es-ES"/>
        </a:p>
      </dgm:t>
    </dgm:pt>
    <dgm:pt modelId="{19826315-0B91-4B73-8B1F-41480EA358A8}" type="sibTrans" cxnId="{FBD04084-6458-4974-BA43-B0572A7FAEE3}">
      <dgm:prSet/>
      <dgm:spPr/>
      <dgm:t>
        <a:bodyPr/>
        <a:lstStyle/>
        <a:p>
          <a:endParaRPr lang="es-ES"/>
        </a:p>
      </dgm:t>
    </dgm:pt>
    <dgm:pt modelId="{7235C8F3-2F7D-4D53-9F1D-06097C0DC977}" type="pres">
      <dgm:prSet presAssocID="{0EE8F50A-8AAA-498F-B5C9-6D5299C1D57B}" presName="diagram" presStyleCnt="0">
        <dgm:presLayoutVars>
          <dgm:dir/>
          <dgm:resizeHandles val="exact"/>
        </dgm:presLayoutVars>
      </dgm:prSet>
      <dgm:spPr/>
    </dgm:pt>
    <dgm:pt modelId="{B3AA21DF-17BE-46B3-BF40-F6EE63647CF7}" type="pres">
      <dgm:prSet presAssocID="{4A595E79-0FD5-48B9-8B7B-D221674F03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A1BE7-7B60-41B7-B87E-5ADAC41E4E72}" type="pres">
      <dgm:prSet presAssocID="{8C311DF1-8803-444F-9671-E6066B4CD750}" presName="sibTrans" presStyleCnt="0"/>
      <dgm:spPr/>
    </dgm:pt>
    <dgm:pt modelId="{FBEC08CD-F6A7-4706-897A-DC5D0B466EFF}" type="pres">
      <dgm:prSet presAssocID="{8924CC5C-AD2D-49D3-979F-3320331F4C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56102-18D8-41A7-97E6-9F23A9BA20B3}" type="pres">
      <dgm:prSet presAssocID="{CD1CC285-5260-440F-A81B-6CBB38AB1E22}" presName="sibTrans" presStyleCnt="0"/>
      <dgm:spPr/>
    </dgm:pt>
    <dgm:pt modelId="{6CCFA5FF-B76E-4EC1-A157-9D979887738C}" type="pres">
      <dgm:prSet presAssocID="{6B3B0ADA-EE1E-4D56-A007-C445BEA5E5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64DFD-FA35-443E-B32C-2C27F69FE6C6}" type="pres">
      <dgm:prSet presAssocID="{6842D4F9-A301-4BB7-A63B-1463B09048F5}" presName="sibTrans" presStyleCnt="0"/>
      <dgm:spPr/>
    </dgm:pt>
    <dgm:pt modelId="{68017A54-2F88-45A5-83BE-FEEE1154C3DD}" type="pres">
      <dgm:prSet presAssocID="{45AF3518-6F3A-4A17-88BD-9CDA6977F5D5}" presName="node" presStyleLbl="node1" presStyleIdx="3" presStyleCnt="4">
        <dgm:presLayoutVars>
          <dgm:bulletEnabled val="1"/>
        </dgm:presLayoutVars>
      </dgm:prSet>
      <dgm:spPr/>
    </dgm:pt>
  </dgm:ptLst>
  <dgm:cxnLst>
    <dgm:cxn modelId="{D088425C-4310-4F7B-911F-EB9B28E2D56A}" type="presOf" srcId="{8924CC5C-AD2D-49D3-979F-3320331F4C82}" destId="{FBEC08CD-F6A7-4706-897A-DC5D0B466EFF}" srcOrd="0" destOrd="0" presId="urn:microsoft.com/office/officeart/2005/8/layout/default"/>
    <dgm:cxn modelId="{5C6C4E22-2C53-4771-9CCF-DED269B2B5DE}" type="presOf" srcId="{6B3B0ADA-EE1E-4D56-A007-C445BEA5E52C}" destId="{6CCFA5FF-B76E-4EC1-A157-9D979887738C}" srcOrd="0" destOrd="0" presId="urn:microsoft.com/office/officeart/2005/8/layout/default"/>
    <dgm:cxn modelId="{05AA43BF-A04E-407C-9237-28C816E5350C}" type="presOf" srcId="{4A595E79-0FD5-48B9-8B7B-D221674F03F9}" destId="{B3AA21DF-17BE-46B3-BF40-F6EE63647CF7}" srcOrd="0" destOrd="0" presId="urn:microsoft.com/office/officeart/2005/8/layout/default"/>
    <dgm:cxn modelId="{2C0677EE-575B-433B-92FB-7877B5C664F5}" type="presOf" srcId="{45AF3518-6F3A-4A17-88BD-9CDA6977F5D5}" destId="{68017A54-2F88-45A5-83BE-FEEE1154C3DD}" srcOrd="0" destOrd="0" presId="urn:microsoft.com/office/officeart/2005/8/layout/default"/>
    <dgm:cxn modelId="{D547421C-067D-4B76-8F13-616363A22569}" type="presOf" srcId="{0EE8F50A-8AAA-498F-B5C9-6D5299C1D57B}" destId="{7235C8F3-2F7D-4D53-9F1D-06097C0DC977}" srcOrd="0" destOrd="0" presId="urn:microsoft.com/office/officeart/2005/8/layout/default"/>
    <dgm:cxn modelId="{6ABB1CB4-8B8E-404A-A387-F5B01036614A}" srcId="{0EE8F50A-8AAA-498F-B5C9-6D5299C1D57B}" destId="{6B3B0ADA-EE1E-4D56-A007-C445BEA5E52C}" srcOrd="2" destOrd="0" parTransId="{0AD8DC0C-B062-4D1B-996B-43831C8006B4}" sibTransId="{6842D4F9-A301-4BB7-A63B-1463B09048F5}"/>
    <dgm:cxn modelId="{FBD04084-6458-4974-BA43-B0572A7FAEE3}" srcId="{0EE8F50A-8AAA-498F-B5C9-6D5299C1D57B}" destId="{45AF3518-6F3A-4A17-88BD-9CDA6977F5D5}" srcOrd="3" destOrd="0" parTransId="{D8CEFE35-A111-4DB2-BA4A-6ADC23435305}" sibTransId="{19826315-0B91-4B73-8B1F-41480EA358A8}"/>
    <dgm:cxn modelId="{CB35A2DE-435E-46B8-BDE8-43E96ED464CE}" srcId="{0EE8F50A-8AAA-498F-B5C9-6D5299C1D57B}" destId="{8924CC5C-AD2D-49D3-979F-3320331F4C82}" srcOrd="1" destOrd="0" parTransId="{AB4D1A78-FD8A-46D0-A295-9C765EBBFD1B}" sibTransId="{CD1CC285-5260-440F-A81B-6CBB38AB1E22}"/>
    <dgm:cxn modelId="{E7E9C666-5E98-40EE-B47F-A105EDD48C29}" srcId="{0EE8F50A-8AAA-498F-B5C9-6D5299C1D57B}" destId="{4A595E79-0FD5-48B9-8B7B-D221674F03F9}" srcOrd="0" destOrd="0" parTransId="{BAEAE21C-30B9-464E-863B-E7969F7B9AD0}" sibTransId="{8C311DF1-8803-444F-9671-E6066B4CD750}"/>
    <dgm:cxn modelId="{8B2AFC51-5285-4185-B725-65981F498F03}" type="presParOf" srcId="{7235C8F3-2F7D-4D53-9F1D-06097C0DC977}" destId="{B3AA21DF-17BE-46B3-BF40-F6EE63647CF7}" srcOrd="0" destOrd="0" presId="urn:microsoft.com/office/officeart/2005/8/layout/default"/>
    <dgm:cxn modelId="{89DDBE12-D3F8-44C8-944C-49CF920DD567}" type="presParOf" srcId="{7235C8F3-2F7D-4D53-9F1D-06097C0DC977}" destId="{C29A1BE7-7B60-41B7-B87E-5ADAC41E4E72}" srcOrd="1" destOrd="0" presId="urn:microsoft.com/office/officeart/2005/8/layout/default"/>
    <dgm:cxn modelId="{52C23575-374C-469F-9F12-E47079C88581}" type="presParOf" srcId="{7235C8F3-2F7D-4D53-9F1D-06097C0DC977}" destId="{FBEC08CD-F6A7-4706-897A-DC5D0B466EFF}" srcOrd="2" destOrd="0" presId="urn:microsoft.com/office/officeart/2005/8/layout/default"/>
    <dgm:cxn modelId="{A5A73E41-2BF0-4620-BD47-7FB67A77CBEA}" type="presParOf" srcId="{7235C8F3-2F7D-4D53-9F1D-06097C0DC977}" destId="{10856102-18D8-41A7-97E6-9F23A9BA20B3}" srcOrd="3" destOrd="0" presId="urn:microsoft.com/office/officeart/2005/8/layout/default"/>
    <dgm:cxn modelId="{9F3E04CC-E7B9-4477-9B4F-1862B85D81C2}" type="presParOf" srcId="{7235C8F3-2F7D-4D53-9F1D-06097C0DC977}" destId="{6CCFA5FF-B76E-4EC1-A157-9D979887738C}" srcOrd="4" destOrd="0" presId="urn:microsoft.com/office/officeart/2005/8/layout/default"/>
    <dgm:cxn modelId="{54F27BD2-3465-4A2B-8E58-EE12E64BC165}" type="presParOf" srcId="{7235C8F3-2F7D-4D53-9F1D-06097C0DC977}" destId="{73564DFD-FA35-443E-B32C-2C27F69FE6C6}" srcOrd="5" destOrd="0" presId="urn:microsoft.com/office/officeart/2005/8/layout/default"/>
    <dgm:cxn modelId="{0BF86019-E845-4534-A48D-EDFD3FA913EA}" type="presParOf" srcId="{7235C8F3-2F7D-4D53-9F1D-06097C0DC977}" destId="{68017A54-2F88-45A5-83BE-FEEE1154C3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2F8204-65F6-4190-A45A-CC3FEDD4604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74F62D-7470-40C4-BD91-DB9288410077}">
      <dgm:prSet phldrT="[Texto]"/>
      <dgm:spPr/>
      <dgm:t>
        <a:bodyPr/>
        <a:lstStyle/>
        <a:p>
          <a:r>
            <a:rPr lang="es-ES" dirty="0" smtClean="0"/>
            <a:t>2007-2010</a:t>
          </a:r>
          <a:endParaRPr lang="es-ES" dirty="0"/>
        </a:p>
      </dgm:t>
    </dgm:pt>
    <dgm:pt modelId="{313192CD-9FE1-4D28-A113-0825AE35E739}" type="parTrans" cxnId="{30D94638-3BDD-4412-9458-03CE712E41EF}">
      <dgm:prSet/>
      <dgm:spPr/>
      <dgm:t>
        <a:bodyPr/>
        <a:lstStyle/>
        <a:p>
          <a:endParaRPr lang="es-ES"/>
        </a:p>
      </dgm:t>
    </dgm:pt>
    <dgm:pt modelId="{2EC13437-B9D5-4E8A-A49C-C52A9E6B5521}" type="sibTrans" cxnId="{30D94638-3BDD-4412-9458-03CE712E41EF}">
      <dgm:prSet/>
      <dgm:spPr/>
      <dgm:t>
        <a:bodyPr/>
        <a:lstStyle/>
        <a:p>
          <a:endParaRPr lang="es-ES"/>
        </a:p>
      </dgm:t>
    </dgm:pt>
    <dgm:pt modelId="{D4AA2D6E-ACCE-4A59-AC66-81D15CFD6C9F}">
      <dgm:prSet phldrT="[Texto]"/>
      <dgm:spPr/>
      <dgm:t>
        <a:bodyPr/>
        <a:lstStyle/>
        <a:p>
          <a:r>
            <a:rPr lang="es-ES" dirty="0" smtClean="0"/>
            <a:t>Ruptura de modelo </a:t>
          </a:r>
          <a:r>
            <a:rPr lang="es-ES" dirty="0" err="1" smtClean="0"/>
            <a:t>neoliberalista</a:t>
          </a:r>
          <a:endParaRPr lang="es-ES" dirty="0"/>
        </a:p>
      </dgm:t>
    </dgm:pt>
    <dgm:pt modelId="{6C0E6B96-08F3-4E39-A2E5-82BFC002FA28}" type="parTrans" cxnId="{F895A0D8-215F-48B5-8D2E-8738BDA352BE}">
      <dgm:prSet/>
      <dgm:spPr/>
      <dgm:t>
        <a:bodyPr/>
        <a:lstStyle/>
        <a:p>
          <a:endParaRPr lang="es-ES"/>
        </a:p>
      </dgm:t>
    </dgm:pt>
    <dgm:pt modelId="{A827C4F8-397F-48B4-A96D-39EC56543DFF}" type="sibTrans" cxnId="{F895A0D8-215F-48B5-8D2E-8738BDA352BE}">
      <dgm:prSet/>
      <dgm:spPr/>
      <dgm:t>
        <a:bodyPr/>
        <a:lstStyle/>
        <a:p>
          <a:endParaRPr lang="es-ES"/>
        </a:p>
      </dgm:t>
    </dgm:pt>
    <dgm:pt modelId="{9A761C38-B652-469A-A4D0-87BDF9CCDB26}">
      <dgm:prSet phldrT="[Texto]"/>
      <dgm:spPr/>
      <dgm:t>
        <a:bodyPr/>
        <a:lstStyle/>
        <a:p>
          <a:r>
            <a:rPr lang="es-ES" dirty="0" smtClean="0"/>
            <a:t>2009-2013</a:t>
          </a:r>
          <a:endParaRPr lang="es-ES" dirty="0"/>
        </a:p>
      </dgm:t>
    </dgm:pt>
    <dgm:pt modelId="{4331A055-9D7F-4E87-9A7C-E7ACFF471CBE}" type="parTrans" cxnId="{841214D9-800A-48A3-9A5A-D2E981D5143D}">
      <dgm:prSet/>
      <dgm:spPr/>
      <dgm:t>
        <a:bodyPr/>
        <a:lstStyle/>
        <a:p>
          <a:endParaRPr lang="es-ES"/>
        </a:p>
      </dgm:t>
    </dgm:pt>
    <dgm:pt modelId="{4251CBA2-5673-4429-B1A6-DD6C21186240}" type="sibTrans" cxnId="{841214D9-800A-48A3-9A5A-D2E981D5143D}">
      <dgm:prSet/>
      <dgm:spPr/>
      <dgm:t>
        <a:bodyPr/>
        <a:lstStyle/>
        <a:p>
          <a:endParaRPr lang="es-ES"/>
        </a:p>
      </dgm:t>
    </dgm:pt>
    <dgm:pt modelId="{FE6FDB55-958B-4043-BB94-1BBC34D9F95A}">
      <dgm:prSet phldrT="[Texto]"/>
      <dgm:spPr/>
      <dgm:t>
        <a:bodyPr/>
        <a:lstStyle/>
        <a:p>
          <a:r>
            <a:rPr lang="es-ES" dirty="0" smtClean="0"/>
            <a:t>Ordenamiento territorial</a:t>
          </a:r>
          <a:endParaRPr lang="es-ES" dirty="0"/>
        </a:p>
      </dgm:t>
    </dgm:pt>
    <dgm:pt modelId="{C5A7DD95-A270-4A7B-A7CD-50DF28C72BD9}" type="parTrans" cxnId="{4FBEF211-1C72-4D8D-A825-FB15902784F7}">
      <dgm:prSet/>
      <dgm:spPr/>
      <dgm:t>
        <a:bodyPr/>
        <a:lstStyle/>
        <a:p>
          <a:endParaRPr lang="es-ES"/>
        </a:p>
      </dgm:t>
    </dgm:pt>
    <dgm:pt modelId="{9649EEF9-4FA5-4189-BD96-30279578DE1F}" type="sibTrans" cxnId="{4FBEF211-1C72-4D8D-A825-FB15902784F7}">
      <dgm:prSet/>
      <dgm:spPr/>
      <dgm:t>
        <a:bodyPr/>
        <a:lstStyle/>
        <a:p>
          <a:endParaRPr lang="es-ES"/>
        </a:p>
      </dgm:t>
    </dgm:pt>
    <dgm:pt modelId="{EE853BF1-7F16-49DD-A0CD-B00EF2B12619}">
      <dgm:prSet phldrT="[Texto]"/>
      <dgm:spPr/>
      <dgm:t>
        <a:bodyPr/>
        <a:lstStyle/>
        <a:p>
          <a:r>
            <a:rPr lang="es-ES" dirty="0" smtClean="0"/>
            <a:t>Estado plurinacional e intercultural</a:t>
          </a:r>
          <a:endParaRPr lang="es-ES" dirty="0"/>
        </a:p>
      </dgm:t>
    </dgm:pt>
    <dgm:pt modelId="{614D9E66-52DB-48D5-B340-AA0C38F271F0}" type="parTrans" cxnId="{C892A01E-D29F-496A-8070-D01E67D1ACCF}">
      <dgm:prSet/>
      <dgm:spPr/>
      <dgm:t>
        <a:bodyPr/>
        <a:lstStyle/>
        <a:p>
          <a:endParaRPr lang="es-ES"/>
        </a:p>
      </dgm:t>
    </dgm:pt>
    <dgm:pt modelId="{CA04484F-1BA3-47C3-B8A3-F9E6FE9401CA}" type="sibTrans" cxnId="{C892A01E-D29F-496A-8070-D01E67D1ACCF}">
      <dgm:prSet/>
      <dgm:spPr/>
      <dgm:t>
        <a:bodyPr/>
        <a:lstStyle/>
        <a:p>
          <a:endParaRPr lang="es-ES"/>
        </a:p>
      </dgm:t>
    </dgm:pt>
    <dgm:pt modelId="{5ECDA16C-E607-4B4D-84E3-6B795B8679DF}">
      <dgm:prSet phldrT="[Texto]"/>
      <dgm:spPr/>
      <dgm:t>
        <a:bodyPr/>
        <a:lstStyle/>
        <a:p>
          <a:r>
            <a:rPr lang="es-ES" dirty="0" smtClean="0"/>
            <a:t>2013-2017</a:t>
          </a:r>
          <a:endParaRPr lang="es-ES" dirty="0"/>
        </a:p>
      </dgm:t>
    </dgm:pt>
    <dgm:pt modelId="{E2902717-0CCF-4CA9-A33D-D363B3CA0F6E}" type="parTrans" cxnId="{5CF02AF9-178D-4B55-992F-D38F2BAF0554}">
      <dgm:prSet/>
      <dgm:spPr/>
      <dgm:t>
        <a:bodyPr/>
        <a:lstStyle/>
        <a:p>
          <a:endParaRPr lang="es-ES"/>
        </a:p>
      </dgm:t>
    </dgm:pt>
    <dgm:pt modelId="{EB18CADE-921F-42AC-BEC8-74CDF5FE1875}" type="sibTrans" cxnId="{5CF02AF9-178D-4B55-992F-D38F2BAF0554}">
      <dgm:prSet/>
      <dgm:spPr/>
      <dgm:t>
        <a:bodyPr/>
        <a:lstStyle/>
        <a:p>
          <a:endParaRPr lang="es-ES"/>
        </a:p>
      </dgm:t>
    </dgm:pt>
    <dgm:pt modelId="{9D057EED-9AC4-4DDF-B54E-EE812A2A172C}">
      <dgm:prSet phldrT="[Texto]"/>
      <dgm:spPr/>
      <dgm:t>
        <a:bodyPr/>
        <a:lstStyle/>
        <a:p>
          <a:r>
            <a:rPr lang="es-ES" dirty="0" smtClean="0"/>
            <a:t>Socialismo del buen vivir</a:t>
          </a:r>
          <a:endParaRPr lang="es-ES" dirty="0"/>
        </a:p>
      </dgm:t>
    </dgm:pt>
    <dgm:pt modelId="{C797D8E2-AED8-4DB8-8107-984A2D040559}" type="parTrans" cxnId="{BF0DB1ED-3795-43E2-9C55-FC377C7D78B9}">
      <dgm:prSet/>
      <dgm:spPr/>
      <dgm:t>
        <a:bodyPr/>
        <a:lstStyle/>
        <a:p>
          <a:endParaRPr lang="es-ES"/>
        </a:p>
      </dgm:t>
    </dgm:pt>
    <dgm:pt modelId="{01BA4AA2-42BF-40AD-8161-4E9EB21B266F}" type="sibTrans" cxnId="{BF0DB1ED-3795-43E2-9C55-FC377C7D78B9}">
      <dgm:prSet/>
      <dgm:spPr/>
      <dgm:t>
        <a:bodyPr/>
        <a:lstStyle/>
        <a:p>
          <a:endParaRPr lang="es-ES"/>
        </a:p>
      </dgm:t>
    </dgm:pt>
    <dgm:pt modelId="{9862EE89-284D-4CFB-8F4B-F80A5A98D34F}">
      <dgm:prSet phldrT="[Texto]"/>
      <dgm:spPr/>
      <dgm:t>
        <a:bodyPr/>
        <a:lstStyle/>
        <a:p>
          <a:r>
            <a:rPr lang="es-ES" dirty="0" smtClean="0"/>
            <a:t>Cambio de la matriz productiva</a:t>
          </a:r>
          <a:endParaRPr lang="es-ES" dirty="0"/>
        </a:p>
      </dgm:t>
    </dgm:pt>
    <dgm:pt modelId="{40DE9833-49E6-429A-8114-27AE34E322B2}" type="parTrans" cxnId="{41D05E4D-443C-4390-B699-5836C509B2AB}">
      <dgm:prSet/>
      <dgm:spPr/>
      <dgm:t>
        <a:bodyPr/>
        <a:lstStyle/>
        <a:p>
          <a:endParaRPr lang="es-ES"/>
        </a:p>
      </dgm:t>
    </dgm:pt>
    <dgm:pt modelId="{C2C5976A-A5F0-4D00-A9A8-0D03D33CB293}" type="sibTrans" cxnId="{41D05E4D-443C-4390-B699-5836C509B2AB}">
      <dgm:prSet/>
      <dgm:spPr/>
      <dgm:t>
        <a:bodyPr/>
        <a:lstStyle/>
        <a:p>
          <a:endParaRPr lang="es-ES"/>
        </a:p>
      </dgm:t>
    </dgm:pt>
    <dgm:pt modelId="{A263432C-3EC9-4670-802C-B190824D5EC1}" type="pres">
      <dgm:prSet presAssocID="{192F8204-65F6-4190-A45A-CC3FEDD46045}" presName="Name0" presStyleCnt="0">
        <dgm:presLayoutVars>
          <dgm:dir/>
          <dgm:animLvl val="lvl"/>
          <dgm:resizeHandles val="exact"/>
        </dgm:presLayoutVars>
      </dgm:prSet>
      <dgm:spPr/>
    </dgm:pt>
    <dgm:pt modelId="{9A98CF0E-626B-48F6-94B3-8B1915334F36}" type="pres">
      <dgm:prSet presAssocID="{192F8204-65F6-4190-A45A-CC3FEDD46045}" presName="tSp" presStyleCnt="0"/>
      <dgm:spPr/>
    </dgm:pt>
    <dgm:pt modelId="{50BA7133-0ECD-4CDB-ACAF-3DBDD3FE65D5}" type="pres">
      <dgm:prSet presAssocID="{192F8204-65F6-4190-A45A-CC3FEDD46045}" presName="bSp" presStyleCnt="0"/>
      <dgm:spPr/>
    </dgm:pt>
    <dgm:pt modelId="{D7335B6C-3EE3-42DC-AB88-EF20177398DD}" type="pres">
      <dgm:prSet presAssocID="{192F8204-65F6-4190-A45A-CC3FEDD46045}" presName="process" presStyleCnt="0"/>
      <dgm:spPr/>
    </dgm:pt>
    <dgm:pt modelId="{EA2AB578-612B-4CD5-9D0F-78DBBBEE6AA0}" type="pres">
      <dgm:prSet presAssocID="{EB74F62D-7470-40C4-BD91-DB9288410077}" presName="composite1" presStyleCnt="0"/>
      <dgm:spPr/>
    </dgm:pt>
    <dgm:pt modelId="{CF451E1A-984F-4FB1-A7E7-BEDCE890B9B4}" type="pres">
      <dgm:prSet presAssocID="{EB74F62D-7470-40C4-BD91-DB9288410077}" presName="dummyNode1" presStyleLbl="node1" presStyleIdx="0" presStyleCnt="3"/>
      <dgm:spPr/>
    </dgm:pt>
    <dgm:pt modelId="{9E791D89-11A5-498E-9E6F-4D48C65E46E2}" type="pres">
      <dgm:prSet presAssocID="{EB74F62D-7470-40C4-BD91-DB928841007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77CF98-5593-4183-B1CB-0CE6C18CA982}" type="pres">
      <dgm:prSet presAssocID="{EB74F62D-7470-40C4-BD91-DB928841007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FBED9-EC36-4F04-9F39-6EDE00C08EB4}" type="pres">
      <dgm:prSet presAssocID="{EB74F62D-7470-40C4-BD91-DB9288410077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221AA87-680D-493D-B052-D4AAF266D2C3}" type="pres">
      <dgm:prSet presAssocID="{EB74F62D-7470-40C4-BD91-DB9288410077}" presName="connSite1" presStyleCnt="0"/>
      <dgm:spPr/>
    </dgm:pt>
    <dgm:pt modelId="{B90F831F-4965-4770-AFCF-92E945D1317C}" type="pres">
      <dgm:prSet presAssocID="{2EC13437-B9D5-4E8A-A49C-C52A9E6B5521}" presName="Name9" presStyleLbl="sibTrans2D1" presStyleIdx="0" presStyleCnt="2"/>
      <dgm:spPr/>
    </dgm:pt>
    <dgm:pt modelId="{51F60EB8-B623-4384-B4C7-275175283227}" type="pres">
      <dgm:prSet presAssocID="{9A761C38-B652-469A-A4D0-87BDF9CCDB26}" presName="composite2" presStyleCnt="0"/>
      <dgm:spPr/>
    </dgm:pt>
    <dgm:pt modelId="{CF1C6D39-01E9-4273-9251-8034844C8AEE}" type="pres">
      <dgm:prSet presAssocID="{9A761C38-B652-469A-A4D0-87BDF9CCDB26}" presName="dummyNode2" presStyleLbl="node1" presStyleIdx="0" presStyleCnt="3"/>
      <dgm:spPr/>
    </dgm:pt>
    <dgm:pt modelId="{CA935828-3E53-441A-824A-754858E8C515}" type="pres">
      <dgm:prSet presAssocID="{9A761C38-B652-469A-A4D0-87BDF9CCDB2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5B54B-FE5D-4025-8EE9-6385F8E9B579}" type="pres">
      <dgm:prSet presAssocID="{9A761C38-B652-469A-A4D0-87BDF9CCDB2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0E49C-FD5F-4C48-935B-302F690DA3EE}" type="pres">
      <dgm:prSet presAssocID="{9A761C38-B652-469A-A4D0-87BDF9CCDB2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0669559-C0D5-453A-85DE-4E2A876BA9D7}" type="pres">
      <dgm:prSet presAssocID="{9A761C38-B652-469A-A4D0-87BDF9CCDB26}" presName="connSite2" presStyleCnt="0"/>
      <dgm:spPr/>
    </dgm:pt>
    <dgm:pt modelId="{B1028B08-415C-4271-B129-EBD50BFF3221}" type="pres">
      <dgm:prSet presAssocID="{4251CBA2-5673-4429-B1A6-DD6C21186240}" presName="Name18" presStyleLbl="sibTrans2D1" presStyleIdx="1" presStyleCnt="2"/>
      <dgm:spPr/>
    </dgm:pt>
    <dgm:pt modelId="{F3F040E3-2DD6-473E-B89F-8AEFDDB32C4E}" type="pres">
      <dgm:prSet presAssocID="{5ECDA16C-E607-4B4D-84E3-6B795B8679DF}" presName="composite1" presStyleCnt="0"/>
      <dgm:spPr/>
    </dgm:pt>
    <dgm:pt modelId="{725F68DE-0EE4-4A2C-AA3C-83C65E34C6EC}" type="pres">
      <dgm:prSet presAssocID="{5ECDA16C-E607-4B4D-84E3-6B795B8679DF}" presName="dummyNode1" presStyleLbl="node1" presStyleIdx="1" presStyleCnt="3"/>
      <dgm:spPr/>
    </dgm:pt>
    <dgm:pt modelId="{A8F1CCFE-0D8C-4295-B284-C9B99CDC384F}" type="pres">
      <dgm:prSet presAssocID="{5ECDA16C-E607-4B4D-84E3-6B795B8679D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F4DCAB-907E-48C5-AA23-10BC7D5D0B16}" type="pres">
      <dgm:prSet presAssocID="{5ECDA16C-E607-4B4D-84E3-6B795B8679D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595CD-39FC-4834-A7D9-44809CE54431}" type="pres">
      <dgm:prSet presAssocID="{5ECDA16C-E607-4B4D-84E3-6B795B8679D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1DEBB1C-AEB9-4099-BAD5-2D05519B5BB6}" type="pres">
      <dgm:prSet presAssocID="{5ECDA16C-E607-4B4D-84E3-6B795B8679DF}" presName="connSite1" presStyleCnt="0"/>
      <dgm:spPr/>
    </dgm:pt>
  </dgm:ptLst>
  <dgm:cxnLst>
    <dgm:cxn modelId="{B5F1BDC1-C828-4D77-9FCE-1D4059D5A2B9}" type="presOf" srcId="{5ECDA16C-E607-4B4D-84E3-6B795B8679DF}" destId="{CBE595CD-39FC-4834-A7D9-44809CE54431}" srcOrd="0" destOrd="0" presId="urn:microsoft.com/office/officeart/2005/8/layout/hProcess4"/>
    <dgm:cxn modelId="{BF0DB1ED-3795-43E2-9C55-FC377C7D78B9}" srcId="{5ECDA16C-E607-4B4D-84E3-6B795B8679DF}" destId="{9D057EED-9AC4-4DDF-B54E-EE812A2A172C}" srcOrd="0" destOrd="0" parTransId="{C797D8E2-AED8-4DB8-8107-984A2D040559}" sibTransId="{01BA4AA2-42BF-40AD-8161-4E9EB21B266F}"/>
    <dgm:cxn modelId="{9A3A8C87-8346-44C6-8589-74FA0D216BF9}" type="presOf" srcId="{192F8204-65F6-4190-A45A-CC3FEDD46045}" destId="{A263432C-3EC9-4670-802C-B190824D5EC1}" srcOrd="0" destOrd="0" presId="urn:microsoft.com/office/officeart/2005/8/layout/hProcess4"/>
    <dgm:cxn modelId="{F895A0D8-215F-48B5-8D2E-8738BDA352BE}" srcId="{EB74F62D-7470-40C4-BD91-DB9288410077}" destId="{D4AA2D6E-ACCE-4A59-AC66-81D15CFD6C9F}" srcOrd="0" destOrd="0" parTransId="{6C0E6B96-08F3-4E39-A2E5-82BFC002FA28}" sibTransId="{A827C4F8-397F-48B4-A96D-39EC56543DFF}"/>
    <dgm:cxn modelId="{F624B135-3811-4CC8-8161-D1B743F338AB}" type="presOf" srcId="{4251CBA2-5673-4429-B1A6-DD6C21186240}" destId="{B1028B08-415C-4271-B129-EBD50BFF3221}" srcOrd="0" destOrd="0" presId="urn:microsoft.com/office/officeart/2005/8/layout/hProcess4"/>
    <dgm:cxn modelId="{FD6216F0-D678-44B5-A5D7-14191D901A4C}" type="presOf" srcId="{9D057EED-9AC4-4DDF-B54E-EE812A2A172C}" destId="{0BF4DCAB-907E-48C5-AA23-10BC7D5D0B16}" srcOrd="1" destOrd="0" presId="urn:microsoft.com/office/officeart/2005/8/layout/hProcess4"/>
    <dgm:cxn modelId="{3F15F9D4-18FF-4AAA-9452-D22F5B0CD60A}" type="presOf" srcId="{9A761C38-B652-469A-A4D0-87BDF9CCDB26}" destId="{0CA0E49C-FD5F-4C48-935B-302F690DA3EE}" srcOrd="0" destOrd="0" presId="urn:microsoft.com/office/officeart/2005/8/layout/hProcess4"/>
    <dgm:cxn modelId="{0C3BF500-B981-4B1E-8C0A-7D8BE2DC16F7}" type="presOf" srcId="{EE853BF1-7F16-49DD-A0CD-B00EF2B12619}" destId="{CA935828-3E53-441A-824A-754858E8C515}" srcOrd="0" destOrd="1" presId="urn:microsoft.com/office/officeart/2005/8/layout/hProcess4"/>
    <dgm:cxn modelId="{841214D9-800A-48A3-9A5A-D2E981D5143D}" srcId="{192F8204-65F6-4190-A45A-CC3FEDD46045}" destId="{9A761C38-B652-469A-A4D0-87BDF9CCDB26}" srcOrd="1" destOrd="0" parTransId="{4331A055-9D7F-4E87-9A7C-E7ACFF471CBE}" sibTransId="{4251CBA2-5673-4429-B1A6-DD6C21186240}"/>
    <dgm:cxn modelId="{41D05E4D-443C-4390-B699-5836C509B2AB}" srcId="{5ECDA16C-E607-4B4D-84E3-6B795B8679DF}" destId="{9862EE89-284D-4CFB-8F4B-F80A5A98D34F}" srcOrd="1" destOrd="0" parTransId="{40DE9833-49E6-429A-8114-27AE34E322B2}" sibTransId="{C2C5976A-A5F0-4D00-A9A8-0D03D33CB293}"/>
    <dgm:cxn modelId="{C892A01E-D29F-496A-8070-D01E67D1ACCF}" srcId="{9A761C38-B652-469A-A4D0-87BDF9CCDB26}" destId="{EE853BF1-7F16-49DD-A0CD-B00EF2B12619}" srcOrd="1" destOrd="0" parTransId="{614D9E66-52DB-48D5-B340-AA0C38F271F0}" sibTransId="{CA04484F-1BA3-47C3-B8A3-F9E6FE9401CA}"/>
    <dgm:cxn modelId="{37B03921-3718-4251-810B-892E1D18D992}" type="presOf" srcId="{EB74F62D-7470-40C4-BD91-DB9288410077}" destId="{0A0FBED9-EC36-4F04-9F39-6EDE00C08EB4}" srcOrd="0" destOrd="0" presId="urn:microsoft.com/office/officeart/2005/8/layout/hProcess4"/>
    <dgm:cxn modelId="{30D94638-3BDD-4412-9458-03CE712E41EF}" srcId="{192F8204-65F6-4190-A45A-CC3FEDD46045}" destId="{EB74F62D-7470-40C4-BD91-DB9288410077}" srcOrd="0" destOrd="0" parTransId="{313192CD-9FE1-4D28-A113-0825AE35E739}" sibTransId="{2EC13437-B9D5-4E8A-A49C-C52A9E6B5521}"/>
    <dgm:cxn modelId="{4FBEF211-1C72-4D8D-A825-FB15902784F7}" srcId="{9A761C38-B652-469A-A4D0-87BDF9CCDB26}" destId="{FE6FDB55-958B-4043-BB94-1BBC34D9F95A}" srcOrd="0" destOrd="0" parTransId="{C5A7DD95-A270-4A7B-A7CD-50DF28C72BD9}" sibTransId="{9649EEF9-4FA5-4189-BD96-30279578DE1F}"/>
    <dgm:cxn modelId="{23AC64E0-E033-4D05-8AE7-4F0FBEAC0D13}" type="presOf" srcId="{FE6FDB55-958B-4043-BB94-1BBC34D9F95A}" destId="{3E15B54B-FE5D-4025-8EE9-6385F8E9B579}" srcOrd="1" destOrd="0" presId="urn:microsoft.com/office/officeart/2005/8/layout/hProcess4"/>
    <dgm:cxn modelId="{5CF02AF9-178D-4B55-992F-D38F2BAF0554}" srcId="{192F8204-65F6-4190-A45A-CC3FEDD46045}" destId="{5ECDA16C-E607-4B4D-84E3-6B795B8679DF}" srcOrd="2" destOrd="0" parTransId="{E2902717-0CCF-4CA9-A33D-D363B3CA0F6E}" sibTransId="{EB18CADE-921F-42AC-BEC8-74CDF5FE1875}"/>
    <dgm:cxn modelId="{4F8D40EC-5F65-475B-B94A-ED080D8DA1E6}" type="presOf" srcId="{EE853BF1-7F16-49DD-A0CD-B00EF2B12619}" destId="{3E15B54B-FE5D-4025-8EE9-6385F8E9B579}" srcOrd="1" destOrd="1" presId="urn:microsoft.com/office/officeart/2005/8/layout/hProcess4"/>
    <dgm:cxn modelId="{86808F13-A369-4BBB-B925-A0EAE96063AB}" type="presOf" srcId="{2EC13437-B9D5-4E8A-A49C-C52A9E6B5521}" destId="{B90F831F-4965-4770-AFCF-92E945D1317C}" srcOrd="0" destOrd="0" presId="urn:microsoft.com/office/officeart/2005/8/layout/hProcess4"/>
    <dgm:cxn modelId="{C8BBBC79-F532-4B72-A54A-E8FB66440C7A}" type="presOf" srcId="{9862EE89-284D-4CFB-8F4B-F80A5A98D34F}" destId="{A8F1CCFE-0D8C-4295-B284-C9B99CDC384F}" srcOrd="0" destOrd="1" presId="urn:microsoft.com/office/officeart/2005/8/layout/hProcess4"/>
    <dgm:cxn modelId="{45B1E739-A707-4A7C-9A91-0A560F93410B}" type="presOf" srcId="{D4AA2D6E-ACCE-4A59-AC66-81D15CFD6C9F}" destId="{9E791D89-11A5-498E-9E6F-4D48C65E46E2}" srcOrd="0" destOrd="0" presId="urn:microsoft.com/office/officeart/2005/8/layout/hProcess4"/>
    <dgm:cxn modelId="{2B547AB8-6385-4AA7-88E5-14BA68FE19C0}" type="presOf" srcId="{FE6FDB55-958B-4043-BB94-1BBC34D9F95A}" destId="{CA935828-3E53-441A-824A-754858E8C515}" srcOrd="0" destOrd="0" presId="urn:microsoft.com/office/officeart/2005/8/layout/hProcess4"/>
    <dgm:cxn modelId="{0157760B-6C92-414B-ADC4-903D83F74DBA}" type="presOf" srcId="{9D057EED-9AC4-4DDF-B54E-EE812A2A172C}" destId="{A8F1CCFE-0D8C-4295-B284-C9B99CDC384F}" srcOrd="0" destOrd="0" presId="urn:microsoft.com/office/officeart/2005/8/layout/hProcess4"/>
    <dgm:cxn modelId="{0C2CDA2B-60BB-4271-BCF6-A7EEE6BF977E}" type="presOf" srcId="{9862EE89-284D-4CFB-8F4B-F80A5A98D34F}" destId="{0BF4DCAB-907E-48C5-AA23-10BC7D5D0B16}" srcOrd="1" destOrd="1" presId="urn:microsoft.com/office/officeart/2005/8/layout/hProcess4"/>
    <dgm:cxn modelId="{61F762E6-EBBE-4298-8ACF-976AB0193D45}" type="presOf" srcId="{D4AA2D6E-ACCE-4A59-AC66-81D15CFD6C9F}" destId="{2577CF98-5593-4183-B1CB-0CE6C18CA982}" srcOrd="1" destOrd="0" presId="urn:microsoft.com/office/officeart/2005/8/layout/hProcess4"/>
    <dgm:cxn modelId="{CE5DF139-FB7D-4051-B369-8397F29100C3}" type="presParOf" srcId="{A263432C-3EC9-4670-802C-B190824D5EC1}" destId="{9A98CF0E-626B-48F6-94B3-8B1915334F36}" srcOrd="0" destOrd="0" presId="urn:microsoft.com/office/officeart/2005/8/layout/hProcess4"/>
    <dgm:cxn modelId="{178EB626-55E8-42CB-BE43-C781C6376BE5}" type="presParOf" srcId="{A263432C-3EC9-4670-802C-B190824D5EC1}" destId="{50BA7133-0ECD-4CDB-ACAF-3DBDD3FE65D5}" srcOrd="1" destOrd="0" presId="urn:microsoft.com/office/officeart/2005/8/layout/hProcess4"/>
    <dgm:cxn modelId="{CDF756F3-2FD3-45E1-92A2-A03044DE9E5C}" type="presParOf" srcId="{A263432C-3EC9-4670-802C-B190824D5EC1}" destId="{D7335B6C-3EE3-42DC-AB88-EF20177398DD}" srcOrd="2" destOrd="0" presId="urn:microsoft.com/office/officeart/2005/8/layout/hProcess4"/>
    <dgm:cxn modelId="{F633399C-FC7F-4D54-9E28-A5FDB4253834}" type="presParOf" srcId="{D7335B6C-3EE3-42DC-AB88-EF20177398DD}" destId="{EA2AB578-612B-4CD5-9D0F-78DBBBEE6AA0}" srcOrd="0" destOrd="0" presId="urn:microsoft.com/office/officeart/2005/8/layout/hProcess4"/>
    <dgm:cxn modelId="{770532D1-9A0D-4E53-B788-519ECD3FA20F}" type="presParOf" srcId="{EA2AB578-612B-4CD5-9D0F-78DBBBEE6AA0}" destId="{CF451E1A-984F-4FB1-A7E7-BEDCE890B9B4}" srcOrd="0" destOrd="0" presId="urn:microsoft.com/office/officeart/2005/8/layout/hProcess4"/>
    <dgm:cxn modelId="{2F0DAD05-E74E-44BF-A188-CECDE074039F}" type="presParOf" srcId="{EA2AB578-612B-4CD5-9D0F-78DBBBEE6AA0}" destId="{9E791D89-11A5-498E-9E6F-4D48C65E46E2}" srcOrd="1" destOrd="0" presId="urn:microsoft.com/office/officeart/2005/8/layout/hProcess4"/>
    <dgm:cxn modelId="{E9BEF2D0-0C60-400B-BE31-06E6D9FEBB45}" type="presParOf" srcId="{EA2AB578-612B-4CD5-9D0F-78DBBBEE6AA0}" destId="{2577CF98-5593-4183-B1CB-0CE6C18CA982}" srcOrd="2" destOrd="0" presId="urn:microsoft.com/office/officeart/2005/8/layout/hProcess4"/>
    <dgm:cxn modelId="{26C91CD5-9FA4-4867-861D-C2842FAB0604}" type="presParOf" srcId="{EA2AB578-612B-4CD5-9D0F-78DBBBEE6AA0}" destId="{0A0FBED9-EC36-4F04-9F39-6EDE00C08EB4}" srcOrd="3" destOrd="0" presId="urn:microsoft.com/office/officeart/2005/8/layout/hProcess4"/>
    <dgm:cxn modelId="{083B2A05-0837-4F42-A2F7-C2022BDA9ED2}" type="presParOf" srcId="{EA2AB578-612B-4CD5-9D0F-78DBBBEE6AA0}" destId="{3221AA87-680D-493D-B052-D4AAF266D2C3}" srcOrd="4" destOrd="0" presId="urn:microsoft.com/office/officeart/2005/8/layout/hProcess4"/>
    <dgm:cxn modelId="{68CC8971-098E-4907-8C06-7D50DD25E42D}" type="presParOf" srcId="{D7335B6C-3EE3-42DC-AB88-EF20177398DD}" destId="{B90F831F-4965-4770-AFCF-92E945D1317C}" srcOrd="1" destOrd="0" presId="urn:microsoft.com/office/officeart/2005/8/layout/hProcess4"/>
    <dgm:cxn modelId="{5CD7F894-6209-409F-A6F3-E60F8A4CAFD6}" type="presParOf" srcId="{D7335B6C-3EE3-42DC-AB88-EF20177398DD}" destId="{51F60EB8-B623-4384-B4C7-275175283227}" srcOrd="2" destOrd="0" presId="urn:microsoft.com/office/officeart/2005/8/layout/hProcess4"/>
    <dgm:cxn modelId="{6FCBE78D-C32E-439B-B4BB-ABFAA76FE3E0}" type="presParOf" srcId="{51F60EB8-B623-4384-B4C7-275175283227}" destId="{CF1C6D39-01E9-4273-9251-8034844C8AEE}" srcOrd="0" destOrd="0" presId="urn:microsoft.com/office/officeart/2005/8/layout/hProcess4"/>
    <dgm:cxn modelId="{D5EEB15B-2D65-4A51-9C0D-B1819B7AF9E9}" type="presParOf" srcId="{51F60EB8-B623-4384-B4C7-275175283227}" destId="{CA935828-3E53-441A-824A-754858E8C515}" srcOrd="1" destOrd="0" presId="urn:microsoft.com/office/officeart/2005/8/layout/hProcess4"/>
    <dgm:cxn modelId="{E430C698-D0DD-4C0D-9DCE-3650E261823C}" type="presParOf" srcId="{51F60EB8-B623-4384-B4C7-275175283227}" destId="{3E15B54B-FE5D-4025-8EE9-6385F8E9B579}" srcOrd="2" destOrd="0" presId="urn:microsoft.com/office/officeart/2005/8/layout/hProcess4"/>
    <dgm:cxn modelId="{8964E82E-F2EC-4D94-9AB9-DE75545AE85A}" type="presParOf" srcId="{51F60EB8-B623-4384-B4C7-275175283227}" destId="{0CA0E49C-FD5F-4C48-935B-302F690DA3EE}" srcOrd="3" destOrd="0" presId="urn:microsoft.com/office/officeart/2005/8/layout/hProcess4"/>
    <dgm:cxn modelId="{C2993001-25C3-4D52-A194-625E549BC5B4}" type="presParOf" srcId="{51F60EB8-B623-4384-B4C7-275175283227}" destId="{B0669559-C0D5-453A-85DE-4E2A876BA9D7}" srcOrd="4" destOrd="0" presId="urn:microsoft.com/office/officeart/2005/8/layout/hProcess4"/>
    <dgm:cxn modelId="{C74310B0-5DE1-4517-A0E0-A03A885FB222}" type="presParOf" srcId="{D7335B6C-3EE3-42DC-AB88-EF20177398DD}" destId="{B1028B08-415C-4271-B129-EBD50BFF3221}" srcOrd="3" destOrd="0" presId="urn:microsoft.com/office/officeart/2005/8/layout/hProcess4"/>
    <dgm:cxn modelId="{43E2F07A-35A0-430D-B3D7-12F1C876795D}" type="presParOf" srcId="{D7335B6C-3EE3-42DC-AB88-EF20177398DD}" destId="{F3F040E3-2DD6-473E-B89F-8AEFDDB32C4E}" srcOrd="4" destOrd="0" presId="urn:microsoft.com/office/officeart/2005/8/layout/hProcess4"/>
    <dgm:cxn modelId="{6D33A972-2553-4A49-A6B0-E16D771C31F8}" type="presParOf" srcId="{F3F040E3-2DD6-473E-B89F-8AEFDDB32C4E}" destId="{725F68DE-0EE4-4A2C-AA3C-83C65E34C6EC}" srcOrd="0" destOrd="0" presId="urn:microsoft.com/office/officeart/2005/8/layout/hProcess4"/>
    <dgm:cxn modelId="{424D22AC-9DBE-4B8B-AFEA-4391073E592B}" type="presParOf" srcId="{F3F040E3-2DD6-473E-B89F-8AEFDDB32C4E}" destId="{A8F1CCFE-0D8C-4295-B284-C9B99CDC384F}" srcOrd="1" destOrd="0" presId="urn:microsoft.com/office/officeart/2005/8/layout/hProcess4"/>
    <dgm:cxn modelId="{385FA217-63A2-4481-A385-B034C4E86993}" type="presParOf" srcId="{F3F040E3-2DD6-473E-B89F-8AEFDDB32C4E}" destId="{0BF4DCAB-907E-48C5-AA23-10BC7D5D0B16}" srcOrd="2" destOrd="0" presId="urn:microsoft.com/office/officeart/2005/8/layout/hProcess4"/>
    <dgm:cxn modelId="{3CECB1DC-8F95-41E5-A7A6-88FE66D35E0F}" type="presParOf" srcId="{F3F040E3-2DD6-473E-B89F-8AEFDDB32C4E}" destId="{CBE595CD-39FC-4834-A7D9-44809CE54431}" srcOrd="3" destOrd="0" presId="urn:microsoft.com/office/officeart/2005/8/layout/hProcess4"/>
    <dgm:cxn modelId="{604DC07D-8B54-4A76-8D63-8C55EB2E5834}" type="presParOf" srcId="{F3F040E3-2DD6-473E-B89F-8AEFDDB32C4E}" destId="{91DEBB1C-AEB9-4099-BAD5-2D05519B5BB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85C58F-A5F9-44EC-8C96-2A4441C7CB8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166B629-3B89-4F90-8A11-A88B5BF46BA0}">
      <dgm:prSet phldrT="[Texto]" custT="1"/>
      <dgm:spPr/>
      <dgm:t>
        <a:bodyPr/>
        <a:lstStyle/>
        <a:p>
          <a:r>
            <a:rPr lang="es-ES" sz="2000" dirty="0" smtClean="0"/>
            <a:t>1042 proyectos a nivel nacional</a:t>
          </a:r>
          <a:endParaRPr lang="es-ES" sz="2000" dirty="0"/>
        </a:p>
      </dgm:t>
    </dgm:pt>
    <dgm:pt modelId="{45B7B64C-C861-4857-A670-B65924293ECB}" type="parTrans" cxnId="{AEA838D2-F8D6-4624-B748-238E65920BC8}">
      <dgm:prSet/>
      <dgm:spPr/>
      <dgm:t>
        <a:bodyPr/>
        <a:lstStyle/>
        <a:p>
          <a:endParaRPr lang="es-ES" sz="1400"/>
        </a:p>
      </dgm:t>
    </dgm:pt>
    <dgm:pt modelId="{60B7BA84-FCC2-48E1-8114-E0904A6934AA}" type="sibTrans" cxnId="{AEA838D2-F8D6-4624-B748-238E65920BC8}">
      <dgm:prSet/>
      <dgm:spPr/>
      <dgm:t>
        <a:bodyPr/>
        <a:lstStyle/>
        <a:p>
          <a:endParaRPr lang="es-ES" sz="1400"/>
        </a:p>
      </dgm:t>
    </dgm:pt>
    <dgm:pt modelId="{0B0D63BB-327A-4DCF-AC2C-DC379624A8F3}">
      <dgm:prSet phldrT="[Texto]" custT="1"/>
      <dgm:spPr/>
      <dgm:t>
        <a:bodyPr/>
        <a:lstStyle/>
        <a:p>
          <a:r>
            <a:rPr lang="es-ES" sz="2000" dirty="0" smtClean="0"/>
            <a:t>219 proyectos enfocados en el desarrollo agrícola</a:t>
          </a:r>
          <a:endParaRPr lang="es-ES" sz="2000" dirty="0"/>
        </a:p>
      </dgm:t>
    </dgm:pt>
    <dgm:pt modelId="{A12A6278-2B3D-4F29-8672-8DB292E03C8A}" type="parTrans" cxnId="{EEA69E17-4CE4-4014-AFF1-DCA258084659}">
      <dgm:prSet/>
      <dgm:spPr/>
      <dgm:t>
        <a:bodyPr/>
        <a:lstStyle/>
        <a:p>
          <a:endParaRPr lang="es-ES" sz="1400"/>
        </a:p>
      </dgm:t>
    </dgm:pt>
    <dgm:pt modelId="{9A0B6555-98AE-46F1-9BE0-7C41DAB13FE7}" type="sibTrans" cxnId="{EEA69E17-4CE4-4014-AFF1-DCA258084659}">
      <dgm:prSet/>
      <dgm:spPr/>
      <dgm:t>
        <a:bodyPr/>
        <a:lstStyle/>
        <a:p>
          <a:endParaRPr lang="es-ES" sz="1400"/>
        </a:p>
      </dgm:t>
    </dgm:pt>
    <dgm:pt modelId="{561CD602-F059-4D03-894F-855B0EA448CA}">
      <dgm:prSet phldrT="[Texto]" custT="1"/>
      <dgm:spPr/>
      <dgm:t>
        <a:bodyPr/>
        <a:lstStyle/>
        <a:p>
          <a:r>
            <a:rPr lang="es-ES" sz="2000" dirty="0" smtClean="0"/>
            <a:t>15 proyectos en el sector cafetero</a:t>
          </a:r>
          <a:endParaRPr lang="es-ES" sz="2000" dirty="0"/>
        </a:p>
      </dgm:t>
    </dgm:pt>
    <dgm:pt modelId="{4217A353-7609-4BFB-949E-A72A0F58BFAB}" type="parTrans" cxnId="{9A0E8D7D-905A-41B0-81A7-6CEB00497ED6}">
      <dgm:prSet/>
      <dgm:spPr/>
      <dgm:t>
        <a:bodyPr/>
        <a:lstStyle/>
        <a:p>
          <a:endParaRPr lang="es-ES" sz="1400"/>
        </a:p>
      </dgm:t>
    </dgm:pt>
    <dgm:pt modelId="{7294ABD1-49C9-4D50-9CFB-085EE968D0CB}" type="sibTrans" cxnId="{9A0E8D7D-905A-41B0-81A7-6CEB00497ED6}">
      <dgm:prSet/>
      <dgm:spPr/>
      <dgm:t>
        <a:bodyPr/>
        <a:lstStyle/>
        <a:p>
          <a:endParaRPr lang="es-ES" sz="1400"/>
        </a:p>
      </dgm:t>
    </dgm:pt>
    <dgm:pt modelId="{94F024F3-704E-4876-B631-BB9FDAC35B21}">
      <dgm:prSet phldrT="[Texto]" custT="1"/>
      <dgm:spPr/>
      <dgm:t>
        <a:bodyPr/>
        <a:lstStyle/>
        <a:p>
          <a:r>
            <a:rPr lang="es-ES" sz="2000" dirty="0" smtClean="0"/>
            <a:t>6 proyectos en la provincia de Manabí</a:t>
          </a:r>
          <a:endParaRPr lang="es-ES" sz="2000" dirty="0"/>
        </a:p>
      </dgm:t>
    </dgm:pt>
    <dgm:pt modelId="{896B9CB8-48C5-4B9A-B65B-17F5D0E94E4D}" type="parTrans" cxnId="{450D2B1E-0519-4923-B896-71B08D204A8F}">
      <dgm:prSet/>
      <dgm:spPr/>
      <dgm:t>
        <a:bodyPr/>
        <a:lstStyle/>
        <a:p>
          <a:endParaRPr lang="es-ES" sz="1400"/>
        </a:p>
      </dgm:t>
    </dgm:pt>
    <dgm:pt modelId="{EBC8EEDF-1C49-4768-B3EE-69B00E9A5F73}" type="sibTrans" cxnId="{450D2B1E-0519-4923-B896-71B08D204A8F}">
      <dgm:prSet/>
      <dgm:spPr/>
      <dgm:t>
        <a:bodyPr/>
        <a:lstStyle/>
        <a:p>
          <a:endParaRPr lang="es-ES" sz="1400"/>
        </a:p>
      </dgm:t>
    </dgm:pt>
    <dgm:pt modelId="{7F4D305A-4FC9-401E-9FB5-2D3F449C7088}" type="pres">
      <dgm:prSet presAssocID="{2A85C58F-A5F9-44EC-8C96-2A4441C7CB83}" presName="diagram" presStyleCnt="0">
        <dgm:presLayoutVars>
          <dgm:dir/>
          <dgm:resizeHandles val="exact"/>
        </dgm:presLayoutVars>
      </dgm:prSet>
      <dgm:spPr/>
    </dgm:pt>
    <dgm:pt modelId="{7A113D4A-3236-49BB-9338-8B152910352E}" type="pres">
      <dgm:prSet presAssocID="{4166B629-3B89-4F90-8A11-A88B5BF46B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75DBF5-2843-4B3E-8E97-F1FDB7358036}" type="pres">
      <dgm:prSet presAssocID="{60B7BA84-FCC2-48E1-8114-E0904A6934AA}" presName="sibTrans" presStyleCnt="0"/>
      <dgm:spPr/>
    </dgm:pt>
    <dgm:pt modelId="{7CDB5C3F-8154-4BE7-89D4-DA4DBB5FD5B5}" type="pres">
      <dgm:prSet presAssocID="{0B0D63BB-327A-4DCF-AC2C-DC379624A8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EDB953-5BBB-4C3E-B470-416C319CD089}" type="pres">
      <dgm:prSet presAssocID="{9A0B6555-98AE-46F1-9BE0-7C41DAB13FE7}" presName="sibTrans" presStyleCnt="0"/>
      <dgm:spPr/>
    </dgm:pt>
    <dgm:pt modelId="{5FDEE310-D086-4FEE-8CF1-82D31EC21571}" type="pres">
      <dgm:prSet presAssocID="{561CD602-F059-4D03-894F-855B0EA448CA}" presName="node" presStyleLbl="node1" presStyleIdx="2" presStyleCnt="4">
        <dgm:presLayoutVars>
          <dgm:bulletEnabled val="1"/>
        </dgm:presLayoutVars>
      </dgm:prSet>
      <dgm:spPr/>
    </dgm:pt>
    <dgm:pt modelId="{FE3630C1-D2D8-455B-AFFC-2932F1A8E8FD}" type="pres">
      <dgm:prSet presAssocID="{7294ABD1-49C9-4D50-9CFB-085EE968D0CB}" presName="sibTrans" presStyleCnt="0"/>
      <dgm:spPr/>
    </dgm:pt>
    <dgm:pt modelId="{C5C86D9B-137A-448E-8EAF-239CF6D0F459}" type="pres">
      <dgm:prSet presAssocID="{94F024F3-704E-4876-B631-BB9FDAC35B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0D2B1E-0519-4923-B896-71B08D204A8F}" srcId="{2A85C58F-A5F9-44EC-8C96-2A4441C7CB83}" destId="{94F024F3-704E-4876-B631-BB9FDAC35B21}" srcOrd="3" destOrd="0" parTransId="{896B9CB8-48C5-4B9A-B65B-17F5D0E94E4D}" sibTransId="{EBC8EEDF-1C49-4768-B3EE-69B00E9A5F73}"/>
    <dgm:cxn modelId="{9A0E8D7D-905A-41B0-81A7-6CEB00497ED6}" srcId="{2A85C58F-A5F9-44EC-8C96-2A4441C7CB83}" destId="{561CD602-F059-4D03-894F-855B0EA448CA}" srcOrd="2" destOrd="0" parTransId="{4217A353-7609-4BFB-949E-A72A0F58BFAB}" sibTransId="{7294ABD1-49C9-4D50-9CFB-085EE968D0CB}"/>
    <dgm:cxn modelId="{45B0E77B-C568-44EB-8C28-6F9AA93FA761}" type="presOf" srcId="{0B0D63BB-327A-4DCF-AC2C-DC379624A8F3}" destId="{7CDB5C3F-8154-4BE7-89D4-DA4DBB5FD5B5}" srcOrd="0" destOrd="0" presId="urn:microsoft.com/office/officeart/2005/8/layout/default"/>
    <dgm:cxn modelId="{AEA838D2-F8D6-4624-B748-238E65920BC8}" srcId="{2A85C58F-A5F9-44EC-8C96-2A4441C7CB83}" destId="{4166B629-3B89-4F90-8A11-A88B5BF46BA0}" srcOrd="0" destOrd="0" parTransId="{45B7B64C-C861-4857-A670-B65924293ECB}" sibTransId="{60B7BA84-FCC2-48E1-8114-E0904A6934AA}"/>
    <dgm:cxn modelId="{ABCF594B-8848-4735-91B3-0C7B8178A73A}" type="presOf" srcId="{94F024F3-704E-4876-B631-BB9FDAC35B21}" destId="{C5C86D9B-137A-448E-8EAF-239CF6D0F459}" srcOrd="0" destOrd="0" presId="urn:microsoft.com/office/officeart/2005/8/layout/default"/>
    <dgm:cxn modelId="{96F216B8-EE1B-4468-937B-2AF196EB06A5}" type="presOf" srcId="{561CD602-F059-4D03-894F-855B0EA448CA}" destId="{5FDEE310-D086-4FEE-8CF1-82D31EC21571}" srcOrd="0" destOrd="0" presId="urn:microsoft.com/office/officeart/2005/8/layout/default"/>
    <dgm:cxn modelId="{F3833493-0A07-43DE-87A9-8A4326E31EFF}" type="presOf" srcId="{2A85C58F-A5F9-44EC-8C96-2A4441C7CB83}" destId="{7F4D305A-4FC9-401E-9FB5-2D3F449C7088}" srcOrd="0" destOrd="0" presId="urn:microsoft.com/office/officeart/2005/8/layout/default"/>
    <dgm:cxn modelId="{857CC874-5213-4335-8AD5-68AC232928A5}" type="presOf" srcId="{4166B629-3B89-4F90-8A11-A88B5BF46BA0}" destId="{7A113D4A-3236-49BB-9338-8B152910352E}" srcOrd="0" destOrd="0" presId="urn:microsoft.com/office/officeart/2005/8/layout/default"/>
    <dgm:cxn modelId="{EEA69E17-4CE4-4014-AFF1-DCA258084659}" srcId="{2A85C58F-A5F9-44EC-8C96-2A4441C7CB83}" destId="{0B0D63BB-327A-4DCF-AC2C-DC379624A8F3}" srcOrd="1" destOrd="0" parTransId="{A12A6278-2B3D-4F29-8672-8DB292E03C8A}" sibTransId="{9A0B6555-98AE-46F1-9BE0-7C41DAB13FE7}"/>
    <dgm:cxn modelId="{6EA98973-B41A-43C9-8F3B-C97E5F7C8D2D}" type="presParOf" srcId="{7F4D305A-4FC9-401E-9FB5-2D3F449C7088}" destId="{7A113D4A-3236-49BB-9338-8B152910352E}" srcOrd="0" destOrd="0" presId="urn:microsoft.com/office/officeart/2005/8/layout/default"/>
    <dgm:cxn modelId="{A1E3165C-6469-43EC-B5E7-E3B285AD1CA1}" type="presParOf" srcId="{7F4D305A-4FC9-401E-9FB5-2D3F449C7088}" destId="{0675DBF5-2843-4B3E-8E97-F1FDB7358036}" srcOrd="1" destOrd="0" presId="urn:microsoft.com/office/officeart/2005/8/layout/default"/>
    <dgm:cxn modelId="{A90D3DA1-0941-4F6F-9858-C2D5AE1A29A4}" type="presParOf" srcId="{7F4D305A-4FC9-401E-9FB5-2D3F449C7088}" destId="{7CDB5C3F-8154-4BE7-89D4-DA4DBB5FD5B5}" srcOrd="2" destOrd="0" presId="urn:microsoft.com/office/officeart/2005/8/layout/default"/>
    <dgm:cxn modelId="{58343AF1-332E-468C-BADA-2FF2C3E26A4A}" type="presParOf" srcId="{7F4D305A-4FC9-401E-9FB5-2D3F449C7088}" destId="{3FEDB953-5BBB-4C3E-B470-416C319CD089}" srcOrd="3" destOrd="0" presId="urn:microsoft.com/office/officeart/2005/8/layout/default"/>
    <dgm:cxn modelId="{F5A71FEF-C9D4-4D19-95C1-F21B0402D918}" type="presParOf" srcId="{7F4D305A-4FC9-401E-9FB5-2D3F449C7088}" destId="{5FDEE310-D086-4FEE-8CF1-82D31EC21571}" srcOrd="4" destOrd="0" presId="urn:microsoft.com/office/officeart/2005/8/layout/default"/>
    <dgm:cxn modelId="{FF960360-F630-42D5-B57F-979B73DD8E18}" type="presParOf" srcId="{7F4D305A-4FC9-401E-9FB5-2D3F449C7088}" destId="{FE3630C1-D2D8-455B-AFFC-2932F1A8E8FD}" srcOrd="5" destOrd="0" presId="urn:microsoft.com/office/officeart/2005/8/layout/default"/>
    <dgm:cxn modelId="{AACEF7AF-F677-4EE2-926B-E25106024998}" type="presParOf" srcId="{7F4D305A-4FC9-401E-9FB5-2D3F449C7088}" destId="{C5C86D9B-137A-448E-8EAF-239CF6D0F4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A7EAC0-0711-4DAF-8436-3C1B4AB928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79D24C-32E7-4374-893D-5D6A9F73BF52}">
      <dgm:prSet phldrT="[Texto]"/>
      <dgm:spPr/>
      <dgm:t>
        <a:bodyPr/>
        <a:lstStyle/>
        <a:p>
          <a:r>
            <a:rPr lang="es-ES" dirty="0" smtClean="0"/>
            <a:t>Alta importancia de la cooperación internacional para el Ecuador</a:t>
          </a:r>
          <a:endParaRPr lang="es-ES" dirty="0"/>
        </a:p>
      </dgm:t>
    </dgm:pt>
    <dgm:pt modelId="{A992F4E7-EC87-4ED1-8965-A7910FEB8A96}" type="parTrans" cxnId="{191B5B83-64F1-4E77-A499-5ED3E13C1FD0}">
      <dgm:prSet/>
      <dgm:spPr/>
      <dgm:t>
        <a:bodyPr/>
        <a:lstStyle/>
        <a:p>
          <a:endParaRPr lang="es-ES"/>
        </a:p>
      </dgm:t>
    </dgm:pt>
    <dgm:pt modelId="{0CB1B5E3-A71D-4116-AE71-8DFBAF45D6FC}" type="sibTrans" cxnId="{191B5B83-64F1-4E77-A499-5ED3E13C1FD0}">
      <dgm:prSet/>
      <dgm:spPr/>
      <dgm:t>
        <a:bodyPr/>
        <a:lstStyle/>
        <a:p>
          <a:endParaRPr lang="es-ES"/>
        </a:p>
      </dgm:t>
    </dgm:pt>
    <dgm:pt modelId="{D78FDE25-B572-4B29-9340-5481260BE188}">
      <dgm:prSet phldrT="[Texto]"/>
      <dgm:spPr/>
      <dgm:t>
        <a:bodyPr/>
        <a:lstStyle/>
        <a:p>
          <a:r>
            <a:rPr lang="es-ES" dirty="0" smtClean="0"/>
            <a:t>Cambio de la matriz productiva, impulsará crecimiento económico del país</a:t>
          </a:r>
          <a:endParaRPr lang="es-ES" dirty="0"/>
        </a:p>
      </dgm:t>
    </dgm:pt>
    <dgm:pt modelId="{B14AAEBA-3106-4ED3-85FA-EEB1D6D496B9}" type="parTrans" cxnId="{074E78BA-D7BF-497D-9B81-F8CA541CF59B}">
      <dgm:prSet/>
      <dgm:spPr/>
      <dgm:t>
        <a:bodyPr/>
        <a:lstStyle/>
        <a:p>
          <a:endParaRPr lang="es-ES"/>
        </a:p>
      </dgm:t>
    </dgm:pt>
    <dgm:pt modelId="{E5F004C1-9A43-4E64-9404-27874707B039}" type="sibTrans" cxnId="{074E78BA-D7BF-497D-9B81-F8CA541CF59B}">
      <dgm:prSet/>
      <dgm:spPr/>
      <dgm:t>
        <a:bodyPr/>
        <a:lstStyle/>
        <a:p>
          <a:endParaRPr lang="es-ES"/>
        </a:p>
      </dgm:t>
    </dgm:pt>
    <dgm:pt modelId="{AAFCB385-AF3D-4B18-AD0D-9C905864F8C2}">
      <dgm:prSet phldrT="[Texto]"/>
      <dgm:spPr/>
      <dgm:t>
        <a:bodyPr/>
        <a:lstStyle/>
        <a:p>
          <a:r>
            <a:rPr lang="es-ES" dirty="0" smtClean="0"/>
            <a:t>Sector cafetero ecuatoriano requiere de la gestión de recursos para ejecutar proyectos que impulsen su desarrollo</a:t>
          </a:r>
          <a:endParaRPr lang="es-ES" dirty="0"/>
        </a:p>
      </dgm:t>
    </dgm:pt>
    <dgm:pt modelId="{5F32CED6-CFDC-49FF-8A87-8441EE6FEC27}" type="parTrans" cxnId="{56C6D881-B303-4866-9746-3314A5ACCC2E}">
      <dgm:prSet/>
      <dgm:spPr/>
      <dgm:t>
        <a:bodyPr/>
        <a:lstStyle/>
        <a:p>
          <a:endParaRPr lang="es-ES"/>
        </a:p>
      </dgm:t>
    </dgm:pt>
    <dgm:pt modelId="{A26A7CA8-3898-41A5-9E48-58C4D5451C15}" type="sibTrans" cxnId="{56C6D881-B303-4866-9746-3314A5ACCC2E}">
      <dgm:prSet/>
      <dgm:spPr/>
      <dgm:t>
        <a:bodyPr/>
        <a:lstStyle/>
        <a:p>
          <a:endParaRPr lang="es-ES"/>
        </a:p>
      </dgm:t>
    </dgm:pt>
    <dgm:pt modelId="{FB688E20-1CB2-469C-9EEC-FA6CD3D2617F}">
      <dgm:prSet phldrT="[Texto]"/>
      <dgm:spPr/>
      <dgm:t>
        <a:bodyPr/>
        <a:lstStyle/>
        <a:p>
          <a:r>
            <a:rPr lang="es-ES" dirty="0" smtClean="0"/>
            <a:t>Metodología de evaluación construida en base a políticas del gobierno actual</a:t>
          </a:r>
          <a:endParaRPr lang="es-ES" dirty="0"/>
        </a:p>
      </dgm:t>
    </dgm:pt>
    <dgm:pt modelId="{662DA86A-C972-4B82-A641-3F87D2298005}" type="parTrans" cxnId="{EDFB0A11-9F9B-4123-9279-C900FCCF84AE}">
      <dgm:prSet/>
      <dgm:spPr/>
      <dgm:t>
        <a:bodyPr/>
        <a:lstStyle/>
        <a:p>
          <a:endParaRPr lang="es-ES"/>
        </a:p>
      </dgm:t>
    </dgm:pt>
    <dgm:pt modelId="{6A8AB552-0622-43FB-BAE1-F1CA7E03BE55}" type="sibTrans" cxnId="{EDFB0A11-9F9B-4123-9279-C900FCCF84AE}">
      <dgm:prSet/>
      <dgm:spPr/>
      <dgm:t>
        <a:bodyPr/>
        <a:lstStyle/>
        <a:p>
          <a:endParaRPr lang="es-ES"/>
        </a:p>
      </dgm:t>
    </dgm:pt>
    <dgm:pt modelId="{C175B6B5-22C3-4C20-862D-43D786A9137F}">
      <dgm:prSet phldrT="[Texto]"/>
      <dgm:spPr/>
      <dgm:t>
        <a:bodyPr/>
        <a:lstStyle/>
        <a:p>
          <a:r>
            <a:rPr lang="es-ES" dirty="0" smtClean="0"/>
            <a:t>La metodología es adaptable a diferentes sectores productivos del país</a:t>
          </a:r>
          <a:endParaRPr lang="es-ES" dirty="0"/>
        </a:p>
      </dgm:t>
    </dgm:pt>
    <dgm:pt modelId="{A4B669BE-18F7-400B-BEAE-DB12A7BDB415}" type="parTrans" cxnId="{3927B3D9-9184-496E-8C63-41BCE68A1B20}">
      <dgm:prSet/>
      <dgm:spPr/>
      <dgm:t>
        <a:bodyPr/>
        <a:lstStyle/>
        <a:p>
          <a:endParaRPr lang="es-ES"/>
        </a:p>
      </dgm:t>
    </dgm:pt>
    <dgm:pt modelId="{99C92038-F8A9-4C5F-86F8-A1F3354A0EC6}" type="sibTrans" cxnId="{3927B3D9-9184-496E-8C63-41BCE68A1B20}">
      <dgm:prSet/>
      <dgm:spPr/>
      <dgm:t>
        <a:bodyPr/>
        <a:lstStyle/>
        <a:p>
          <a:endParaRPr lang="es-ES"/>
        </a:p>
      </dgm:t>
    </dgm:pt>
    <dgm:pt modelId="{F0A01A39-342B-4447-BC59-19AAF5A76789}" type="pres">
      <dgm:prSet presAssocID="{52A7EAC0-0711-4DAF-8436-3C1B4AB9280D}" presName="diagram" presStyleCnt="0">
        <dgm:presLayoutVars>
          <dgm:dir/>
          <dgm:resizeHandles val="exact"/>
        </dgm:presLayoutVars>
      </dgm:prSet>
      <dgm:spPr/>
    </dgm:pt>
    <dgm:pt modelId="{E9F0586A-EF55-4F73-819B-694CD2662557}" type="pres">
      <dgm:prSet presAssocID="{2779D24C-32E7-4374-893D-5D6A9F73BF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29ADB-AFE9-4F60-933B-C0A7523F24E7}" type="pres">
      <dgm:prSet presAssocID="{0CB1B5E3-A71D-4116-AE71-8DFBAF45D6FC}" presName="sibTrans" presStyleCnt="0"/>
      <dgm:spPr/>
    </dgm:pt>
    <dgm:pt modelId="{42F9B5A0-A191-4646-92BB-D108BFD2D073}" type="pres">
      <dgm:prSet presAssocID="{D78FDE25-B572-4B29-9340-5481260BE1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61B0AD-8C29-4546-A888-C5912DFB8ECF}" type="pres">
      <dgm:prSet presAssocID="{E5F004C1-9A43-4E64-9404-27874707B039}" presName="sibTrans" presStyleCnt="0"/>
      <dgm:spPr/>
    </dgm:pt>
    <dgm:pt modelId="{3DA6751F-8A51-4471-9EF2-0B0532405943}" type="pres">
      <dgm:prSet presAssocID="{AAFCB385-AF3D-4B18-AD0D-9C905864F8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2B43BA-FB36-44A1-A4D3-7E4312C55D7C}" type="pres">
      <dgm:prSet presAssocID="{A26A7CA8-3898-41A5-9E48-58C4D5451C15}" presName="sibTrans" presStyleCnt="0"/>
      <dgm:spPr/>
    </dgm:pt>
    <dgm:pt modelId="{7DF33B1B-54E2-4435-87A9-F2798DE44547}" type="pres">
      <dgm:prSet presAssocID="{FB688E20-1CB2-469C-9EEC-FA6CD3D261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045BF-A0E3-406F-98C7-61C19CDE5CE1}" type="pres">
      <dgm:prSet presAssocID="{6A8AB552-0622-43FB-BAE1-F1CA7E03BE55}" presName="sibTrans" presStyleCnt="0"/>
      <dgm:spPr/>
    </dgm:pt>
    <dgm:pt modelId="{3CAF4E2F-EF2B-4000-9E9C-A71D32DF7F35}" type="pres">
      <dgm:prSet presAssocID="{C175B6B5-22C3-4C20-862D-43D786A913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A0A660-0C1D-44C1-AC52-8A642D834BA2}" type="presOf" srcId="{C175B6B5-22C3-4C20-862D-43D786A9137F}" destId="{3CAF4E2F-EF2B-4000-9E9C-A71D32DF7F35}" srcOrd="0" destOrd="0" presId="urn:microsoft.com/office/officeart/2005/8/layout/default"/>
    <dgm:cxn modelId="{73D24E6E-C990-4859-927A-D424B6488AC6}" type="presOf" srcId="{AAFCB385-AF3D-4B18-AD0D-9C905864F8C2}" destId="{3DA6751F-8A51-4471-9EF2-0B0532405943}" srcOrd="0" destOrd="0" presId="urn:microsoft.com/office/officeart/2005/8/layout/default"/>
    <dgm:cxn modelId="{EDFB0A11-9F9B-4123-9279-C900FCCF84AE}" srcId="{52A7EAC0-0711-4DAF-8436-3C1B4AB9280D}" destId="{FB688E20-1CB2-469C-9EEC-FA6CD3D2617F}" srcOrd="3" destOrd="0" parTransId="{662DA86A-C972-4B82-A641-3F87D2298005}" sibTransId="{6A8AB552-0622-43FB-BAE1-F1CA7E03BE55}"/>
    <dgm:cxn modelId="{56C6D881-B303-4866-9746-3314A5ACCC2E}" srcId="{52A7EAC0-0711-4DAF-8436-3C1B4AB9280D}" destId="{AAFCB385-AF3D-4B18-AD0D-9C905864F8C2}" srcOrd="2" destOrd="0" parTransId="{5F32CED6-CFDC-49FF-8A87-8441EE6FEC27}" sibTransId="{A26A7CA8-3898-41A5-9E48-58C4D5451C15}"/>
    <dgm:cxn modelId="{0B94516C-0F2D-4EC0-A33A-4747783136A0}" type="presOf" srcId="{D78FDE25-B572-4B29-9340-5481260BE188}" destId="{42F9B5A0-A191-4646-92BB-D108BFD2D073}" srcOrd="0" destOrd="0" presId="urn:microsoft.com/office/officeart/2005/8/layout/default"/>
    <dgm:cxn modelId="{191B5B83-64F1-4E77-A499-5ED3E13C1FD0}" srcId="{52A7EAC0-0711-4DAF-8436-3C1B4AB9280D}" destId="{2779D24C-32E7-4374-893D-5D6A9F73BF52}" srcOrd="0" destOrd="0" parTransId="{A992F4E7-EC87-4ED1-8965-A7910FEB8A96}" sibTransId="{0CB1B5E3-A71D-4116-AE71-8DFBAF45D6FC}"/>
    <dgm:cxn modelId="{074E78BA-D7BF-497D-9B81-F8CA541CF59B}" srcId="{52A7EAC0-0711-4DAF-8436-3C1B4AB9280D}" destId="{D78FDE25-B572-4B29-9340-5481260BE188}" srcOrd="1" destOrd="0" parTransId="{B14AAEBA-3106-4ED3-85FA-EEB1D6D496B9}" sibTransId="{E5F004C1-9A43-4E64-9404-27874707B039}"/>
    <dgm:cxn modelId="{3927B3D9-9184-496E-8C63-41BCE68A1B20}" srcId="{52A7EAC0-0711-4DAF-8436-3C1B4AB9280D}" destId="{C175B6B5-22C3-4C20-862D-43D786A9137F}" srcOrd="4" destOrd="0" parTransId="{A4B669BE-18F7-400B-BEAE-DB12A7BDB415}" sibTransId="{99C92038-F8A9-4C5F-86F8-A1F3354A0EC6}"/>
    <dgm:cxn modelId="{6C89B3C1-B102-4AE6-B1B1-470E2A1A05F1}" type="presOf" srcId="{2779D24C-32E7-4374-893D-5D6A9F73BF52}" destId="{E9F0586A-EF55-4F73-819B-694CD2662557}" srcOrd="0" destOrd="0" presId="urn:microsoft.com/office/officeart/2005/8/layout/default"/>
    <dgm:cxn modelId="{55C737F9-2F58-47C9-BE0B-897DCB0B193A}" type="presOf" srcId="{FB688E20-1CB2-469C-9EEC-FA6CD3D2617F}" destId="{7DF33B1B-54E2-4435-87A9-F2798DE44547}" srcOrd="0" destOrd="0" presId="urn:microsoft.com/office/officeart/2005/8/layout/default"/>
    <dgm:cxn modelId="{BD8CDB62-3028-4116-A07C-EC2249589B7A}" type="presOf" srcId="{52A7EAC0-0711-4DAF-8436-3C1B4AB9280D}" destId="{F0A01A39-342B-4447-BC59-19AAF5A76789}" srcOrd="0" destOrd="0" presId="urn:microsoft.com/office/officeart/2005/8/layout/default"/>
    <dgm:cxn modelId="{D616CF6C-8D8F-4256-BF47-38DE9720FE0F}" type="presParOf" srcId="{F0A01A39-342B-4447-BC59-19AAF5A76789}" destId="{E9F0586A-EF55-4F73-819B-694CD2662557}" srcOrd="0" destOrd="0" presId="urn:microsoft.com/office/officeart/2005/8/layout/default"/>
    <dgm:cxn modelId="{B927DACD-DCEF-41DB-9DB5-F4394CAEC13B}" type="presParOf" srcId="{F0A01A39-342B-4447-BC59-19AAF5A76789}" destId="{65929ADB-AFE9-4F60-933B-C0A7523F24E7}" srcOrd="1" destOrd="0" presId="urn:microsoft.com/office/officeart/2005/8/layout/default"/>
    <dgm:cxn modelId="{26F54638-87A1-4DB2-A493-E34A4A1850E6}" type="presParOf" srcId="{F0A01A39-342B-4447-BC59-19AAF5A76789}" destId="{42F9B5A0-A191-4646-92BB-D108BFD2D073}" srcOrd="2" destOrd="0" presId="urn:microsoft.com/office/officeart/2005/8/layout/default"/>
    <dgm:cxn modelId="{EBA0F130-CE5E-489C-B10F-E87796226D2C}" type="presParOf" srcId="{F0A01A39-342B-4447-BC59-19AAF5A76789}" destId="{E861B0AD-8C29-4546-A888-C5912DFB8ECF}" srcOrd="3" destOrd="0" presId="urn:microsoft.com/office/officeart/2005/8/layout/default"/>
    <dgm:cxn modelId="{AE509DA7-5F97-4841-AAC3-1EA088D9196F}" type="presParOf" srcId="{F0A01A39-342B-4447-BC59-19AAF5A76789}" destId="{3DA6751F-8A51-4471-9EF2-0B0532405943}" srcOrd="4" destOrd="0" presId="urn:microsoft.com/office/officeart/2005/8/layout/default"/>
    <dgm:cxn modelId="{887F4251-9E15-4162-AE18-6EC049FF46E6}" type="presParOf" srcId="{F0A01A39-342B-4447-BC59-19AAF5A76789}" destId="{802B43BA-FB36-44A1-A4D3-7E4312C55D7C}" srcOrd="5" destOrd="0" presId="urn:microsoft.com/office/officeart/2005/8/layout/default"/>
    <dgm:cxn modelId="{DC82BEAB-B401-41B2-9C0D-ED0AD2EF2C56}" type="presParOf" srcId="{F0A01A39-342B-4447-BC59-19AAF5A76789}" destId="{7DF33B1B-54E2-4435-87A9-F2798DE44547}" srcOrd="6" destOrd="0" presId="urn:microsoft.com/office/officeart/2005/8/layout/default"/>
    <dgm:cxn modelId="{0A8667F3-89C8-4287-A94F-3C83F6C6178A}" type="presParOf" srcId="{F0A01A39-342B-4447-BC59-19AAF5A76789}" destId="{1B2045BF-A0E3-406F-98C7-61C19CDE5CE1}" srcOrd="7" destOrd="0" presId="urn:microsoft.com/office/officeart/2005/8/layout/default"/>
    <dgm:cxn modelId="{09889A65-1166-453B-B15F-B26D3AF3C342}" type="presParOf" srcId="{F0A01A39-342B-4447-BC59-19AAF5A76789}" destId="{3CAF4E2F-EF2B-4000-9E9C-A71D32DF7F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CC5E1-F1A3-43DD-B2C3-DC95075A5C48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BCA7E-7E1A-4436-AAE5-D55476426A1B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363D2-7D66-4AF6-BA59-AA271C0C6EF7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Nace al finalizar la III Guerra Mundial-Plan Marshall</a:t>
          </a:r>
          <a:endParaRPr lang="es-ES" sz="1600" kern="1200" dirty="0"/>
        </a:p>
      </dsp:txBody>
      <dsp:txXfrm>
        <a:off x="853440" y="2835910"/>
        <a:ext cx="1420368" cy="1101090"/>
      </dsp:txXfrm>
    </dsp:sp>
    <dsp:sp modelId="{F660B877-DF54-431A-A20F-49036B36AFB8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F09EF-1D10-45FE-9CD3-ADEA41CF1368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Año 2000: Declaración del Milenio</a:t>
          </a:r>
          <a:endParaRPr lang="es-ES" sz="1600" kern="1200" dirty="0"/>
        </a:p>
      </dsp:txBody>
      <dsp:txXfrm>
        <a:off x="2316480" y="1864359"/>
        <a:ext cx="1463040" cy="2072640"/>
      </dsp:txXfrm>
    </dsp:sp>
    <dsp:sp modelId="{47BAAA8C-5EE9-498E-85CF-A4AF620603B1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F8E53-522A-49CF-9025-B5DD247D780D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2005:  Declaración de Paris</a:t>
          </a:r>
          <a:endParaRPr lang="es-ES" sz="1600" kern="1200" dirty="0"/>
        </a:p>
      </dsp:txBody>
      <dsp:txXfrm>
        <a:off x="4053840" y="1289049"/>
        <a:ext cx="1463040" cy="2647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A923E-5A2E-4164-B097-51C55ED780FF}">
      <dsp:nvSpPr>
        <dsp:cNvPr id="0" name=""/>
        <dsp:cNvSpPr/>
      </dsp:nvSpPr>
      <dsp:spPr>
        <a:xfrm>
          <a:off x="3367029" y="1200506"/>
          <a:ext cx="148712" cy="131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837"/>
              </a:lnTo>
              <a:lnTo>
                <a:pt x="148712" y="13138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9ED8C-1804-4766-8B0A-67AEC5140860}">
      <dsp:nvSpPr>
        <dsp:cNvPr id="0" name=""/>
        <dsp:cNvSpPr/>
      </dsp:nvSpPr>
      <dsp:spPr>
        <a:xfrm>
          <a:off x="2715077" y="496598"/>
          <a:ext cx="1048520" cy="208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9"/>
              </a:lnTo>
              <a:lnTo>
                <a:pt x="1048520" y="104099"/>
              </a:lnTo>
              <a:lnTo>
                <a:pt x="1048520" y="2081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47B19-3A4D-42B8-B077-773C8DD323F3}">
      <dsp:nvSpPr>
        <dsp:cNvPr id="0" name=""/>
        <dsp:cNvSpPr/>
      </dsp:nvSpPr>
      <dsp:spPr>
        <a:xfrm>
          <a:off x="1869797" y="1904415"/>
          <a:ext cx="148712" cy="88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243"/>
              </a:lnTo>
              <a:lnTo>
                <a:pt x="148712" y="8832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447A3-12E7-4B6F-9ECB-7147537AF55C}">
      <dsp:nvSpPr>
        <dsp:cNvPr id="0" name=""/>
        <dsp:cNvSpPr/>
      </dsp:nvSpPr>
      <dsp:spPr>
        <a:xfrm>
          <a:off x="1666556" y="1200506"/>
          <a:ext cx="599809" cy="208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9"/>
              </a:lnTo>
              <a:lnTo>
                <a:pt x="599809" y="104099"/>
              </a:lnTo>
              <a:lnTo>
                <a:pt x="599809" y="208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5D91-2CCF-4B68-9781-D215C6C1C6B5}">
      <dsp:nvSpPr>
        <dsp:cNvPr id="0" name=""/>
        <dsp:cNvSpPr/>
      </dsp:nvSpPr>
      <dsp:spPr>
        <a:xfrm>
          <a:off x="670179" y="1904415"/>
          <a:ext cx="148712" cy="9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663"/>
              </a:lnTo>
              <a:lnTo>
                <a:pt x="148712" y="99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EC78B-5427-49AD-B403-D552AE078D01}">
      <dsp:nvSpPr>
        <dsp:cNvPr id="0" name=""/>
        <dsp:cNvSpPr/>
      </dsp:nvSpPr>
      <dsp:spPr>
        <a:xfrm>
          <a:off x="1066747" y="1200506"/>
          <a:ext cx="599809" cy="208198"/>
        </a:xfrm>
        <a:custGeom>
          <a:avLst/>
          <a:gdLst/>
          <a:ahLst/>
          <a:cxnLst/>
          <a:rect l="0" t="0" r="0" b="0"/>
          <a:pathLst>
            <a:path>
              <a:moveTo>
                <a:pt x="599809" y="0"/>
              </a:moveTo>
              <a:lnTo>
                <a:pt x="599809" y="104099"/>
              </a:lnTo>
              <a:lnTo>
                <a:pt x="0" y="104099"/>
              </a:lnTo>
              <a:lnTo>
                <a:pt x="0" y="208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3570E-FEEC-48A4-95C8-394DE1D8A8A0}">
      <dsp:nvSpPr>
        <dsp:cNvPr id="0" name=""/>
        <dsp:cNvSpPr/>
      </dsp:nvSpPr>
      <dsp:spPr>
        <a:xfrm>
          <a:off x="1666556" y="496598"/>
          <a:ext cx="1048520" cy="208198"/>
        </a:xfrm>
        <a:custGeom>
          <a:avLst/>
          <a:gdLst/>
          <a:ahLst/>
          <a:cxnLst/>
          <a:rect l="0" t="0" r="0" b="0"/>
          <a:pathLst>
            <a:path>
              <a:moveTo>
                <a:pt x="1048520" y="0"/>
              </a:moveTo>
              <a:lnTo>
                <a:pt x="1048520" y="104099"/>
              </a:lnTo>
              <a:lnTo>
                <a:pt x="0" y="104099"/>
              </a:lnTo>
              <a:lnTo>
                <a:pt x="0" y="2081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68B2E-C8B3-459F-96E9-9184EEBA246B}">
      <dsp:nvSpPr>
        <dsp:cNvPr id="0" name=""/>
        <dsp:cNvSpPr/>
      </dsp:nvSpPr>
      <dsp:spPr>
        <a:xfrm>
          <a:off x="2219367" y="888"/>
          <a:ext cx="991419" cy="49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Clasificación de la CI</a:t>
          </a:r>
        </a:p>
      </dsp:txBody>
      <dsp:txXfrm>
        <a:off x="2219367" y="888"/>
        <a:ext cx="991419" cy="495709"/>
      </dsp:txXfrm>
    </dsp:sp>
    <dsp:sp modelId="{CB2BAC07-74F2-40EC-B83A-31CF04A8C4C9}">
      <dsp:nvSpPr>
        <dsp:cNvPr id="0" name=""/>
        <dsp:cNvSpPr/>
      </dsp:nvSpPr>
      <dsp:spPr>
        <a:xfrm>
          <a:off x="1170846" y="704796"/>
          <a:ext cx="991419" cy="495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Por fuente de cooperación</a:t>
          </a:r>
        </a:p>
      </dsp:txBody>
      <dsp:txXfrm>
        <a:off x="1170846" y="704796"/>
        <a:ext cx="991419" cy="495709"/>
      </dsp:txXfrm>
    </dsp:sp>
    <dsp:sp modelId="{05177D59-80C9-47CA-B8CD-30ACBB8C7AA0}">
      <dsp:nvSpPr>
        <dsp:cNvPr id="0" name=""/>
        <dsp:cNvSpPr/>
      </dsp:nvSpPr>
      <dsp:spPr>
        <a:xfrm>
          <a:off x="571037" y="1408705"/>
          <a:ext cx="991419" cy="495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CI Oficial</a:t>
          </a:r>
        </a:p>
      </dsp:txBody>
      <dsp:txXfrm>
        <a:off x="571037" y="1408705"/>
        <a:ext cx="991419" cy="495709"/>
      </dsp:txXfrm>
    </dsp:sp>
    <dsp:sp modelId="{AFE845F9-B57A-4ADA-A32D-1E893101E13E}">
      <dsp:nvSpPr>
        <dsp:cNvPr id="0" name=""/>
        <dsp:cNvSpPr/>
      </dsp:nvSpPr>
      <dsp:spPr>
        <a:xfrm>
          <a:off x="818892" y="2112613"/>
          <a:ext cx="991419" cy="1574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Bilateral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Multilateral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Multidonante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Cooperación Sur-Sur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Cooperación Triangular</a:t>
          </a:r>
        </a:p>
      </dsp:txBody>
      <dsp:txXfrm>
        <a:off x="818892" y="2112613"/>
        <a:ext cx="991419" cy="1574929"/>
      </dsp:txXfrm>
    </dsp:sp>
    <dsp:sp modelId="{DB7B08A1-A504-4A63-8963-6FDB5F4E03F9}">
      <dsp:nvSpPr>
        <dsp:cNvPr id="0" name=""/>
        <dsp:cNvSpPr/>
      </dsp:nvSpPr>
      <dsp:spPr>
        <a:xfrm>
          <a:off x="1770655" y="1408705"/>
          <a:ext cx="991419" cy="495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CI No Oficial</a:t>
          </a:r>
        </a:p>
      </dsp:txBody>
      <dsp:txXfrm>
        <a:off x="1770655" y="1408705"/>
        <a:ext cx="991419" cy="495709"/>
      </dsp:txXfrm>
    </dsp:sp>
    <dsp:sp modelId="{601C2A6B-D349-4C31-A670-00C25162333C}">
      <dsp:nvSpPr>
        <dsp:cNvPr id="0" name=""/>
        <dsp:cNvSpPr/>
      </dsp:nvSpPr>
      <dsp:spPr>
        <a:xfrm>
          <a:off x="2018510" y="2112613"/>
          <a:ext cx="1289034" cy="1350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Cooperación descentralizada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Cooperación no gubernamental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Cooperación privada</a:t>
          </a:r>
        </a:p>
      </dsp:txBody>
      <dsp:txXfrm>
        <a:off x="2018510" y="2112613"/>
        <a:ext cx="1289034" cy="1350090"/>
      </dsp:txXfrm>
    </dsp:sp>
    <dsp:sp modelId="{66FE2719-40AE-4DFC-A860-69E630D51A2D}">
      <dsp:nvSpPr>
        <dsp:cNvPr id="0" name=""/>
        <dsp:cNvSpPr/>
      </dsp:nvSpPr>
      <dsp:spPr>
        <a:xfrm>
          <a:off x="3267887" y="704796"/>
          <a:ext cx="991419" cy="495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Por Modalidad</a:t>
          </a:r>
        </a:p>
      </dsp:txBody>
      <dsp:txXfrm>
        <a:off x="3267887" y="704796"/>
        <a:ext cx="991419" cy="495709"/>
      </dsp:txXfrm>
    </dsp:sp>
    <dsp:sp modelId="{94DD7489-ECDA-4CFE-B116-D1DE11BB80AD}">
      <dsp:nvSpPr>
        <dsp:cNvPr id="0" name=""/>
        <dsp:cNvSpPr/>
      </dsp:nvSpPr>
      <dsp:spPr>
        <a:xfrm>
          <a:off x="3515742" y="1408705"/>
          <a:ext cx="2184811" cy="22112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Cooperación Financiera (Reembolsable y No reembolsable)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Cooperación técnica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Apoyo presupuestario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Canje de deuda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Voluntariado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Ayuda Humanitaria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Ayuda Alimentaria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>
              <a:latin typeface="Arial" panose="020B0604020202020204" pitchFamily="34" charset="0"/>
              <a:cs typeface="Arial" panose="020B0604020202020204" pitchFamily="34" charset="0"/>
            </a:rPr>
            <a:t>- Becas</a:t>
          </a:r>
        </a:p>
      </dsp:txBody>
      <dsp:txXfrm>
        <a:off x="3515742" y="1408705"/>
        <a:ext cx="2184811" cy="2211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D3BA1-3DB4-471B-8F2A-E42A3C975A18}">
      <dsp:nvSpPr>
        <dsp:cNvPr id="0" name=""/>
        <dsp:cNvSpPr/>
      </dsp:nvSpPr>
      <dsp:spPr>
        <a:xfrm>
          <a:off x="0" y="360043"/>
          <a:ext cx="1378565" cy="637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Fuente</a:t>
          </a:r>
          <a:endParaRPr lang="es-ES" sz="1600" kern="1200" dirty="0"/>
        </a:p>
      </dsp:txBody>
      <dsp:txXfrm>
        <a:off x="0" y="360043"/>
        <a:ext cx="1378565" cy="425077"/>
      </dsp:txXfrm>
    </dsp:sp>
    <dsp:sp modelId="{619194B4-6C48-4C52-B0A5-0BF0029C88A4}">
      <dsp:nvSpPr>
        <dsp:cNvPr id="0" name=""/>
        <dsp:cNvSpPr/>
      </dsp:nvSpPr>
      <dsp:spPr>
        <a:xfrm>
          <a:off x="144016" y="792088"/>
          <a:ext cx="1378565" cy="1102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Bilateral 59,36%</a:t>
          </a:r>
          <a:endParaRPr lang="es-ES" sz="1600" kern="1200" dirty="0"/>
        </a:p>
      </dsp:txBody>
      <dsp:txXfrm>
        <a:off x="176320" y="824392"/>
        <a:ext cx="1313957" cy="1038326"/>
      </dsp:txXfrm>
    </dsp:sp>
    <dsp:sp modelId="{51F303CD-79BE-4958-BAFA-714413DB7FA7}">
      <dsp:nvSpPr>
        <dsp:cNvPr id="0" name=""/>
        <dsp:cNvSpPr/>
      </dsp:nvSpPr>
      <dsp:spPr>
        <a:xfrm rot="109994">
          <a:off x="1588194" y="436861"/>
          <a:ext cx="444883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588220" y="503858"/>
        <a:ext cx="341916" cy="205934"/>
      </dsp:txXfrm>
    </dsp:sp>
    <dsp:sp modelId="{790B0BA1-F8F8-492C-9582-FCDA21472502}">
      <dsp:nvSpPr>
        <dsp:cNvPr id="0" name=""/>
        <dsp:cNvSpPr/>
      </dsp:nvSpPr>
      <dsp:spPr>
        <a:xfrm>
          <a:off x="2217539" y="479719"/>
          <a:ext cx="1378565" cy="491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Modalidad</a:t>
          </a:r>
          <a:endParaRPr lang="es-ES" sz="1600" kern="1200" dirty="0"/>
        </a:p>
      </dsp:txBody>
      <dsp:txXfrm>
        <a:off x="2217539" y="479719"/>
        <a:ext cx="1378565" cy="327679"/>
      </dsp:txXfrm>
    </dsp:sp>
    <dsp:sp modelId="{1664B4C4-AC72-4822-94DF-18E6938E6BF2}">
      <dsp:nvSpPr>
        <dsp:cNvPr id="0" name=""/>
        <dsp:cNvSpPr/>
      </dsp:nvSpPr>
      <dsp:spPr>
        <a:xfrm>
          <a:off x="2376266" y="864096"/>
          <a:ext cx="1378565" cy="140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Financiera no reembolsable/técnica: 41,17%</a:t>
          </a:r>
          <a:endParaRPr lang="es-ES" sz="1400" kern="1200" dirty="0"/>
        </a:p>
      </dsp:txBody>
      <dsp:txXfrm>
        <a:off x="2416643" y="904473"/>
        <a:ext cx="1297811" cy="1325091"/>
      </dsp:txXfrm>
    </dsp:sp>
    <dsp:sp modelId="{A154A083-6FFE-478B-BCEC-B2DBF7B1E812}">
      <dsp:nvSpPr>
        <dsp:cNvPr id="0" name=""/>
        <dsp:cNvSpPr/>
      </dsp:nvSpPr>
      <dsp:spPr>
        <a:xfrm rot="21565806">
          <a:off x="3805078" y="460808"/>
          <a:ext cx="443071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805081" y="529964"/>
        <a:ext cx="340104" cy="205934"/>
      </dsp:txXfrm>
    </dsp:sp>
    <dsp:sp modelId="{5C43E420-20B9-4CE2-BD6B-79D3E6293CBB}">
      <dsp:nvSpPr>
        <dsp:cNvPr id="0" name=""/>
        <dsp:cNvSpPr/>
      </dsp:nvSpPr>
      <dsp:spPr>
        <a:xfrm>
          <a:off x="4432046" y="408992"/>
          <a:ext cx="1378565" cy="637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País Cooperante</a:t>
          </a:r>
          <a:endParaRPr lang="es-ES" sz="1400" kern="1200" dirty="0"/>
        </a:p>
      </dsp:txBody>
      <dsp:txXfrm>
        <a:off x="4432046" y="408992"/>
        <a:ext cx="1378565" cy="425077"/>
      </dsp:txXfrm>
    </dsp:sp>
    <dsp:sp modelId="{CB53AA9C-0D56-42DC-A919-D72EFF0CFD19}">
      <dsp:nvSpPr>
        <dsp:cNvPr id="0" name=""/>
        <dsp:cNvSpPr/>
      </dsp:nvSpPr>
      <dsp:spPr>
        <a:xfrm>
          <a:off x="4536499" y="864096"/>
          <a:ext cx="1378565" cy="1347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España: 69%</a:t>
          </a:r>
          <a:endParaRPr lang="es-ES" sz="1800" kern="1200" dirty="0"/>
        </a:p>
      </dsp:txBody>
      <dsp:txXfrm>
        <a:off x="4575976" y="903573"/>
        <a:ext cx="1299611" cy="1268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21DF-17BE-46B3-BF40-F6EE63647CF7}">
      <dsp:nvSpPr>
        <dsp:cNvPr id="0" name=""/>
        <dsp:cNvSpPr/>
      </dsp:nvSpPr>
      <dsp:spPr>
        <a:xfrm>
          <a:off x="32665" y="211"/>
          <a:ext cx="1728924" cy="1037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Brasil principal exportador</a:t>
          </a:r>
          <a:endParaRPr lang="es-ES" sz="1600" kern="1200" dirty="0"/>
        </a:p>
      </dsp:txBody>
      <dsp:txXfrm>
        <a:off x="32665" y="211"/>
        <a:ext cx="1728924" cy="1037354"/>
      </dsp:txXfrm>
    </dsp:sp>
    <dsp:sp modelId="{FBEC08CD-F6A7-4706-897A-DC5D0B466EFF}">
      <dsp:nvSpPr>
        <dsp:cNvPr id="0" name=""/>
        <dsp:cNvSpPr/>
      </dsp:nvSpPr>
      <dsp:spPr>
        <a:xfrm>
          <a:off x="1934482" y="211"/>
          <a:ext cx="1728924" cy="10373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Estados Unidos principal importador</a:t>
          </a:r>
          <a:endParaRPr lang="es-ES" sz="1600" kern="1200" dirty="0"/>
        </a:p>
      </dsp:txBody>
      <dsp:txXfrm>
        <a:off x="1934482" y="211"/>
        <a:ext cx="1728924" cy="1037354"/>
      </dsp:txXfrm>
    </dsp:sp>
    <dsp:sp modelId="{6CCFA5FF-B76E-4EC1-A157-9D979887738C}">
      <dsp:nvSpPr>
        <dsp:cNvPr id="0" name=""/>
        <dsp:cNvSpPr/>
      </dsp:nvSpPr>
      <dsp:spPr>
        <a:xfrm>
          <a:off x="983573" y="1210458"/>
          <a:ext cx="1728924" cy="10373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Organización Internacional del Café</a:t>
          </a:r>
          <a:endParaRPr lang="es-ES" sz="1600" kern="1200" dirty="0"/>
        </a:p>
      </dsp:txBody>
      <dsp:txXfrm>
        <a:off x="983573" y="1210458"/>
        <a:ext cx="1728924" cy="1037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21DF-17BE-46B3-BF40-F6EE63647CF7}">
      <dsp:nvSpPr>
        <dsp:cNvPr id="0" name=""/>
        <dsp:cNvSpPr/>
      </dsp:nvSpPr>
      <dsp:spPr>
        <a:xfrm>
          <a:off x="32665" y="211"/>
          <a:ext cx="1728924" cy="10373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Manabí principal provincia productora</a:t>
          </a:r>
          <a:endParaRPr lang="es-ES" sz="1200" kern="1200" dirty="0"/>
        </a:p>
      </dsp:txBody>
      <dsp:txXfrm>
        <a:off x="32665" y="211"/>
        <a:ext cx="1728924" cy="1037354"/>
      </dsp:txXfrm>
    </dsp:sp>
    <dsp:sp modelId="{FBEC08CD-F6A7-4706-897A-DC5D0B466EFF}">
      <dsp:nvSpPr>
        <dsp:cNvPr id="0" name=""/>
        <dsp:cNvSpPr/>
      </dsp:nvSpPr>
      <dsp:spPr>
        <a:xfrm>
          <a:off x="1934482" y="211"/>
          <a:ext cx="1728924" cy="1037354"/>
        </a:xfrm>
        <a:prstGeom prst="rect">
          <a:avLst/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Año 2012, mayor tasa de decrecimiento (78,1%), en producción y ventas</a:t>
          </a:r>
          <a:endParaRPr lang="es-ES" sz="1200" kern="1200" dirty="0"/>
        </a:p>
      </dsp:txBody>
      <dsp:txXfrm>
        <a:off x="1934482" y="211"/>
        <a:ext cx="1728924" cy="1037354"/>
      </dsp:txXfrm>
    </dsp:sp>
    <dsp:sp modelId="{6CCFA5FF-B76E-4EC1-A157-9D979887738C}">
      <dsp:nvSpPr>
        <dsp:cNvPr id="0" name=""/>
        <dsp:cNvSpPr/>
      </dsp:nvSpPr>
      <dsp:spPr>
        <a:xfrm>
          <a:off x="32665" y="1210458"/>
          <a:ext cx="1728924" cy="1037354"/>
        </a:xfrm>
        <a:prstGeom prst="rect">
          <a:avLst/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Decrecimiento en exportaciones 2012 (35,18%);  (62,6%) en 2013</a:t>
          </a:r>
          <a:endParaRPr lang="es-ES" sz="1200" kern="1200" dirty="0"/>
        </a:p>
      </dsp:txBody>
      <dsp:txXfrm>
        <a:off x="32665" y="1210458"/>
        <a:ext cx="1728924" cy="1037354"/>
      </dsp:txXfrm>
    </dsp:sp>
    <dsp:sp modelId="{68017A54-2F88-45A5-83BE-FEEE1154C3DD}">
      <dsp:nvSpPr>
        <dsp:cNvPr id="0" name=""/>
        <dsp:cNvSpPr/>
      </dsp:nvSpPr>
      <dsp:spPr>
        <a:xfrm>
          <a:off x="1934482" y="1210458"/>
          <a:ext cx="1728924" cy="1037354"/>
        </a:xfrm>
        <a:prstGeom prst="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COFENAC</a:t>
          </a:r>
          <a:endParaRPr lang="es-ES" sz="1200" kern="1200" dirty="0"/>
        </a:p>
      </dsp:txBody>
      <dsp:txXfrm>
        <a:off x="1934482" y="1210458"/>
        <a:ext cx="1728924" cy="10373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91D89-11A5-498E-9E6F-4D48C65E46E2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Ruptura de modelo </a:t>
          </a:r>
          <a:r>
            <a:rPr lang="es-ES" sz="1400" kern="1200" dirty="0" err="1" smtClean="0"/>
            <a:t>neoliberalista</a:t>
          </a:r>
          <a:endParaRPr lang="es-ES" sz="1400" kern="1200" dirty="0"/>
        </a:p>
      </dsp:txBody>
      <dsp:txXfrm>
        <a:off x="32373" y="1363207"/>
        <a:ext cx="1635435" cy="1037131"/>
      </dsp:txXfrm>
    </dsp:sp>
    <dsp:sp modelId="{B90F831F-4965-4770-AFCF-92E945D1317C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FBED9-EC36-4F04-9F39-6EDE00C08EB4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2007-2010</a:t>
          </a:r>
          <a:endParaRPr lang="es-ES" sz="2400" kern="1200" dirty="0"/>
        </a:p>
      </dsp:txBody>
      <dsp:txXfrm>
        <a:off x="395477" y="2450205"/>
        <a:ext cx="1475884" cy="565708"/>
      </dsp:txXfrm>
    </dsp:sp>
    <dsp:sp modelId="{CA935828-3E53-441A-824A-754858E8C515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Ordenamiento territorial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Estado plurinacional e intercultural</a:t>
          </a:r>
          <a:endParaRPr lang="es-ES" sz="1400" kern="1200" dirty="0"/>
        </a:p>
      </dsp:txBody>
      <dsp:txXfrm>
        <a:off x="2135839" y="1663661"/>
        <a:ext cx="1635435" cy="1037131"/>
      </dsp:txXfrm>
    </dsp:sp>
    <dsp:sp modelId="{B1028B08-415C-4271-B129-EBD50BFF3221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E49C-FD5F-4C48-935B-302F690DA3EE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2009-2013</a:t>
          </a:r>
          <a:endParaRPr lang="es-ES" sz="2400" kern="1200" dirty="0"/>
        </a:p>
      </dsp:txBody>
      <dsp:txXfrm>
        <a:off x="2498943" y="1048085"/>
        <a:ext cx="1475884" cy="565708"/>
      </dsp:txXfrm>
    </dsp:sp>
    <dsp:sp modelId="{A8F1CCFE-0D8C-4295-B284-C9B99CDC384F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Socialismo del buen vivir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Cambio de la matriz productiva</a:t>
          </a:r>
          <a:endParaRPr lang="es-ES" sz="1400" kern="1200" dirty="0"/>
        </a:p>
      </dsp:txBody>
      <dsp:txXfrm>
        <a:off x="4239304" y="1363207"/>
        <a:ext cx="1635435" cy="1037131"/>
      </dsp:txXfrm>
    </dsp:sp>
    <dsp:sp modelId="{CBE595CD-39FC-4834-A7D9-44809CE54431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2013-2017</a:t>
          </a:r>
          <a:endParaRPr lang="es-ES" sz="2400" kern="1200" dirty="0"/>
        </a:p>
      </dsp:txBody>
      <dsp:txXfrm>
        <a:off x="4602409" y="2450205"/>
        <a:ext cx="1475884" cy="5657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3D4A-3236-49BB-9338-8B152910352E}">
      <dsp:nvSpPr>
        <dsp:cNvPr id="0" name=""/>
        <dsp:cNvSpPr/>
      </dsp:nvSpPr>
      <dsp:spPr>
        <a:xfrm>
          <a:off x="679" y="157001"/>
          <a:ext cx="2650914" cy="1590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1042 proyectos a nivel nacional</a:t>
          </a:r>
          <a:endParaRPr lang="es-ES" sz="2000" kern="1200" dirty="0"/>
        </a:p>
      </dsp:txBody>
      <dsp:txXfrm>
        <a:off x="679" y="157001"/>
        <a:ext cx="2650914" cy="1590548"/>
      </dsp:txXfrm>
    </dsp:sp>
    <dsp:sp modelId="{7CDB5C3F-8154-4BE7-89D4-DA4DBB5FD5B5}">
      <dsp:nvSpPr>
        <dsp:cNvPr id="0" name=""/>
        <dsp:cNvSpPr/>
      </dsp:nvSpPr>
      <dsp:spPr>
        <a:xfrm>
          <a:off x="2916685" y="157001"/>
          <a:ext cx="2650914" cy="1590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219 proyectos enfocados en el desarrollo agrícola</a:t>
          </a:r>
          <a:endParaRPr lang="es-ES" sz="2000" kern="1200" dirty="0"/>
        </a:p>
      </dsp:txBody>
      <dsp:txXfrm>
        <a:off x="2916685" y="157001"/>
        <a:ext cx="2650914" cy="1590548"/>
      </dsp:txXfrm>
    </dsp:sp>
    <dsp:sp modelId="{5FDEE310-D086-4FEE-8CF1-82D31EC21571}">
      <dsp:nvSpPr>
        <dsp:cNvPr id="0" name=""/>
        <dsp:cNvSpPr/>
      </dsp:nvSpPr>
      <dsp:spPr>
        <a:xfrm>
          <a:off x="679" y="2012641"/>
          <a:ext cx="2650914" cy="1590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15 proyectos en el sector cafetero</a:t>
          </a:r>
          <a:endParaRPr lang="es-ES" sz="2000" kern="1200" dirty="0"/>
        </a:p>
      </dsp:txBody>
      <dsp:txXfrm>
        <a:off x="679" y="2012641"/>
        <a:ext cx="2650914" cy="1590548"/>
      </dsp:txXfrm>
    </dsp:sp>
    <dsp:sp modelId="{C5C86D9B-137A-448E-8EAF-239CF6D0F459}">
      <dsp:nvSpPr>
        <dsp:cNvPr id="0" name=""/>
        <dsp:cNvSpPr/>
      </dsp:nvSpPr>
      <dsp:spPr>
        <a:xfrm>
          <a:off x="2916685" y="2012641"/>
          <a:ext cx="2650914" cy="1590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6 proyectos en la provincia de Manabí</a:t>
          </a:r>
          <a:endParaRPr lang="es-ES" sz="2000" kern="1200" dirty="0"/>
        </a:p>
      </dsp:txBody>
      <dsp:txXfrm>
        <a:off x="2916685" y="2012641"/>
        <a:ext cx="2650914" cy="15905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0586A-EF55-4F73-819B-694CD2662557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Alta importancia de la cooperación internacional para el Ecuador</a:t>
          </a:r>
          <a:endParaRPr lang="es-ES" sz="1400" kern="1200" dirty="0"/>
        </a:p>
      </dsp:txBody>
      <dsp:txXfrm>
        <a:off x="916483" y="1984"/>
        <a:ext cx="2030015" cy="1218009"/>
      </dsp:txXfrm>
    </dsp:sp>
    <dsp:sp modelId="{42F9B5A0-A191-4646-92BB-D108BFD2D073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Cambio de la matriz productiva, impulsará crecimiento económico del país</a:t>
          </a:r>
          <a:endParaRPr lang="es-ES" sz="1400" kern="1200" dirty="0"/>
        </a:p>
      </dsp:txBody>
      <dsp:txXfrm>
        <a:off x="3149500" y="1984"/>
        <a:ext cx="2030015" cy="1218009"/>
      </dsp:txXfrm>
    </dsp:sp>
    <dsp:sp modelId="{3DA6751F-8A51-4471-9EF2-0B0532405943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Sector cafetero ecuatoriano requiere de la gestión de recursos para ejecutar proyectos que impulsen su desarrollo</a:t>
          </a:r>
          <a:endParaRPr lang="es-ES" sz="1400" kern="1200" dirty="0"/>
        </a:p>
      </dsp:txBody>
      <dsp:txXfrm>
        <a:off x="916483" y="1422995"/>
        <a:ext cx="2030015" cy="1218009"/>
      </dsp:txXfrm>
    </dsp:sp>
    <dsp:sp modelId="{7DF33B1B-54E2-4435-87A9-F2798DE44547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Metodología de evaluación construida en base a políticas del gobierno actual</a:t>
          </a:r>
          <a:endParaRPr lang="es-ES" sz="1400" kern="1200" dirty="0"/>
        </a:p>
      </dsp:txBody>
      <dsp:txXfrm>
        <a:off x="3149500" y="1422995"/>
        <a:ext cx="2030015" cy="1218009"/>
      </dsp:txXfrm>
    </dsp:sp>
    <dsp:sp modelId="{3CAF4E2F-EF2B-4000-9E9C-A71D32DF7F35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metodología es adaptable a diferentes sectores productivos del país</a:t>
          </a:r>
          <a:endParaRPr lang="es-ES" sz="1400" kern="1200" dirty="0"/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F985E5-2733-43AF-B339-F646C0900DA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53FA8B-8D97-432D-A700-84CDD3213D8F}" type="datetimeFigureOut">
              <a:rPr lang="es-ES" smtClean="0"/>
              <a:t>05/11/2014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5054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67568" y="263691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1400" dirty="0"/>
              <a:t>TESIS PRESENTADA COMO REQUISITO PREVIO A LA OBTENCIÓN DEL TÍTULO DE INGENIERA EN COMERCIO EXTERIOR Y NEGOCIACIÓN INTERNACIONAL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1675525" y="3689378"/>
            <a:ext cx="5598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/>
              <a:t>TEMA: “DISEÑO DE UNA METODOLOGÍA PARA EVALUAR LA CONTRIBUCIÓN DE LA COOPERACIÓN INTERNACIONAL, AL FOMENTO DE LA PRODUCCIÓN Y EXPORTACIÓN DE CAFÉ EN LA PROVINCIA DE MANABÍ, AL AMPARO DE LA POLÍTICA ESTRATÉGICA: “IMPULSAR LA PRODUCCIÓN Y LA PRODUCTIVIDAD DE FORMA SOSTENIBLE Y SUSTENTABLE, FOMENTAR LA INCLUSIÓN Y REDISTRIBUIR LOS FACTORES Y RECURSOS DE LA PRODUCCIÓN EN EL SECTOR AGROPECUARIO, ACUÍCOLA Y PESQUERO” DEL PLAN NACIONAL PARA EL BUEN VIVIR 2013-2017”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2167568" y="1702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dirty="0"/>
              <a:t>DEPARTAMENTO DE CIENCIAS ECONÓMICAS ADMINISTRATIVAS Y DE COMERCIO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603487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600" dirty="0"/>
              <a:t>NOVIEMBRE 2014</a:t>
            </a:r>
            <a:endParaRPr lang="es-ES" sz="1600" dirty="0"/>
          </a:p>
          <a:p>
            <a:r>
              <a:rPr lang="es-ES_tradnl" sz="1600" dirty="0"/>
              <a:t/>
            </a:r>
            <a:br>
              <a:rPr lang="es-ES_tradnl" sz="1600" dirty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1271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97879" y="181515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PROYECTOS DE COOPERACIÓN INTERNACIONAL EN EL SECTOR CAFETERO ECUATORIANO</a:t>
            </a:r>
            <a:endParaRPr lang="es-E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94" y="3356992"/>
            <a:ext cx="3626346" cy="210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1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89847492"/>
              </p:ext>
            </p:extLst>
          </p:nvPr>
        </p:nvGraphicFramePr>
        <p:xfrm>
          <a:off x="1691680" y="1844824"/>
          <a:ext cx="556828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664296" cy="97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Metodología de Selección</a:t>
            </a:r>
            <a:endParaRPr lang="es-ES" sz="4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74192" y="1615997"/>
            <a:ext cx="230425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Ponderación Lineal</a:t>
            </a:r>
            <a:endParaRPr lang="es-ES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95230"/>
              </p:ext>
            </p:extLst>
          </p:nvPr>
        </p:nvGraphicFramePr>
        <p:xfrm>
          <a:off x="3635896" y="1615997"/>
          <a:ext cx="3418850" cy="129121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230802"/>
                <a:gridCol w="1188048"/>
              </a:tblGrid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Criterio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Peso relativo (%)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Alcance del Objetivo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25%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Instituciones involucradas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25%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Beneficiarios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20%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Monto de cooperación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15%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Duración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15%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66434"/>
              </p:ext>
            </p:extLst>
          </p:nvPr>
        </p:nvGraphicFramePr>
        <p:xfrm>
          <a:off x="2483768" y="3501008"/>
          <a:ext cx="5286374" cy="2244725"/>
        </p:xfrm>
        <a:graphic>
          <a:graphicData uri="http://schemas.openxmlformats.org/drawingml/2006/table">
            <a:tbl>
              <a:tblPr firstRow="1" firstCol="1" bandRow="1"/>
              <a:tblGrid>
                <a:gridCol w="484595"/>
                <a:gridCol w="426934"/>
                <a:gridCol w="434295"/>
                <a:gridCol w="434908"/>
                <a:gridCol w="522013"/>
                <a:gridCol w="522013"/>
                <a:gridCol w="434908"/>
                <a:gridCol w="434908"/>
                <a:gridCol w="434908"/>
                <a:gridCol w="434908"/>
                <a:gridCol w="349644"/>
                <a:gridCol w="372340"/>
              </a:tblGrid>
              <a:tr h="24193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Proyecto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CRITERIOS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927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Alcance del objetivo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Instituciones involucradas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Beneficiarios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Aporte 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Duración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4,75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2,85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Flecha abajo"/>
          <p:cNvSpPr/>
          <p:nvPr/>
        </p:nvSpPr>
        <p:spPr>
          <a:xfrm>
            <a:off x="5220072" y="292494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"/>
          <p:cNvSpPr/>
          <p:nvPr/>
        </p:nvSpPr>
        <p:spPr>
          <a:xfrm>
            <a:off x="2051720" y="4581128"/>
            <a:ext cx="2880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67544" y="4185084"/>
            <a:ext cx="1440160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“Apoyo a las Familias de los Pequeños Caficultores de Manabí – Café Manabí”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3284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97879" y="181515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METODOLOGÍA DE EVALUACIÓN DE LA COOPERACIÓN INTERNACIONAL EN EL SECTOR CAFETERO ECUATORIANO</a:t>
            </a:r>
            <a:endParaRPr lang="es-ES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783319" cy="218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75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Investigación</a:t>
            </a:r>
            <a:endParaRPr lang="es-E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1785739" cy="139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298569"/>
              </p:ext>
            </p:extLst>
          </p:nvPr>
        </p:nvGraphicFramePr>
        <p:xfrm>
          <a:off x="4211960" y="2132856"/>
          <a:ext cx="2970530" cy="324625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70100"/>
                <a:gridCol w="9004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Entidad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Nro. de la Población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COFENAC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MCPEC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450" algn="ctr"/>
                        </a:tabLs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MAGAP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PROECUADOR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MIPRO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MIES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IEPS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ANECAFÉ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CONGOPE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AME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CONAGOPARE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788024" y="1340768"/>
            <a:ext cx="180020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Población</a:t>
            </a:r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1403648" y="3645024"/>
            <a:ext cx="216024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Análisis de actores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4291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Tabulación de </a:t>
            </a:r>
            <a:r>
              <a:rPr lang="es-ES" sz="3200" smtClean="0"/>
              <a:t>la información</a:t>
            </a:r>
            <a:endParaRPr lang="es-ES" sz="3200"/>
          </a:p>
        </p:txBody>
      </p:sp>
      <p:sp>
        <p:nvSpPr>
          <p:cNvPr id="4" name="3 Elipse"/>
          <p:cNvSpPr/>
          <p:nvPr/>
        </p:nvSpPr>
        <p:spPr>
          <a:xfrm>
            <a:off x="611560" y="1700808"/>
            <a:ext cx="1296144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87,15% de respuestas</a:t>
            </a:r>
            <a:endParaRPr lang="es-ES" sz="1100" dirty="0"/>
          </a:p>
        </p:txBody>
      </p:sp>
      <p:sp>
        <p:nvSpPr>
          <p:cNvPr id="7" name="6 Rectángulo"/>
          <p:cNvSpPr/>
          <p:nvPr/>
        </p:nvSpPr>
        <p:spPr>
          <a:xfrm>
            <a:off x="2612143" y="2348880"/>
            <a:ext cx="5328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es-EC" sz="1100" b="1" i="1" dirty="0" smtClean="0">
                <a:effectLst/>
                <a:latin typeface="Times New Roman"/>
                <a:ea typeface="Calibri"/>
                <a:cs typeface="Times New Roman"/>
              </a:rPr>
              <a:t>En un proyecto de cooperación internacional, por lo general se presentan tres fases: diseño y negociación,  implementación y seguimiento; y,  cierre y evaluación.  Según su criterio, ¿Cuál es el grado de importancia que usted asignaría a cada fase para que un programa/proyecto sea exitoso?</a:t>
            </a:r>
            <a:endParaRPr lang="es-ES" sz="1050" dirty="0">
              <a:ea typeface="Calibri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3968" y="1700808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EJEMPLO DE  DETERMINACIÓN DE VARIABLES</a:t>
            </a:r>
            <a:endParaRPr lang="es-ES" sz="11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70892"/>
              </p:ext>
            </p:extLst>
          </p:nvPr>
        </p:nvGraphicFramePr>
        <p:xfrm>
          <a:off x="179512" y="3861048"/>
          <a:ext cx="4564042" cy="23920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76928"/>
                <a:gridCol w="776380"/>
                <a:gridCol w="562150"/>
                <a:gridCol w="743506"/>
                <a:gridCol w="574204"/>
                <a:gridCol w="624063"/>
                <a:gridCol w="5068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Grado de Importancia/ Fase</a:t>
                      </a:r>
                      <a:endParaRPr lang="es-E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Diseño y Negociación</a:t>
                      </a:r>
                      <a:endParaRPr lang="es-E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Subtotal</a:t>
                      </a:r>
                      <a:endParaRPr lang="es-E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Implementación y seguimiento</a:t>
                      </a:r>
                      <a:endParaRPr lang="es-E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Subtotal</a:t>
                      </a:r>
                      <a:endParaRPr lang="es-E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Cierre y evaluación</a:t>
                      </a:r>
                      <a:endParaRPr lang="es-E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Subtotal</a:t>
                      </a:r>
                      <a:endParaRPr lang="es-E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Muy alto= 0,5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Alto= 0,3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0,9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0,9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1,8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Medio= 0,2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</a:t>
                      </a:r>
                      <a:endParaRPr lang="es-ES" sz="105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0,2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Bajo= 0,1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Muy Bajo= 0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TOTAL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3,9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3,9</a:t>
                      </a:r>
                      <a:endParaRPr lang="es-ES" sz="105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</a:t>
                      </a:r>
                      <a:endParaRPr lang="es-ES" sz="105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3</a:t>
                      </a:r>
                      <a:endParaRPr lang="es-ES" sz="105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07613"/>
              </p:ext>
            </p:extLst>
          </p:nvPr>
        </p:nvGraphicFramePr>
        <p:xfrm>
          <a:off x="5292079" y="3933056"/>
          <a:ext cx="2923084" cy="23272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3862"/>
                <a:gridCol w="569697"/>
                <a:gridCol w="9195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Fases del proyecto</a:t>
                      </a:r>
                      <a:endParaRPr lang="es-ES" sz="11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Calificación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de Participación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Diseño y negociación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3,9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36%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Implementación y seguimiento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3,9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36%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Cierre y evaluación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28%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10,8</a:t>
                      </a:r>
                      <a:endParaRPr lang="es-ES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S" sz="11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18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850106"/>
          </a:xfrm>
        </p:spPr>
        <p:txBody>
          <a:bodyPr/>
          <a:lstStyle/>
          <a:p>
            <a:r>
              <a:rPr lang="es-ES" sz="3600" dirty="0" smtClean="0"/>
              <a:t>Ficha de evaluación</a:t>
            </a:r>
            <a:endParaRPr lang="es-E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7" t="39286" r="30644" b="13294"/>
          <a:stretch/>
        </p:blipFill>
        <p:spPr bwMode="auto">
          <a:xfrm>
            <a:off x="827584" y="1340768"/>
            <a:ext cx="7128792" cy="513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30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33532" r="30532" b="14683"/>
          <a:stretch/>
        </p:blipFill>
        <p:spPr bwMode="auto">
          <a:xfrm>
            <a:off x="683568" y="565561"/>
            <a:ext cx="746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28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07973270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43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07704" y="181515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ANÁLISIS CONTEXTUAL</a:t>
            </a:r>
            <a:endParaRPr lang="es-E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94" y="3284984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91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La Cooperación Internacional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62841687"/>
              </p:ext>
            </p:extLst>
          </p:nvPr>
        </p:nvGraphicFramePr>
        <p:xfrm>
          <a:off x="118762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8"/>
          <a:stretch/>
        </p:blipFill>
        <p:spPr bwMode="auto">
          <a:xfrm>
            <a:off x="5658611" y="4437112"/>
            <a:ext cx="251999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Clasificación de la Cooperación Internacional</a:t>
            </a:r>
            <a:endParaRPr lang="es-ES" sz="2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84695294"/>
              </p:ext>
            </p:extLst>
          </p:nvPr>
        </p:nvGraphicFramePr>
        <p:xfrm>
          <a:off x="1043608" y="1828800"/>
          <a:ext cx="6271592" cy="36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372200" y="1628800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Cooperación Sur-Sur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5183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Cooperación Internacional en el Ecuador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07509858"/>
              </p:ext>
            </p:extLst>
          </p:nvPr>
        </p:nvGraphicFramePr>
        <p:xfrm>
          <a:off x="1547664" y="1556792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1115616" y="4869160"/>
            <a:ext cx="1368152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Constitución 2008</a:t>
            </a:r>
            <a:endParaRPr lang="es-ES" sz="12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372616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Marco Normativo</a:t>
            </a:r>
            <a:endParaRPr lang="es-ES" sz="1800" dirty="0"/>
          </a:p>
        </p:txBody>
      </p:sp>
      <p:sp>
        <p:nvSpPr>
          <p:cNvPr id="7" name="6 Elipse"/>
          <p:cNvSpPr/>
          <p:nvPr/>
        </p:nvSpPr>
        <p:spPr>
          <a:xfrm>
            <a:off x="3635896" y="4863323"/>
            <a:ext cx="1368152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Plan Nacional de Desarrollo </a:t>
            </a:r>
            <a:endParaRPr lang="es-ES" sz="1200" dirty="0"/>
          </a:p>
        </p:txBody>
      </p:sp>
      <p:sp>
        <p:nvSpPr>
          <p:cNvPr id="8" name="7 Elipse"/>
          <p:cNvSpPr/>
          <p:nvPr/>
        </p:nvSpPr>
        <p:spPr>
          <a:xfrm>
            <a:off x="5796136" y="4873217"/>
            <a:ext cx="1368152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COPFF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14737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850106"/>
          </a:xfrm>
        </p:spPr>
        <p:txBody>
          <a:bodyPr/>
          <a:lstStyle/>
          <a:p>
            <a:r>
              <a:rPr lang="es-ES" sz="3600" dirty="0" smtClean="0"/>
              <a:t>Sector Cafetero</a:t>
            </a:r>
            <a:endParaRPr lang="es-ES" sz="3600" dirty="0"/>
          </a:p>
        </p:txBody>
      </p:sp>
      <p:sp>
        <p:nvSpPr>
          <p:cNvPr id="4" name="3 Flecha derecha"/>
          <p:cNvSpPr/>
          <p:nvPr/>
        </p:nvSpPr>
        <p:spPr>
          <a:xfrm>
            <a:off x="467543" y="1412776"/>
            <a:ext cx="19233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el mundo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500087" y="4149080"/>
            <a:ext cx="1872208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el Ecuador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98104358"/>
              </p:ext>
            </p:extLst>
          </p:nvPr>
        </p:nvGraphicFramePr>
        <p:xfrm>
          <a:off x="3923928" y="1196752"/>
          <a:ext cx="369607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81716680"/>
              </p:ext>
            </p:extLst>
          </p:nvPr>
        </p:nvGraphicFramePr>
        <p:xfrm>
          <a:off x="3923928" y="4034341"/>
          <a:ext cx="369607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" y="2348880"/>
            <a:ext cx="1712590" cy="106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" y="5085184"/>
            <a:ext cx="1787040" cy="13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61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81515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PLAN NACIONAL DE DESARROLLO</a:t>
            </a:r>
            <a:endParaRPr lang="es-E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19" y="2879395"/>
            <a:ext cx="3626346" cy="210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30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636188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1" y="476672"/>
            <a:ext cx="3282641" cy="120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4932040" y="4941168"/>
            <a:ext cx="1224136" cy="9361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12 OBJETIVOS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8018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Cambio de la matriz productiva</a:t>
            </a:r>
            <a:endParaRPr lang="es-ES" sz="28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51104" r="29056" b="5994"/>
          <a:stretch/>
        </p:blipFill>
        <p:spPr bwMode="auto">
          <a:xfrm>
            <a:off x="2051720" y="1772816"/>
            <a:ext cx="4969510" cy="3016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9552" y="5373216"/>
            <a:ext cx="180020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Diversificación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555776" y="5373216"/>
            <a:ext cx="180020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Valor agregado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538165" y="5345146"/>
            <a:ext cx="1800200" cy="532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Sustitución selectiva de importaciones</a:t>
            </a:r>
            <a:endParaRPr lang="es-ES" sz="1200" dirty="0"/>
          </a:p>
        </p:txBody>
      </p:sp>
      <p:sp>
        <p:nvSpPr>
          <p:cNvPr id="9" name="8 Rectángulo"/>
          <p:cNvSpPr/>
          <p:nvPr/>
        </p:nvSpPr>
        <p:spPr>
          <a:xfrm>
            <a:off x="6516216" y="5345146"/>
            <a:ext cx="180020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Fomento a las exportaciones</a:t>
            </a:r>
            <a:endParaRPr lang="es-ES" sz="1600" dirty="0"/>
          </a:p>
        </p:txBody>
      </p:sp>
      <p:sp>
        <p:nvSpPr>
          <p:cNvPr id="10" name="9 Elipse"/>
          <p:cNvSpPr/>
          <p:nvPr/>
        </p:nvSpPr>
        <p:spPr>
          <a:xfrm>
            <a:off x="539552" y="2636912"/>
            <a:ext cx="1080120" cy="9361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COPCI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20538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</TotalTime>
  <Words>778</Words>
  <Application>Microsoft Office PowerPoint</Application>
  <PresentationFormat>Presentación en pantalla (4:3)</PresentationFormat>
  <Paragraphs>285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Adyacencia</vt:lpstr>
      <vt:lpstr>Presentación de PowerPoint</vt:lpstr>
      <vt:lpstr>Presentación de PowerPoint</vt:lpstr>
      <vt:lpstr>La Cooperación Internacional</vt:lpstr>
      <vt:lpstr>Clasificación de la Cooperación Internacional</vt:lpstr>
      <vt:lpstr>Cooperación Internacional en el Ecuador</vt:lpstr>
      <vt:lpstr>Sector Cafetero</vt:lpstr>
      <vt:lpstr>Presentación de PowerPoint</vt:lpstr>
      <vt:lpstr>Presentación de PowerPoint</vt:lpstr>
      <vt:lpstr>Cambio de la matriz productiva</vt:lpstr>
      <vt:lpstr>Presentación de PowerPoint</vt:lpstr>
      <vt:lpstr>Presentación de PowerPoint</vt:lpstr>
      <vt:lpstr>Metodología de Selección</vt:lpstr>
      <vt:lpstr>Presentación de PowerPoint</vt:lpstr>
      <vt:lpstr>Investigación</vt:lpstr>
      <vt:lpstr>Tabulación de la información</vt:lpstr>
      <vt:lpstr>Ficha de evaluación</vt:lpstr>
      <vt:lpstr>Presentación de PowerPoint</vt:lpstr>
      <vt:lpstr>Conclusiones</vt:lpstr>
    </vt:vector>
  </TitlesOfParts>
  <Company>clicknet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pc4</dc:creator>
  <cp:lastModifiedBy>pc4</cp:lastModifiedBy>
  <cp:revision>7</cp:revision>
  <dcterms:created xsi:type="dcterms:W3CDTF">2014-11-05T17:44:53Z</dcterms:created>
  <dcterms:modified xsi:type="dcterms:W3CDTF">2014-11-05T18:50:14Z</dcterms:modified>
</cp:coreProperties>
</file>