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xml" ContentType="application/vnd.openxmlformats-officedocument.presentationml.notesSlide+xml"/>
  <Override PartName="/ppt/diagrams/data20.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1.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2.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3.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4.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5.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6.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7.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8.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9.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30.xml" ContentType="application/vnd.openxmlformats-officedocument.drawingml.diagramData+xml"/>
  <Override PartName="/ppt/diagrams/data31.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2.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3.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4.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5.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19.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2"/>
    <p:sldMasterId id="2147483662" r:id="rId3"/>
  </p:sldMasterIdLst>
  <p:notesMasterIdLst>
    <p:notesMasterId r:id="rId71"/>
  </p:notesMasterIdLst>
  <p:handoutMasterIdLst>
    <p:handoutMasterId r:id="rId72"/>
  </p:handoutMasterIdLst>
  <p:sldIdLst>
    <p:sldId id="319" r:id="rId4"/>
    <p:sldId id="343" r:id="rId5"/>
    <p:sldId id="475" r:id="rId6"/>
    <p:sldId id="432" r:id="rId7"/>
    <p:sldId id="434" r:id="rId8"/>
    <p:sldId id="433" r:id="rId9"/>
    <p:sldId id="408" r:id="rId10"/>
    <p:sldId id="476" r:id="rId11"/>
    <p:sldId id="437" r:id="rId12"/>
    <p:sldId id="396" r:id="rId13"/>
    <p:sldId id="436" r:id="rId14"/>
    <p:sldId id="477" r:id="rId15"/>
    <p:sldId id="399" r:id="rId16"/>
    <p:sldId id="478" r:id="rId17"/>
    <p:sldId id="440" r:id="rId18"/>
    <p:sldId id="443" r:id="rId19"/>
    <p:sldId id="438" r:id="rId20"/>
    <p:sldId id="439" r:id="rId21"/>
    <p:sldId id="337" r:id="rId22"/>
    <p:sldId id="441" r:id="rId23"/>
    <p:sldId id="444" r:id="rId24"/>
    <p:sldId id="446" r:id="rId25"/>
    <p:sldId id="445" r:id="rId26"/>
    <p:sldId id="448" r:id="rId27"/>
    <p:sldId id="447" r:id="rId28"/>
    <p:sldId id="449" r:id="rId29"/>
    <p:sldId id="450" r:id="rId30"/>
    <p:sldId id="451" r:id="rId31"/>
    <p:sldId id="452" r:id="rId32"/>
    <p:sldId id="453" r:id="rId33"/>
    <p:sldId id="454" r:id="rId34"/>
    <p:sldId id="455" r:id="rId35"/>
    <p:sldId id="456" r:id="rId36"/>
    <p:sldId id="457" r:id="rId37"/>
    <p:sldId id="458" r:id="rId38"/>
    <p:sldId id="459" r:id="rId39"/>
    <p:sldId id="460" r:id="rId40"/>
    <p:sldId id="461" r:id="rId41"/>
    <p:sldId id="462" r:id="rId42"/>
    <p:sldId id="463" r:id="rId43"/>
    <p:sldId id="467" r:id="rId44"/>
    <p:sldId id="464" r:id="rId45"/>
    <p:sldId id="465" r:id="rId46"/>
    <p:sldId id="466" r:id="rId47"/>
    <p:sldId id="468" r:id="rId48"/>
    <p:sldId id="469" r:id="rId49"/>
    <p:sldId id="470" r:id="rId50"/>
    <p:sldId id="471" r:id="rId51"/>
    <p:sldId id="472" r:id="rId52"/>
    <p:sldId id="473" r:id="rId53"/>
    <p:sldId id="474" r:id="rId54"/>
    <p:sldId id="479" r:id="rId55"/>
    <p:sldId id="427" r:id="rId56"/>
    <p:sldId id="480" r:id="rId57"/>
    <p:sldId id="481" r:id="rId58"/>
    <p:sldId id="482" r:id="rId59"/>
    <p:sldId id="483" r:id="rId60"/>
    <p:sldId id="484" r:id="rId61"/>
    <p:sldId id="485" r:id="rId62"/>
    <p:sldId id="486" r:id="rId63"/>
    <p:sldId id="487" r:id="rId64"/>
    <p:sldId id="488" r:id="rId65"/>
    <p:sldId id="489" r:id="rId66"/>
    <p:sldId id="490" r:id="rId67"/>
    <p:sldId id="491" r:id="rId68"/>
    <p:sldId id="492" r:id="rId69"/>
    <p:sldId id="419"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4E8542"/>
    <a:srgbClr val="0000FF"/>
    <a:srgbClr val="006600"/>
    <a:srgbClr val="B83026"/>
    <a:srgbClr val="FF0000"/>
    <a:srgbClr val="000000"/>
    <a:srgbClr val="B12F25"/>
    <a:srgbClr val="FFCC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76" autoAdjust="0"/>
    <p:restoredTop sz="95730" autoAdjust="0"/>
  </p:normalViewPr>
  <p:slideViewPr>
    <p:cSldViewPr>
      <p:cViewPr varScale="1">
        <p:scale>
          <a:sx n="70" d="100"/>
          <a:sy n="70" d="100"/>
        </p:scale>
        <p:origin x="40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7" d="100"/>
          <a:sy n="67" d="100"/>
        </p:scale>
        <p:origin x="322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handoutMaster" Target="handoutMasters/handoutMaster1.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s>
</file>

<file path=ppt/diagrams/_rels/data19.xml.rels><?xml version="1.0" encoding="UTF-8" standalone="yes"?>
<Relationships xmlns="http://schemas.openxmlformats.org/package/2006/relationships"><Relationship Id="rId2" Type="http://schemas.openxmlformats.org/officeDocument/2006/relationships/image" Target="../media/image510.png"/><Relationship Id="rId1" Type="http://schemas.openxmlformats.org/officeDocument/2006/relationships/image" Target="../media/image500.png"/></Relationships>
</file>

<file path=ppt/diagrams/_rels/data30.xml.rels><?xml version="1.0" encoding="UTF-8" standalone="yes"?>
<Relationships xmlns="http://schemas.openxmlformats.org/package/2006/relationships"><Relationship Id="rId1" Type="http://schemas.openxmlformats.org/officeDocument/2006/relationships/image" Target="../media/image15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noProof="0" dirty="0">
            <a:effectLst>
              <a:outerShdw blurRad="38100" dist="38100" dir="2700000" algn="tl">
                <a:srgbClr val="000000">
                  <a:alpha val="43137"/>
                </a:srgbClr>
              </a:outerShdw>
            </a:effectLst>
            <a:latin typeface="Franklin Gothic Demi Cond" pitchFamily="34" charset="0"/>
          </a:endParaRP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Introducción </a:t>
          </a:r>
          <a:endParaRPr lang="es-ES_tradnl" sz="2200" b="0" noProof="0" dirty="0">
            <a:solidFill>
              <a:schemeClr val="tx1"/>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1C9D229C-3B55-4F47-BFED-734B9AEB7668}">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Conclusiones </a:t>
          </a:r>
          <a:r>
            <a:rPr lang="es-ES_tradnl" sz="2200" b="0" noProof="0" dirty="0" smtClean="0">
              <a:solidFill>
                <a:schemeClr val="tx1"/>
              </a:solidFill>
              <a:latin typeface="Franklin Gothic Medium Cond" pitchFamily="34" charset="0"/>
            </a:rPr>
            <a:t>y Trabajos futuros</a:t>
          </a:r>
          <a:endParaRPr lang="es-ES_tradnl" sz="2200" b="0" noProof="0" dirty="0">
            <a:solidFill>
              <a:schemeClr val="tx1"/>
            </a:solidFill>
            <a:latin typeface="Franklin Gothic Medium Cond" pitchFamily="34" charset="0"/>
          </a:endParaRPr>
        </a:p>
      </dgm:t>
    </dgm:pt>
    <dgm:pt modelId="{A7DE0102-420D-472D-B41F-4D46834666F3}" type="parTrans" cxnId="{F475AD1E-60E1-44AF-B14B-40489788EAE7}">
      <dgm:prSet/>
      <dgm:spPr/>
      <dgm:t>
        <a:bodyPr/>
        <a:lstStyle/>
        <a:p>
          <a:endParaRPr lang="es-EC"/>
        </a:p>
      </dgm:t>
    </dgm:pt>
    <dgm:pt modelId="{F3A3B565-7485-40C7-AFBC-0B399C9D7ADF}" type="sibTrans" cxnId="{F475AD1E-60E1-44AF-B14B-40489788EAE7}">
      <dgm:prSet/>
      <dgm:spPr/>
      <dgm:t>
        <a:bodyPr/>
        <a:lstStyle/>
        <a:p>
          <a:endParaRPr lang="es-EC"/>
        </a:p>
      </dgm:t>
    </dgm:pt>
    <dgm:pt modelId="{EFA20059-042E-4154-8F51-0BB43FF8AAFA}">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Sistema de Detección y Reconocimiento</a:t>
          </a:r>
          <a:endParaRPr lang="es-ES_tradnl" sz="2200" b="0" noProof="0" dirty="0">
            <a:solidFill>
              <a:schemeClr val="tx1"/>
            </a:solidFill>
            <a:latin typeface="Franklin Gothic Medium Cond" pitchFamily="34" charset="0"/>
          </a:endParaRPr>
        </a:p>
      </dgm:t>
    </dgm:pt>
    <dgm:pt modelId="{2F25E545-4515-4CD4-8D13-81E1A0A860CA}" type="parTrans" cxnId="{9716DECF-2087-4413-901C-3F6C097C46BE}">
      <dgm:prSet/>
      <dgm:spPr/>
      <dgm:t>
        <a:bodyPr/>
        <a:lstStyle/>
        <a:p>
          <a:endParaRPr lang="en-US"/>
        </a:p>
      </dgm:t>
    </dgm:pt>
    <dgm:pt modelId="{9620A45F-785F-4829-9A32-1927A2B83602}" type="sibTrans" cxnId="{9716DECF-2087-4413-901C-3F6C097C46BE}">
      <dgm:prSet/>
      <dgm:spPr/>
      <dgm:t>
        <a:bodyPr/>
        <a:lstStyle/>
        <a:p>
          <a:endParaRPr lang="en-US"/>
        </a:p>
      </dgm:t>
    </dgm:pt>
    <dgm:pt modelId="{5DE36D69-999C-4D00-86EB-CC206FE9CB69}">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Pruebas y Resultados</a:t>
          </a:r>
          <a:endParaRPr lang="es-ES_tradnl" sz="2200" b="0" noProof="0" dirty="0">
            <a:solidFill>
              <a:schemeClr val="tx1"/>
            </a:solidFill>
            <a:latin typeface="Franklin Gothic Medium Cond" pitchFamily="34" charset="0"/>
          </a:endParaRPr>
        </a:p>
      </dgm:t>
    </dgm:pt>
    <dgm:pt modelId="{854C0CC3-E64A-4A04-9541-A8437F7236F4}" type="parTrans" cxnId="{0228BD84-98E6-4DDD-8F0D-231E73B0EBE9}">
      <dgm:prSet/>
      <dgm:spPr/>
      <dgm:t>
        <a:bodyPr/>
        <a:lstStyle/>
        <a:p>
          <a:endParaRPr lang="es-ES"/>
        </a:p>
      </dgm:t>
    </dgm:pt>
    <dgm:pt modelId="{687E01B2-16E4-4C50-9892-8D4C751C829E}" type="sibTrans" cxnId="{0228BD84-98E6-4DDD-8F0D-231E73B0EBE9}">
      <dgm:prSet/>
      <dgm:spPr/>
      <dgm:t>
        <a:bodyPr/>
        <a:lstStyle/>
        <a:p>
          <a:endParaRPr lang="es-ES"/>
        </a:p>
      </dgm:t>
    </dgm:pt>
    <dgm:pt modelId="{F11ED0B4-DD0B-4DD0-9073-FD4D0238CAA4}">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Justificación </a:t>
          </a:r>
          <a:endParaRPr lang="es-ES_tradnl" sz="2200" b="0" noProof="0" dirty="0">
            <a:solidFill>
              <a:schemeClr val="tx1"/>
            </a:solidFill>
            <a:latin typeface="Franklin Gothic Medium Cond" pitchFamily="34" charset="0"/>
          </a:endParaRPr>
        </a:p>
      </dgm:t>
    </dgm:pt>
    <dgm:pt modelId="{57CAD052-B16A-43CE-A5AF-41183C62AF9A}" type="parTrans" cxnId="{07108957-39A7-461B-A3F1-27584A332C57}">
      <dgm:prSet/>
      <dgm:spPr/>
      <dgm:t>
        <a:bodyPr/>
        <a:lstStyle/>
        <a:p>
          <a:endParaRPr lang="es-EC"/>
        </a:p>
      </dgm:t>
    </dgm:pt>
    <dgm:pt modelId="{D3581C23-F625-41DC-A19F-CCF94B7F93FD}" type="sibTrans" cxnId="{07108957-39A7-461B-A3F1-27584A332C57}">
      <dgm:prSet/>
      <dgm:spPr/>
      <dgm:t>
        <a:bodyPr/>
        <a:lstStyle/>
        <a:p>
          <a:endParaRPr lang="es-EC"/>
        </a:p>
      </dgm:t>
    </dgm:pt>
    <dgm:pt modelId="{D717A5CD-6659-460E-8B69-A50971FE2FBA}">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Alcance</a:t>
          </a:r>
          <a:endParaRPr lang="es-ES_tradnl" sz="2200" b="0" noProof="0" dirty="0">
            <a:solidFill>
              <a:schemeClr val="tx1"/>
            </a:solidFill>
            <a:latin typeface="Franklin Gothic Medium Cond" pitchFamily="34" charset="0"/>
          </a:endParaRPr>
        </a:p>
      </dgm:t>
    </dgm:pt>
    <dgm:pt modelId="{4C162810-CFB1-4B12-BBF8-BC94494DCD3E}" type="parTrans" cxnId="{77681733-0257-447E-B78C-CD081A3936BB}">
      <dgm:prSet/>
      <dgm:spPr/>
      <dgm:t>
        <a:bodyPr/>
        <a:lstStyle/>
        <a:p>
          <a:endParaRPr lang="es-EC"/>
        </a:p>
      </dgm:t>
    </dgm:pt>
    <dgm:pt modelId="{79E3E5AD-16A9-4613-BFFD-A7CF27E5B5B6}" type="sibTrans" cxnId="{77681733-0257-447E-B78C-CD081A3936BB}">
      <dgm:prSet/>
      <dgm:spPr/>
      <dgm:t>
        <a:bodyPr/>
        <a:lstStyle/>
        <a:p>
          <a:endParaRPr lang="es-EC"/>
        </a:p>
      </dgm:t>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n-U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n-U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n-US"/>
        </a:p>
      </dgm:t>
    </dgm:pt>
  </dgm:ptLst>
  <dgm:cxnLst>
    <dgm:cxn modelId="{07108957-39A7-461B-A3F1-27584A332C57}" srcId="{D1ED71FB-F29A-4551-AB0C-C7A1788139BD}" destId="{F11ED0B4-DD0B-4DD0-9073-FD4D0238CAA4}" srcOrd="1" destOrd="0" parTransId="{57CAD052-B16A-43CE-A5AF-41183C62AF9A}" sibTransId="{D3581C23-F625-41DC-A19F-CCF94B7F93FD}"/>
    <dgm:cxn modelId="{F9357A6A-0176-4BED-9D69-8178E3685A7D}" type="presOf" srcId="{5DE36D69-999C-4D00-86EB-CC206FE9CB69}" destId="{C83FBA1B-B38F-437C-A4D7-414C5850125B}" srcOrd="0" destOrd="4" presId="urn:microsoft.com/office/officeart/2005/8/layout/vList2"/>
    <dgm:cxn modelId="{127E8744-FA9F-4F80-B031-CB274A987369}" type="presOf" srcId="{EFA20059-042E-4154-8F51-0BB43FF8AAFA}" destId="{C83FBA1B-B38F-437C-A4D7-414C5850125B}" srcOrd="0" destOrd="3" presId="urn:microsoft.com/office/officeart/2005/8/layout/vList2"/>
    <dgm:cxn modelId="{A574151B-C532-47B9-8F1E-963949B0FFA4}" type="presOf" srcId="{D1ED71FB-F29A-4551-AB0C-C7A1788139BD}" destId="{9D570E31-9E0C-460C-A8AB-7B42020FAA41}" srcOrd="0" destOrd="0" presId="urn:microsoft.com/office/officeart/2005/8/layout/vList2"/>
    <dgm:cxn modelId="{F475AD1E-60E1-44AF-B14B-40489788EAE7}" srcId="{D1ED71FB-F29A-4551-AB0C-C7A1788139BD}" destId="{1C9D229C-3B55-4F47-BFED-734B9AEB7668}" srcOrd="5" destOrd="0" parTransId="{A7DE0102-420D-472D-B41F-4D46834666F3}" sibTransId="{F3A3B565-7485-40C7-AFBC-0B399C9D7ADF}"/>
    <dgm:cxn modelId="{F536A02A-55E2-44FF-BC5C-642E51C94D64}" type="presOf" srcId="{F11ED0B4-DD0B-4DD0-9073-FD4D0238CAA4}" destId="{C83FBA1B-B38F-437C-A4D7-414C5850125B}" srcOrd="0" destOrd="1" presId="urn:microsoft.com/office/officeart/2005/8/layout/vList2"/>
    <dgm:cxn modelId="{807EF3F4-6D98-4041-BFB9-8B1DB4A8B40F}" type="presOf" srcId="{66648E1C-5979-4E96-9B11-19BBA834C7B8}" destId="{064591C5-3136-44E9-8DD7-FC67AC975F92}" srcOrd="0" destOrd="0" presId="urn:microsoft.com/office/officeart/2005/8/layout/vList2"/>
    <dgm:cxn modelId="{E07372D8-A618-496F-8C91-84744B077574}" srcId="{66648E1C-5979-4E96-9B11-19BBA834C7B8}" destId="{D1ED71FB-F29A-4551-AB0C-C7A1788139BD}" srcOrd="0" destOrd="0" parTransId="{6E434B21-E687-4146-A575-01681DBBBC41}" sibTransId="{16C4C80D-00D1-443C-A969-4489A814F229}"/>
    <dgm:cxn modelId="{77681733-0257-447E-B78C-CD081A3936BB}" srcId="{D1ED71FB-F29A-4551-AB0C-C7A1788139BD}" destId="{D717A5CD-6659-460E-8B69-A50971FE2FBA}" srcOrd="2" destOrd="0" parTransId="{4C162810-CFB1-4B12-BBF8-BC94494DCD3E}" sibTransId="{79E3E5AD-16A9-4613-BFFD-A7CF27E5B5B6}"/>
    <dgm:cxn modelId="{90F27693-3029-4092-AF94-469806829A6E}" type="presOf" srcId="{D717A5CD-6659-460E-8B69-A50971FE2FBA}" destId="{C83FBA1B-B38F-437C-A4D7-414C5850125B}" srcOrd="0" destOrd="2" presId="urn:microsoft.com/office/officeart/2005/8/layout/vList2"/>
    <dgm:cxn modelId="{37A89960-6881-44CD-B983-FF9E33C55E03}" type="presOf" srcId="{5B3A6A8A-E771-4D31-9211-6426EC1D3009}" destId="{C83FBA1B-B38F-437C-A4D7-414C5850125B}" srcOrd="0" destOrd="0" presId="urn:microsoft.com/office/officeart/2005/8/layout/vList2"/>
    <dgm:cxn modelId="{84EDA9F8-4B9E-454D-84D6-13E56B79738F}" srcId="{D1ED71FB-F29A-4551-AB0C-C7A1788139BD}" destId="{5B3A6A8A-E771-4D31-9211-6426EC1D3009}" srcOrd="0" destOrd="0" parTransId="{89C15884-2459-4268-8F6B-CF75D9C5CD8B}" sibTransId="{C7284EAD-E7F8-47F8-80AA-3DB5EE7910A7}"/>
    <dgm:cxn modelId="{0228BD84-98E6-4DDD-8F0D-231E73B0EBE9}" srcId="{D1ED71FB-F29A-4551-AB0C-C7A1788139BD}" destId="{5DE36D69-999C-4D00-86EB-CC206FE9CB69}" srcOrd="4" destOrd="0" parTransId="{854C0CC3-E64A-4A04-9541-A8437F7236F4}" sibTransId="{687E01B2-16E4-4C50-9892-8D4C751C829E}"/>
    <dgm:cxn modelId="{67EE6333-3A5C-4898-AC5E-5FF58CE7B50F}" type="presOf" srcId="{1C9D229C-3B55-4F47-BFED-734B9AEB7668}" destId="{C83FBA1B-B38F-437C-A4D7-414C5850125B}" srcOrd="0" destOrd="5" presId="urn:microsoft.com/office/officeart/2005/8/layout/vList2"/>
    <dgm:cxn modelId="{9716DECF-2087-4413-901C-3F6C097C46BE}" srcId="{D1ED71FB-F29A-4551-AB0C-C7A1788139BD}" destId="{EFA20059-042E-4154-8F51-0BB43FF8AAFA}" srcOrd="3" destOrd="0" parTransId="{2F25E545-4515-4CD4-8D13-81E1A0A860CA}" sibTransId="{9620A45F-785F-4829-9A32-1927A2B83602}"/>
    <dgm:cxn modelId="{AAA0DBA8-3A56-4489-86D9-6D7575A205DA}" type="presParOf" srcId="{064591C5-3136-44E9-8DD7-FC67AC975F92}" destId="{9D570E31-9E0C-460C-A8AB-7B42020FAA41}" srcOrd="0" destOrd="0" presId="urn:microsoft.com/office/officeart/2005/8/layout/vList2"/>
    <dgm:cxn modelId="{1BA280D7-BC52-45B8-A60E-63DB28799348}"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08229C59-78D1-44CE-93D1-29D2B9B1CDEE}" type="doc">
      <dgm:prSet loTypeId="urn:microsoft.com/office/officeart/2005/8/layout/pyramid2" loCatId="list" qsTypeId="urn:microsoft.com/office/officeart/2005/8/quickstyle/simple1" qsCatId="simple" csTypeId="urn:microsoft.com/office/officeart/2005/8/colors/colorful4" csCatId="colorful" phldr="1"/>
      <dgm:spPr/>
    </dgm:pt>
    <dgm:pt modelId="{2DC5BCFF-5DDE-41CD-B2F0-2F4DAE6D82E3}">
      <dgm:prSet custT="1"/>
      <dgm:spPr/>
      <dgm:t>
        <a:bodyPr/>
        <a:lstStyle/>
        <a:p>
          <a:r>
            <a:rPr lang="es-EC" sz="1600" dirty="0" smtClean="0"/>
            <a:t>Los Sistema Avanzado de Asistencia a la Conducción (ADAS, por sus siglas en inglés) buscan hacer la conducción más segura. </a:t>
          </a:r>
        </a:p>
      </dgm:t>
    </dgm:pt>
    <dgm:pt modelId="{6869F51D-1093-42F3-A026-A50AE4DA8111}" type="parTrans" cxnId="{4A96247D-21E6-4262-AFA2-542DC76E2394}">
      <dgm:prSet/>
      <dgm:spPr/>
      <dgm:t>
        <a:bodyPr/>
        <a:lstStyle/>
        <a:p>
          <a:endParaRPr lang="es-ES"/>
        </a:p>
      </dgm:t>
    </dgm:pt>
    <dgm:pt modelId="{B193BD2A-DC5B-41EF-AD54-5F08643472A1}" type="sibTrans" cxnId="{4A96247D-21E6-4262-AFA2-542DC76E2394}">
      <dgm:prSet/>
      <dgm:spPr/>
      <dgm:t>
        <a:bodyPr/>
        <a:lstStyle/>
        <a:p>
          <a:endParaRPr lang="es-ES"/>
        </a:p>
      </dgm:t>
    </dgm:pt>
    <dgm:pt modelId="{FD79EB4E-784F-4400-A277-8016AE862B24}">
      <dgm:prSet custT="1"/>
      <dgm:spPr/>
      <dgm:t>
        <a:bodyPr/>
        <a:lstStyle/>
        <a:p>
          <a:r>
            <a:rPr lang="es-EC" sz="1600" dirty="0" smtClean="0"/>
            <a:t>Un Sistema de Detección y Reconocimiento de señales de Tránsito(TSDR, por sus siglas en inglés)  es un componente esencial de los ADAS</a:t>
          </a:r>
        </a:p>
      </dgm:t>
    </dgm:pt>
    <dgm:pt modelId="{0FEA16A3-0C9E-452F-ABDE-1A17D91EA25B}" type="parTrans" cxnId="{54D289A2-6537-4ECC-B0D1-AD02B5DA2EDE}">
      <dgm:prSet/>
      <dgm:spPr/>
      <dgm:t>
        <a:bodyPr/>
        <a:lstStyle/>
        <a:p>
          <a:endParaRPr lang="es-ES"/>
        </a:p>
      </dgm:t>
    </dgm:pt>
    <dgm:pt modelId="{9C69FF5F-9700-4B23-B315-6D07FB9FFA93}" type="sibTrans" cxnId="{54D289A2-6537-4ECC-B0D1-AD02B5DA2EDE}">
      <dgm:prSet/>
      <dgm:spPr/>
      <dgm:t>
        <a:bodyPr/>
        <a:lstStyle/>
        <a:p>
          <a:endParaRPr lang="es-ES"/>
        </a:p>
      </dgm:t>
    </dgm:pt>
    <dgm:pt modelId="{10385EB2-3B38-43E5-8EAE-E755620CF1FE}" type="pres">
      <dgm:prSet presAssocID="{08229C59-78D1-44CE-93D1-29D2B9B1CDEE}" presName="compositeShape" presStyleCnt="0">
        <dgm:presLayoutVars>
          <dgm:dir/>
          <dgm:resizeHandles/>
        </dgm:presLayoutVars>
      </dgm:prSet>
      <dgm:spPr/>
    </dgm:pt>
    <dgm:pt modelId="{C7FB2B06-3ED1-411B-930C-4FDE817049F2}" type="pres">
      <dgm:prSet presAssocID="{08229C59-78D1-44CE-93D1-29D2B9B1CDEE}" presName="pyramid" presStyleLbl="node1" presStyleIdx="0" presStyleCnt="1" custScaleX="1977" custScaleY="959" custLinFactNeighborX="-28615"/>
      <dgm:spPr/>
    </dgm:pt>
    <dgm:pt modelId="{0A72725B-C6B4-4ABB-993E-E54F6090A38D}" type="pres">
      <dgm:prSet presAssocID="{08229C59-78D1-44CE-93D1-29D2B9B1CDEE}" presName="theList" presStyleCnt="0"/>
      <dgm:spPr/>
    </dgm:pt>
    <dgm:pt modelId="{BC25F835-9290-4E5A-A900-044578D8561E}" type="pres">
      <dgm:prSet presAssocID="{2DC5BCFF-5DDE-41CD-B2F0-2F4DAE6D82E3}" presName="aNode" presStyleLbl="fgAcc1" presStyleIdx="0" presStyleCnt="2" custScaleX="140082">
        <dgm:presLayoutVars>
          <dgm:bulletEnabled val="1"/>
        </dgm:presLayoutVars>
      </dgm:prSet>
      <dgm:spPr/>
      <dgm:t>
        <a:bodyPr/>
        <a:lstStyle/>
        <a:p>
          <a:endParaRPr lang="es-EC"/>
        </a:p>
      </dgm:t>
    </dgm:pt>
    <dgm:pt modelId="{1FBE3980-B791-4DA1-82DA-3F0AA1A97CA4}" type="pres">
      <dgm:prSet presAssocID="{2DC5BCFF-5DDE-41CD-B2F0-2F4DAE6D82E3}" presName="aSpace" presStyleCnt="0"/>
      <dgm:spPr/>
    </dgm:pt>
    <dgm:pt modelId="{7128A8B8-9ED7-48B0-80D4-B31A58FA14B6}" type="pres">
      <dgm:prSet presAssocID="{FD79EB4E-784F-4400-A277-8016AE862B24}" presName="aNode" presStyleLbl="fgAcc1" presStyleIdx="1" presStyleCnt="2" custScaleX="140082">
        <dgm:presLayoutVars>
          <dgm:bulletEnabled val="1"/>
        </dgm:presLayoutVars>
      </dgm:prSet>
      <dgm:spPr/>
      <dgm:t>
        <a:bodyPr/>
        <a:lstStyle/>
        <a:p>
          <a:endParaRPr lang="es-ES"/>
        </a:p>
      </dgm:t>
    </dgm:pt>
    <dgm:pt modelId="{EEC1DDA5-876A-475E-A266-6478F89C63FF}" type="pres">
      <dgm:prSet presAssocID="{FD79EB4E-784F-4400-A277-8016AE862B24}" presName="aSpace" presStyleCnt="0"/>
      <dgm:spPr/>
    </dgm:pt>
  </dgm:ptLst>
  <dgm:cxnLst>
    <dgm:cxn modelId="{30E777AC-3AC1-4863-8D58-DC1C95B1E10D}" type="presOf" srcId="{FD79EB4E-784F-4400-A277-8016AE862B24}" destId="{7128A8B8-9ED7-48B0-80D4-B31A58FA14B6}" srcOrd="0" destOrd="0" presId="urn:microsoft.com/office/officeart/2005/8/layout/pyramid2"/>
    <dgm:cxn modelId="{54D289A2-6537-4ECC-B0D1-AD02B5DA2EDE}" srcId="{08229C59-78D1-44CE-93D1-29D2B9B1CDEE}" destId="{FD79EB4E-784F-4400-A277-8016AE862B24}" srcOrd="1" destOrd="0" parTransId="{0FEA16A3-0C9E-452F-ABDE-1A17D91EA25B}" sibTransId="{9C69FF5F-9700-4B23-B315-6D07FB9FFA93}"/>
    <dgm:cxn modelId="{F8CDCA54-32EB-4E80-82C6-678F1D46CCE6}" type="presOf" srcId="{08229C59-78D1-44CE-93D1-29D2B9B1CDEE}" destId="{10385EB2-3B38-43E5-8EAE-E755620CF1FE}" srcOrd="0" destOrd="0" presId="urn:microsoft.com/office/officeart/2005/8/layout/pyramid2"/>
    <dgm:cxn modelId="{2B69A739-84AA-45C5-A857-277E9AA62F60}" type="presOf" srcId="{2DC5BCFF-5DDE-41CD-B2F0-2F4DAE6D82E3}" destId="{BC25F835-9290-4E5A-A900-044578D8561E}" srcOrd="0" destOrd="0" presId="urn:microsoft.com/office/officeart/2005/8/layout/pyramid2"/>
    <dgm:cxn modelId="{4A96247D-21E6-4262-AFA2-542DC76E2394}" srcId="{08229C59-78D1-44CE-93D1-29D2B9B1CDEE}" destId="{2DC5BCFF-5DDE-41CD-B2F0-2F4DAE6D82E3}" srcOrd="0" destOrd="0" parTransId="{6869F51D-1093-42F3-A026-A50AE4DA8111}" sibTransId="{B193BD2A-DC5B-41EF-AD54-5F08643472A1}"/>
    <dgm:cxn modelId="{A5F3A87E-0413-46F2-9FFD-EC03B1AA1E7B}" type="presParOf" srcId="{10385EB2-3B38-43E5-8EAE-E755620CF1FE}" destId="{C7FB2B06-3ED1-411B-930C-4FDE817049F2}" srcOrd="0" destOrd="0" presId="urn:microsoft.com/office/officeart/2005/8/layout/pyramid2"/>
    <dgm:cxn modelId="{6E06E332-69D9-455A-B33C-3681F14FD463}" type="presParOf" srcId="{10385EB2-3B38-43E5-8EAE-E755620CF1FE}" destId="{0A72725B-C6B4-4ABB-993E-E54F6090A38D}" srcOrd="1" destOrd="0" presId="urn:microsoft.com/office/officeart/2005/8/layout/pyramid2"/>
    <dgm:cxn modelId="{3F34BD4A-EB62-41C0-8314-19EC031D00AE}" type="presParOf" srcId="{0A72725B-C6B4-4ABB-993E-E54F6090A38D}" destId="{BC25F835-9290-4E5A-A900-044578D8561E}" srcOrd="0" destOrd="0" presId="urn:microsoft.com/office/officeart/2005/8/layout/pyramid2"/>
    <dgm:cxn modelId="{828BE041-2793-47AB-86FC-42B4A82CEADE}" type="presParOf" srcId="{0A72725B-C6B4-4ABB-993E-E54F6090A38D}" destId="{1FBE3980-B791-4DA1-82DA-3F0AA1A97CA4}" srcOrd="1" destOrd="0" presId="urn:microsoft.com/office/officeart/2005/8/layout/pyramid2"/>
    <dgm:cxn modelId="{6462D461-798A-4850-BEF9-F87970F32359}" type="presParOf" srcId="{0A72725B-C6B4-4ABB-993E-E54F6090A38D}" destId="{7128A8B8-9ED7-48B0-80D4-B31A58FA14B6}" srcOrd="2" destOrd="0" presId="urn:microsoft.com/office/officeart/2005/8/layout/pyramid2"/>
    <dgm:cxn modelId="{7872BD39-D2C5-4C78-B8EB-7E3A74759327}" type="presParOf" srcId="{0A72725B-C6B4-4ABB-993E-E54F6090A38D}" destId="{EEC1DDA5-876A-475E-A266-6478F89C63FF}"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noProof="0" dirty="0">
            <a:effectLst>
              <a:outerShdw blurRad="38100" dist="38100" dir="2700000" algn="tl">
                <a:srgbClr val="000000">
                  <a:alpha val="43137"/>
                </a:srgbClr>
              </a:outerShdw>
            </a:effectLst>
            <a:latin typeface="Franklin Gothic Demi Cond" pitchFamily="34" charset="0"/>
          </a:endParaRP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Introducción</a:t>
          </a:r>
          <a:r>
            <a:rPr lang="es-ES_tradnl" sz="2200" b="0" noProof="0" dirty="0" smtClean="0">
              <a:solidFill>
                <a:schemeClr val="tx1"/>
              </a:solidFill>
              <a:latin typeface="Franklin Gothic Medium Cond" pitchFamily="34" charset="0"/>
            </a:rPr>
            <a:t> </a:t>
          </a:r>
          <a:endParaRPr lang="es-ES_tradnl" sz="2200" b="0" noProof="0" dirty="0">
            <a:solidFill>
              <a:schemeClr val="tx1"/>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1C9D229C-3B55-4F47-BFED-734B9AEB7668}">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Conclusiones </a:t>
          </a:r>
          <a:r>
            <a:rPr lang="es-ES_tradnl" sz="2200" b="0" noProof="0" dirty="0" smtClean="0">
              <a:solidFill>
                <a:schemeClr val="bg1">
                  <a:lumMod val="85000"/>
                </a:schemeClr>
              </a:solidFill>
              <a:latin typeface="Franklin Gothic Medium Cond" pitchFamily="34" charset="0"/>
            </a:rPr>
            <a:t>y Trabajos futuros</a:t>
          </a:r>
          <a:endParaRPr lang="es-ES_tradnl" sz="2200" b="0" noProof="0" dirty="0">
            <a:solidFill>
              <a:schemeClr val="bg1">
                <a:lumMod val="85000"/>
              </a:schemeClr>
            </a:solidFill>
            <a:latin typeface="Franklin Gothic Medium Cond" pitchFamily="34" charset="0"/>
          </a:endParaRPr>
        </a:p>
      </dgm:t>
    </dgm:pt>
    <dgm:pt modelId="{A7DE0102-420D-472D-B41F-4D46834666F3}" type="parTrans" cxnId="{F475AD1E-60E1-44AF-B14B-40489788EAE7}">
      <dgm:prSet/>
      <dgm:spPr/>
      <dgm:t>
        <a:bodyPr/>
        <a:lstStyle/>
        <a:p>
          <a:endParaRPr lang="es-EC"/>
        </a:p>
      </dgm:t>
    </dgm:pt>
    <dgm:pt modelId="{F3A3B565-7485-40C7-AFBC-0B399C9D7ADF}" type="sibTrans" cxnId="{F475AD1E-60E1-44AF-B14B-40489788EAE7}">
      <dgm:prSet/>
      <dgm:spPr/>
      <dgm:t>
        <a:bodyPr/>
        <a:lstStyle/>
        <a:p>
          <a:endParaRPr lang="es-EC"/>
        </a:p>
      </dgm:t>
    </dgm:pt>
    <dgm:pt modelId="{EFA20059-042E-4154-8F51-0BB43FF8AAFA}">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Sistema de Detección y Reconocimiento</a:t>
          </a:r>
          <a:endParaRPr lang="es-ES_tradnl" sz="2200" b="0" noProof="0" dirty="0">
            <a:solidFill>
              <a:schemeClr val="bg1">
                <a:lumMod val="85000"/>
              </a:schemeClr>
            </a:solidFill>
            <a:latin typeface="Franklin Gothic Medium Cond" pitchFamily="34" charset="0"/>
          </a:endParaRPr>
        </a:p>
      </dgm:t>
    </dgm:pt>
    <dgm:pt modelId="{2F25E545-4515-4CD4-8D13-81E1A0A860CA}" type="parTrans" cxnId="{9716DECF-2087-4413-901C-3F6C097C46BE}">
      <dgm:prSet/>
      <dgm:spPr/>
      <dgm:t>
        <a:bodyPr/>
        <a:lstStyle/>
        <a:p>
          <a:endParaRPr lang="en-US"/>
        </a:p>
      </dgm:t>
    </dgm:pt>
    <dgm:pt modelId="{9620A45F-785F-4829-9A32-1927A2B83602}" type="sibTrans" cxnId="{9716DECF-2087-4413-901C-3F6C097C46BE}">
      <dgm:prSet/>
      <dgm:spPr/>
      <dgm:t>
        <a:bodyPr/>
        <a:lstStyle/>
        <a:p>
          <a:endParaRPr lang="en-US"/>
        </a:p>
      </dgm:t>
    </dgm:pt>
    <dgm:pt modelId="{5DE36D69-999C-4D00-86EB-CC206FE9CB6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Pruebas y Resultados</a:t>
          </a:r>
          <a:endParaRPr lang="es-ES_tradnl" sz="2200" b="0" noProof="0" dirty="0">
            <a:solidFill>
              <a:schemeClr val="bg1">
                <a:lumMod val="85000"/>
              </a:schemeClr>
            </a:solidFill>
            <a:latin typeface="Franklin Gothic Medium Cond" pitchFamily="34" charset="0"/>
          </a:endParaRPr>
        </a:p>
      </dgm:t>
    </dgm:pt>
    <dgm:pt modelId="{854C0CC3-E64A-4A04-9541-A8437F7236F4}" type="parTrans" cxnId="{0228BD84-98E6-4DDD-8F0D-231E73B0EBE9}">
      <dgm:prSet/>
      <dgm:spPr/>
      <dgm:t>
        <a:bodyPr/>
        <a:lstStyle/>
        <a:p>
          <a:endParaRPr lang="es-ES"/>
        </a:p>
      </dgm:t>
    </dgm:pt>
    <dgm:pt modelId="{687E01B2-16E4-4C50-9892-8D4C751C829E}" type="sibTrans" cxnId="{0228BD84-98E6-4DDD-8F0D-231E73B0EBE9}">
      <dgm:prSet/>
      <dgm:spPr/>
      <dgm:t>
        <a:bodyPr/>
        <a:lstStyle/>
        <a:p>
          <a:endParaRPr lang="es-ES"/>
        </a:p>
      </dgm:t>
    </dgm:pt>
    <dgm:pt modelId="{F11ED0B4-DD0B-4DD0-9073-FD4D0238CAA4}">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Justificación </a:t>
          </a:r>
          <a:endParaRPr lang="es-ES_tradnl" sz="2200" b="0" noProof="0" dirty="0">
            <a:solidFill>
              <a:schemeClr val="bg1">
                <a:lumMod val="85000"/>
              </a:schemeClr>
            </a:solidFill>
            <a:latin typeface="Franklin Gothic Medium Cond" pitchFamily="34" charset="0"/>
          </a:endParaRPr>
        </a:p>
      </dgm:t>
    </dgm:pt>
    <dgm:pt modelId="{57CAD052-B16A-43CE-A5AF-41183C62AF9A}" type="parTrans" cxnId="{07108957-39A7-461B-A3F1-27584A332C57}">
      <dgm:prSet/>
      <dgm:spPr/>
      <dgm:t>
        <a:bodyPr/>
        <a:lstStyle/>
        <a:p>
          <a:endParaRPr lang="es-EC"/>
        </a:p>
      </dgm:t>
    </dgm:pt>
    <dgm:pt modelId="{D3581C23-F625-41DC-A19F-CCF94B7F93FD}" type="sibTrans" cxnId="{07108957-39A7-461B-A3F1-27584A332C57}">
      <dgm:prSet/>
      <dgm:spPr/>
      <dgm:t>
        <a:bodyPr/>
        <a:lstStyle/>
        <a:p>
          <a:endParaRPr lang="es-EC"/>
        </a:p>
      </dgm:t>
    </dgm:pt>
    <dgm:pt modelId="{D717A5CD-6659-460E-8B69-A50971FE2FBA}">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Alcance</a:t>
          </a:r>
          <a:endParaRPr lang="es-ES_tradnl" sz="2200" b="0" noProof="0" dirty="0">
            <a:solidFill>
              <a:schemeClr val="tx1"/>
            </a:solidFill>
            <a:latin typeface="Franklin Gothic Medium Cond" pitchFamily="34" charset="0"/>
          </a:endParaRPr>
        </a:p>
      </dgm:t>
    </dgm:pt>
    <dgm:pt modelId="{4C162810-CFB1-4B12-BBF8-BC94494DCD3E}" type="parTrans" cxnId="{77681733-0257-447E-B78C-CD081A3936BB}">
      <dgm:prSet/>
      <dgm:spPr/>
      <dgm:t>
        <a:bodyPr/>
        <a:lstStyle/>
        <a:p>
          <a:endParaRPr lang="es-EC"/>
        </a:p>
      </dgm:t>
    </dgm:pt>
    <dgm:pt modelId="{79E3E5AD-16A9-4613-BFFD-A7CF27E5B5B6}" type="sibTrans" cxnId="{77681733-0257-447E-B78C-CD081A3936BB}">
      <dgm:prSet/>
      <dgm:spPr/>
      <dgm:t>
        <a:bodyPr/>
        <a:lstStyle/>
        <a:p>
          <a:endParaRPr lang="es-EC"/>
        </a:p>
      </dgm:t>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n-U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n-U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n-US"/>
        </a:p>
      </dgm:t>
    </dgm:pt>
  </dgm:ptLst>
  <dgm:cxnLst>
    <dgm:cxn modelId="{07108957-39A7-461B-A3F1-27584A332C57}" srcId="{D1ED71FB-F29A-4551-AB0C-C7A1788139BD}" destId="{F11ED0B4-DD0B-4DD0-9073-FD4D0238CAA4}" srcOrd="1" destOrd="0" parTransId="{57CAD052-B16A-43CE-A5AF-41183C62AF9A}" sibTransId="{D3581C23-F625-41DC-A19F-CCF94B7F93FD}"/>
    <dgm:cxn modelId="{618D7A4B-FCCF-4D5F-B5BF-485BB3B83986}" type="presOf" srcId="{5DE36D69-999C-4D00-86EB-CC206FE9CB69}" destId="{C83FBA1B-B38F-437C-A4D7-414C5850125B}" srcOrd="0" destOrd="4" presId="urn:microsoft.com/office/officeart/2005/8/layout/vList2"/>
    <dgm:cxn modelId="{9593E34E-F770-4638-86EE-2C9A7EC87EE1}" type="presOf" srcId="{D717A5CD-6659-460E-8B69-A50971FE2FBA}" destId="{C83FBA1B-B38F-437C-A4D7-414C5850125B}" srcOrd="0" destOrd="2" presId="urn:microsoft.com/office/officeart/2005/8/layout/vList2"/>
    <dgm:cxn modelId="{ECD6942B-9CEA-45A8-A506-DDE78361702D}" type="presOf" srcId="{1C9D229C-3B55-4F47-BFED-734B9AEB7668}" destId="{C83FBA1B-B38F-437C-A4D7-414C5850125B}" srcOrd="0" destOrd="5" presId="urn:microsoft.com/office/officeart/2005/8/layout/vList2"/>
    <dgm:cxn modelId="{D7D4D32E-A492-489B-9BD0-11EE5B8AA4C6}" type="presOf" srcId="{66648E1C-5979-4E96-9B11-19BBA834C7B8}" destId="{064591C5-3136-44E9-8DD7-FC67AC975F92}" srcOrd="0" destOrd="0" presId="urn:microsoft.com/office/officeart/2005/8/layout/vList2"/>
    <dgm:cxn modelId="{25FFC15E-2299-4426-9E42-BF70FE12D67B}" type="presOf" srcId="{D1ED71FB-F29A-4551-AB0C-C7A1788139BD}" destId="{9D570E31-9E0C-460C-A8AB-7B42020FAA41}" srcOrd="0" destOrd="0" presId="urn:microsoft.com/office/officeart/2005/8/layout/vList2"/>
    <dgm:cxn modelId="{F475AD1E-60E1-44AF-B14B-40489788EAE7}" srcId="{D1ED71FB-F29A-4551-AB0C-C7A1788139BD}" destId="{1C9D229C-3B55-4F47-BFED-734B9AEB7668}" srcOrd="5" destOrd="0" parTransId="{A7DE0102-420D-472D-B41F-4D46834666F3}" sibTransId="{F3A3B565-7485-40C7-AFBC-0B399C9D7ADF}"/>
    <dgm:cxn modelId="{E07372D8-A618-496F-8C91-84744B077574}" srcId="{66648E1C-5979-4E96-9B11-19BBA834C7B8}" destId="{D1ED71FB-F29A-4551-AB0C-C7A1788139BD}" srcOrd="0" destOrd="0" parTransId="{6E434B21-E687-4146-A575-01681DBBBC41}" sibTransId="{16C4C80D-00D1-443C-A969-4489A814F229}"/>
    <dgm:cxn modelId="{319FAA71-DEF4-4C03-A57E-02DB716DAEF6}" type="presOf" srcId="{F11ED0B4-DD0B-4DD0-9073-FD4D0238CAA4}" destId="{C83FBA1B-B38F-437C-A4D7-414C5850125B}" srcOrd="0" destOrd="1" presId="urn:microsoft.com/office/officeart/2005/8/layout/vList2"/>
    <dgm:cxn modelId="{4F018624-234C-42A3-B951-62AA4AD886F0}" type="presOf" srcId="{5B3A6A8A-E771-4D31-9211-6426EC1D3009}" destId="{C83FBA1B-B38F-437C-A4D7-414C5850125B}" srcOrd="0" destOrd="0" presId="urn:microsoft.com/office/officeart/2005/8/layout/vList2"/>
    <dgm:cxn modelId="{77681733-0257-447E-B78C-CD081A3936BB}" srcId="{D1ED71FB-F29A-4551-AB0C-C7A1788139BD}" destId="{D717A5CD-6659-460E-8B69-A50971FE2FBA}" srcOrd="2" destOrd="0" parTransId="{4C162810-CFB1-4B12-BBF8-BC94494DCD3E}" sibTransId="{79E3E5AD-16A9-4613-BFFD-A7CF27E5B5B6}"/>
    <dgm:cxn modelId="{84EDA9F8-4B9E-454D-84D6-13E56B79738F}" srcId="{D1ED71FB-F29A-4551-AB0C-C7A1788139BD}" destId="{5B3A6A8A-E771-4D31-9211-6426EC1D3009}" srcOrd="0" destOrd="0" parTransId="{89C15884-2459-4268-8F6B-CF75D9C5CD8B}" sibTransId="{C7284EAD-E7F8-47F8-80AA-3DB5EE7910A7}"/>
    <dgm:cxn modelId="{0228BD84-98E6-4DDD-8F0D-231E73B0EBE9}" srcId="{D1ED71FB-F29A-4551-AB0C-C7A1788139BD}" destId="{5DE36D69-999C-4D00-86EB-CC206FE9CB69}" srcOrd="4" destOrd="0" parTransId="{854C0CC3-E64A-4A04-9541-A8437F7236F4}" sibTransId="{687E01B2-16E4-4C50-9892-8D4C751C829E}"/>
    <dgm:cxn modelId="{2DEE3B71-A930-4D37-AE1F-2972A6A273BA}" type="presOf" srcId="{EFA20059-042E-4154-8F51-0BB43FF8AAFA}" destId="{C83FBA1B-B38F-437C-A4D7-414C5850125B}" srcOrd="0" destOrd="3" presId="urn:microsoft.com/office/officeart/2005/8/layout/vList2"/>
    <dgm:cxn modelId="{9716DECF-2087-4413-901C-3F6C097C46BE}" srcId="{D1ED71FB-F29A-4551-AB0C-C7A1788139BD}" destId="{EFA20059-042E-4154-8F51-0BB43FF8AAFA}" srcOrd="3" destOrd="0" parTransId="{2F25E545-4515-4CD4-8D13-81E1A0A860CA}" sibTransId="{9620A45F-785F-4829-9A32-1927A2B83602}"/>
    <dgm:cxn modelId="{2655EA2A-414B-43DC-AE03-4A46ADD09C2D}" type="presParOf" srcId="{064591C5-3136-44E9-8DD7-FC67AC975F92}" destId="{9D570E31-9E0C-460C-A8AB-7B42020FAA41}" srcOrd="0" destOrd="0" presId="urn:microsoft.com/office/officeart/2005/8/layout/vList2"/>
    <dgm:cxn modelId="{68AD3BEC-3086-49B4-88CF-87C4BC01ABA0}"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702CA587-614D-4F59-82FD-CE6BC60CD729}"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EC"/>
        </a:p>
      </dgm:t>
    </dgm:pt>
    <dgm:pt modelId="{47227D96-978C-4A68-9F76-6DFDF02E5623}">
      <dgm:prSet phldrT="[Texto]" custT="1"/>
      <dgm:spPr/>
      <dgm:t>
        <a:bodyPr/>
        <a:lstStyle/>
        <a:p>
          <a:r>
            <a:rPr lang="es-EC" sz="1400" dirty="0" smtClean="0"/>
            <a:t>Detectar posibles candidatos a señales de tránsito en intersecciones viales en días con diferente iluminación </a:t>
          </a:r>
          <a:endParaRPr lang="es-EC" sz="1400" dirty="0"/>
        </a:p>
      </dgm:t>
    </dgm:pt>
    <dgm:pt modelId="{67F2A6F4-0797-4E00-807B-D58A731F357C}" type="parTrans" cxnId="{8B04C625-04B5-4580-AD63-3CC2EAF9A2EE}">
      <dgm:prSet/>
      <dgm:spPr/>
      <dgm:t>
        <a:bodyPr/>
        <a:lstStyle/>
        <a:p>
          <a:endParaRPr lang="es-EC"/>
        </a:p>
      </dgm:t>
    </dgm:pt>
    <dgm:pt modelId="{5B0BBA3B-8493-4430-8DA6-D8A1AF82F557}" type="sibTrans" cxnId="{8B04C625-04B5-4580-AD63-3CC2EAF9A2EE}">
      <dgm:prSet/>
      <dgm:spPr/>
      <dgm:t>
        <a:bodyPr/>
        <a:lstStyle/>
        <a:p>
          <a:endParaRPr lang="es-EC"/>
        </a:p>
      </dgm:t>
    </dgm:pt>
    <dgm:pt modelId="{86F3F1B6-893C-404A-AB3D-58D8672ECD83}">
      <dgm:prSet phldrT="[Texto]" custT="1"/>
      <dgm:spPr/>
      <dgm:t>
        <a:bodyPr/>
        <a:lstStyle/>
        <a:p>
          <a:r>
            <a:rPr lang="es-EC" sz="1400" dirty="0" smtClean="0"/>
            <a:t>Clasificar los candidatos a señales de tránsito Pare y Ceda el Paso</a:t>
          </a:r>
          <a:endParaRPr lang="es-EC" sz="1400" dirty="0"/>
        </a:p>
      </dgm:t>
    </dgm:pt>
    <dgm:pt modelId="{C98935FD-F3A3-47B7-9287-477B97F6BB06}" type="parTrans" cxnId="{4E1031BE-C2AC-409E-B217-018BB4F05CA9}">
      <dgm:prSet/>
      <dgm:spPr/>
      <dgm:t>
        <a:bodyPr/>
        <a:lstStyle/>
        <a:p>
          <a:endParaRPr lang="es-EC"/>
        </a:p>
      </dgm:t>
    </dgm:pt>
    <dgm:pt modelId="{9C3B6F6E-E01F-48BD-87DF-AC346CE901B5}" type="sibTrans" cxnId="{4E1031BE-C2AC-409E-B217-018BB4F05CA9}">
      <dgm:prSet/>
      <dgm:spPr/>
      <dgm:t>
        <a:bodyPr/>
        <a:lstStyle/>
        <a:p>
          <a:endParaRPr lang="es-EC"/>
        </a:p>
      </dgm:t>
    </dgm:pt>
    <dgm:pt modelId="{57B777DB-5624-4EC1-B7A5-376DF8C44A42}">
      <dgm:prSet phldrT="[Texto]" custT="1"/>
      <dgm:spPr/>
      <dgm:t>
        <a:bodyPr/>
        <a:lstStyle/>
        <a:p>
          <a:r>
            <a:rPr lang="es-EC" sz="1400" dirty="0" smtClean="0"/>
            <a:t>Reconocer las señales de tránsito en una distancia comprendida entre 5-20m</a:t>
          </a:r>
          <a:endParaRPr lang="es-EC" sz="1400" dirty="0"/>
        </a:p>
      </dgm:t>
    </dgm:pt>
    <dgm:pt modelId="{4D2A4522-9DDD-4323-BB67-027824F8923B}" type="parTrans" cxnId="{D9092CE9-7B16-4078-B851-1481F7A79FED}">
      <dgm:prSet/>
      <dgm:spPr/>
      <dgm:t>
        <a:bodyPr/>
        <a:lstStyle/>
        <a:p>
          <a:endParaRPr lang="es-EC"/>
        </a:p>
      </dgm:t>
    </dgm:pt>
    <dgm:pt modelId="{41CDC2ED-6B9C-43E7-9B91-1DA7CABA17D8}" type="sibTrans" cxnId="{D9092CE9-7B16-4078-B851-1481F7A79FED}">
      <dgm:prSet/>
      <dgm:spPr/>
      <dgm:t>
        <a:bodyPr/>
        <a:lstStyle/>
        <a:p>
          <a:endParaRPr lang="es-EC"/>
        </a:p>
      </dgm:t>
    </dgm:pt>
    <dgm:pt modelId="{864B990C-4E24-4020-9873-F0049C8B62F5}">
      <dgm:prSet phldrT="[Texto]" custT="1"/>
      <dgm:spPr/>
      <dgm:t>
        <a:bodyPr/>
        <a:lstStyle/>
        <a:p>
          <a:r>
            <a:rPr lang="es-EC" sz="1400" dirty="0" smtClean="0"/>
            <a:t>Alertar al conductor mediante una alarma sonora</a:t>
          </a:r>
          <a:endParaRPr lang="es-EC" sz="1400" dirty="0"/>
        </a:p>
      </dgm:t>
    </dgm:pt>
    <dgm:pt modelId="{CFF89294-0E47-4A5D-8716-AB84FB76E966}" type="parTrans" cxnId="{06B052DF-2333-4A8B-BB42-FB3B92EDEE85}">
      <dgm:prSet/>
      <dgm:spPr/>
      <dgm:t>
        <a:bodyPr/>
        <a:lstStyle/>
        <a:p>
          <a:endParaRPr lang="es-EC"/>
        </a:p>
      </dgm:t>
    </dgm:pt>
    <dgm:pt modelId="{43B23937-01F6-4993-AC5A-42892091C0F9}" type="sibTrans" cxnId="{06B052DF-2333-4A8B-BB42-FB3B92EDEE85}">
      <dgm:prSet/>
      <dgm:spPr/>
      <dgm:t>
        <a:bodyPr/>
        <a:lstStyle/>
        <a:p>
          <a:endParaRPr lang="es-EC"/>
        </a:p>
      </dgm:t>
    </dgm:pt>
    <dgm:pt modelId="{62D1C56B-1AC4-47D4-A241-7AE8D16035A5}">
      <dgm:prSet phldrT="[Texto]" custT="1"/>
      <dgm:spPr/>
      <dgm:t>
        <a:bodyPr/>
        <a:lstStyle/>
        <a:p>
          <a:r>
            <a:rPr lang="es-EC" sz="1400" dirty="0" smtClean="0"/>
            <a:t>Realizar pruebas de funcionamiento para validar el sistema</a:t>
          </a:r>
          <a:endParaRPr lang="es-EC" sz="1400" dirty="0"/>
        </a:p>
      </dgm:t>
    </dgm:pt>
    <dgm:pt modelId="{ACBD4110-3D0B-45CF-9A6C-FA8326270A14}" type="parTrans" cxnId="{29BC7914-63C0-4A11-93C3-1558ECC23108}">
      <dgm:prSet/>
      <dgm:spPr/>
      <dgm:t>
        <a:bodyPr/>
        <a:lstStyle/>
        <a:p>
          <a:endParaRPr lang="es-EC"/>
        </a:p>
      </dgm:t>
    </dgm:pt>
    <dgm:pt modelId="{403DC990-4A19-441B-8096-F710B7446063}" type="sibTrans" cxnId="{29BC7914-63C0-4A11-93C3-1558ECC23108}">
      <dgm:prSet/>
      <dgm:spPr/>
      <dgm:t>
        <a:bodyPr/>
        <a:lstStyle/>
        <a:p>
          <a:endParaRPr lang="es-EC"/>
        </a:p>
      </dgm:t>
    </dgm:pt>
    <dgm:pt modelId="{37D86DC5-6B76-4976-A9BA-1E4D684FE2A0}">
      <dgm:prSet phldrT="[Texto]" custT="1"/>
      <dgm:spPr/>
      <dgm:t>
        <a:bodyPr/>
        <a:lstStyle/>
        <a:p>
          <a:r>
            <a:rPr lang="es-EC" sz="1400" dirty="0" smtClean="0"/>
            <a:t>Sistema automático de detección y reconocimiento de señales de tránsito en intersecciones viales para aplicaciones en vehículos inteligentes</a:t>
          </a:r>
          <a:endParaRPr lang="es-EC" sz="1400" dirty="0"/>
        </a:p>
      </dgm:t>
    </dgm:pt>
    <dgm:pt modelId="{0A9502F4-ED22-4326-BDD1-29928BCC5E14}" type="parTrans" cxnId="{7CF51280-CC51-48B9-845E-A30F00BBB663}">
      <dgm:prSet/>
      <dgm:spPr/>
      <dgm:t>
        <a:bodyPr/>
        <a:lstStyle/>
        <a:p>
          <a:endParaRPr lang="es-EC"/>
        </a:p>
      </dgm:t>
    </dgm:pt>
    <dgm:pt modelId="{3AD58FDC-0899-4EEC-842A-59CAB85F1362}" type="sibTrans" cxnId="{7CF51280-CC51-48B9-845E-A30F00BBB663}">
      <dgm:prSet/>
      <dgm:spPr/>
      <dgm:t>
        <a:bodyPr/>
        <a:lstStyle/>
        <a:p>
          <a:endParaRPr lang="es-EC"/>
        </a:p>
      </dgm:t>
    </dgm:pt>
    <dgm:pt modelId="{5CCAE254-B7C8-47D7-9E8C-03682EBBB82F}" type="pres">
      <dgm:prSet presAssocID="{702CA587-614D-4F59-82FD-CE6BC60CD729}" presName="rootnode" presStyleCnt="0">
        <dgm:presLayoutVars>
          <dgm:chMax/>
          <dgm:chPref/>
          <dgm:dir/>
          <dgm:animLvl val="lvl"/>
        </dgm:presLayoutVars>
      </dgm:prSet>
      <dgm:spPr/>
      <dgm:t>
        <a:bodyPr/>
        <a:lstStyle/>
        <a:p>
          <a:endParaRPr lang="es-EC"/>
        </a:p>
      </dgm:t>
    </dgm:pt>
    <dgm:pt modelId="{D487430D-3F03-4B4A-9FEE-38FEBFBDDB4E}" type="pres">
      <dgm:prSet presAssocID="{47227D96-978C-4A68-9F76-6DFDF02E5623}" presName="composite" presStyleCnt="0"/>
      <dgm:spPr/>
    </dgm:pt>
    <dgm:pt modelId="{CBFBB687-78C0-46CE-95E9-5680513F7D81}" type="pres">
      <dgm:prSet presAssocID="{47227D96-978C-4A68-9F76-6DFDF02E5623}" presName="LShape" presStyleLbl="alignNode1" presStyleIdx="0" presStyleCnt="11" custLinFactY="8993" custLinFactNeighborY="100000"/>
      <dgm:spPr/>
    </dgm:pt>
    <dgm:pt modelId="{329AD756-681D-439E-86F8-8E0550B0D0C2}" type="pres">
      <dgm:prSet presAssocID="{47227D96-978C-4A68-9F76-6DFDF02E5623}" presName="ParentText" presStyleLbl="revTx" presStyleIdx="0" presStyleCnt="6" custScaleX="125605" custLinFactNeighborX="12704" custLinFactNeighborY="82766">
        <dgm:presLayoutVars>
          <dgm:chMax val="0"/>
          <dgm:chPref val="0"/>
          <dgm:bulletEnabled val="1"/>
        </dgm:presLayoutVars>
      </dgm:prSet>
      <dgm:spPr/>
      <dgm:t>
        <a:bodyPr/>
        <a:lstStyle/>
        <a:p>
          <a:endParaRPr lang="es-EC"/>
        </a:p>
      </dgm:t>
    </dgm:pt>
    <dgm:pt modelId="{5CB71623-0A56-41D1-B06E-7E62E7A1C1B8}" type="pres">
      <dgm:prSet presAssocID="{47227D96-978C-4A68-9F76-6DFDF02E5623}" presName="Triangle" presStyleLbl="alignNode1" presStyleIdx="1" presStyleCnt="11" custLinFactY="184529" custLinFactNeighborY="200000"/>
      <dgm:spPr/>
    </dgm:pt>
    <dgm:pt modelId="{F9F3A638-4BBE-4D98-9B86-EEE7C552D45B}" type="pres">
      <dgm:prSet presAssocID="{5B0BBA3B-8493-4430-8DA6-D8A1AF82F557}" presName="sibTrans" presStyleCnt="0"/>
      <dgm:spPr/>
    </dgm:pt>
    <dgm:pt modelId="{C1DB3D4F-1A3A-487B-9DF7-FB4936A04E41}" type="pres">
      <dgm:prSet presAssocID="{5B0BBA3B-8493-4430-8DA6-D8A1AF82F557}" presName="space" presStyleCnt="0"/>
      <dgm:spPr/>
    </dgm:pt>
    <dgm:pt modelId="{4F7B8CB6-B448-4915-AE7A-2334A89AA575}" type="pres">
      <dgm:prSet presAssocID="{86F3F1B6-893C-404A-AB3D-58D8672ECD83}" presName="composite" presStyleCnt="0"/>
      <dgm:spPr/>
    </dgm:pt>
    <dgm:pt modelId="{8980760B-154B-4946-9114-B3BC8F671155}" type="pres">
      <dgm:prSet presAssocID="{86F3F1B6-893C-404A-AB3D-58D8672ECD83}" presName="LShape" presStyleLbl="alignNode1" presStyleIdx="2" presStyleCnt="11" custLinFactNeighborX="-4264" custLinFactNeighborY="67234"/>
      <dgm:spPr/>
      <dgm:t>
        <a:bodyPr/>
        <a:lstStyle/>
        <a:p>
          <a:endParaRPr lang="es-EC"/>
        </a:p>
      </dgm:t>
    </dgm:pt>
    <dgm:pt modelId="{40B9B871-2264-4BFE-8463-FD1482647707}" type="pres">
      <dgm:prSet presAssocID="{86F3F1B6-893C-404A-AB3D-58D8672ECD83}" presName="ParentText" presStyleLbl="revTx" presStyleIdx="1" presStyleCnt="6" custLinFactNeighborX="-4723" custLinFactNeighborY="49884">
        <dgm:presLayoutVars>
          <dgm:chMax val="0"/>
          <dgm:chPref val="0"/>
          <dgm:bulletEnabled val="1"/>
        </dgm:presLayoutVars>
      </dgm:prSet>
      <dgm:spPr/>
      <dgm:t>
        <a:bodyPr/>
        <a:lstStyle/>
        <a:p>
          <a:endParaRPr lang="es-EC"/>
        </a:p>
      </dgm:t>
    </dgm:pt>
    <dgm:pt modelId="{78415ED6-5C24-4064-AE2D-A5BD74210F9C}" type="pres">
      <dgm:prSet presAssocID="{86F3F1B6-893C-404A-AB3D-58D8672ECD83}" presName="Triangle" presStyleLbl="alignNode1" presStyleIdx="3" presStyleCnt="11" custLinFactY="100000" custLinFactNeighborX="-25032" custLinFactNeighborY="131766"/>
      <dgm:spPr/>
    </dgm:pt>
    <dgm:pt modelId="{75F38803-E06D-407E-AAF3-AA88DE9B6E12}" type="pres">
      <dgm:prSet presAssocID="{9C3B6F6E-E01F-48BD-87DF-AC346CE901B5}" presName="sibTrans" presStyleCnt="0"/>
      <dgm:spPr/>
    </dgm:pt>
    <dgm:pt modelId="{735DA645-160E-4EE3-B238-3AF2C83CE44F}" type="pres">
      <dgm:prSet presAssocID="{9C3B6F6E-E01F-48BD-87DF-AC346CE901B5}" presName="space" presStyleCnt="0"/>
      <dgm:spPr/>
    </dgm:pt>
    <dgm:pt modelId="{A302B1F8-DEB7-457B-A7EA-6E6727B2C7C1}" type="pres">
      <dgm:prSet presAssocID="{57B777DB-5624-4EC1-B7A5-376DF8C44A42}" presName="composite" presStyleCnt="0"/>
      <dgm:spPr/>
    </dgm:pt>
    <dgm:pt modelId="{DEB99FCF-69A7-4F24-8D7E-D1846B53E710}" type="pres">
      <dgm:prSet presAssocID="{57B777DB-5624-4EC1-B7A5-376DF8C44A42}" presName="LShape" presStyleLbl="alignNode1" presStyleIdx="4" presStyleCnt="11" custLinFactNeighborX="-6510" custLinFactNeighborY="25654"/>
      <dgm:spPr/>
    </dgm:pt>
    <dgm:pt modelId="{A51D99E7-BFEC-44C2-BF68-A98766A9FB47}" type="pres">
      <dgm:prSet presAssocID="{57B777DB-5624-4EC1-B7A5-376DF8C44A42}" presName="ParentText" presStyleLbl="revTx" presStyleIdx="2" presStyleCnt="6" custLinFactNeighborX="-7211" custLinFactNeighborY="19476">
        <dgm:presLayoutVars>
          <dgm:chMax val="0"/>
          <dgm:chPref val="0"/>
          <dgm:bulletEnabled val="1"/>
        </dgm:presLayoutVars>
      </dgm:prSet>
      <dgm:spPr/>
      <dgm:t>
        <a:bodyPr/>
        <a:lstStyle/>
        <a:p>
          <a:endParaRPr lang="es-EC"/>
        </a:p>
      </dgm:t>
    </dgm:pt>
    <dgm:pt modelId="{54948072-75E6-4179-9DD1-19AB523E7143}" type="pres">
      <dgm:prSet presAssocID="{57B777DB-5624-4EC1-B7A5-376DF8C44A42}" presName="Triangle" presStyleLbl="alignNode1" presStyleIdx="5" presStyleCnt="11" custLinFactNeighborX="-38218" custLinFactNeighborY="90501"/>
      <dgm:spPr/>
    </dgm:pt>
    <dgm:pt modelId="{E39F2B3B-4973-40F0-9258-142C36273314}" type="pres">
      <dgm:prSet presAssocID="{41CDC2ED-6B9C-43E7-9B91-1DA7CABA17D8}" presName="sibTrans" presStyleCnt="0"/>
      <dgm:spPr/>
    </dgm:pt>
    <dgm:pt modelId="{370A8BDF-B855-4DB0-9B35-DC2C7CAD6C81}" type="pres">
      <dgm:prSet presAssocID="{41CDC2ED-6B9C-43E7-9B91-1DA7CABA17D8}" presName="space" presStyleCnt="0"/>
      <dgm:spPr/>
    </dgm:pt>
    <dgm:pt modelId="{3993BBDB-71F6-43CF-8E4F-D6D90AF1799D}" type="pres">
      <dgm:prSet presAssocID="{864B990C-4E24-4020-9873-F0049C8B62F5}" presName="composite" presStyleCnt="0"/>
      <dgm:spPr/>
    </dgm:pt>
    <dgm:pt modelId="{7A29DE35-25E3-4A45-A424-13804A8064C2}" type="pres">
      <dgm:prSet presAssocID="{864B990C-4E24-4020-9873-F0049C8B62F5}" presName="LShape" presStyleLbl="alignNode1" presStyleIdx="6" presStyleCnt="11" custLinFactNeighborX="-11510" custLinFactNeighborY="-14447"/>
      <dgm:spPr/>
    </dgm:pt>
    <dgm:pt modelId="{C721BF5A-53B1-4E18-87B0-F7B77DBC1BBB}" type="pres">
      <dgm:prSet presAssocID="{864B990C-4E24-4020-9873-F0049C8B62F5}" presName="ParentText" presStyleLbl="revTx" presStyleIdx="3" presStyleCnt="6" custLinFactNeighborX="-12749" custLinFactNeighborY="-10978">
        <dgm:presLayoutVars>
          <dgm:chMax val="0"/>
          <dgm:chPref val="0"/>
          <dgm:bulletEnabled val="1"/>
        </dgm:presLayoutVars>
      </dgm:prSet>
      <dgm:spPr/>
      <dgm:t>
        <a:bodyPr/>
        <a:lstStyle/>
        <a:p>
          <a:endParaRPr lang="es-EC"/>
        </a:p>
      </dgm:t>
    </dgm:pt>
    <dgm:pt modelId="{6810C890-7F67-4B33-B271-F8489ED54A91}" type="pres">
      <dgm:prSet presAssocID="{864B990C-4E24-4020-9873-F0049C8B62F5}" presName="Triangle" presStyleLbl="alignNode1" presStyleIdx="7" presStyleCnt="11" custLinFactNeighborX="-67569" custLinFactNeighborY="-50984"/>
      <dgm:spPr/>
    </dgm:pt>
    <dgm:pt modelId="{D8AD6285-82E4-4830-A497-E5AF5E0AD0AE}" type="pres">
      <dgm:prSet presAssocID="{43B23937-01F6-4993-AC5A-42892091C0F9}" presName="sibTrans" presStyleCnt="0"/>
      <dgm:spPr/>
    </dgm:pt>
    <dgm:pt modelId="{65E87A79-220E-4D09-8865-AB2BA3488D58}" type="pres">
      <dgm:prSet presAssocID="{43B23937-01F6-4993-AC5A-42892091C0F9}" presName="space" presStyleCnt="0"/>
      <dgm:spPr/>
    </dgm:pt>
    <dgm:pt modelId="{A0E3E90B-25C4-41AA-8296-5D3AD49C0BF4}" type="pres">
      <dgm:prSet presAssocID="{62D1C56B-1AC4-47D4-A241-7AE8D16035A5}" presName="composite" presStyleCnt="0"/>
      <dgm:spPr/>
    </dgm:pt>
    <dgm:pt modelId="{9C8A5C5E-400D-4C0F-8BAA-B24E82A54424}" type="pres">
      <dgm:prSet presAssocID="{62D1C56B-1AC4-47D4-A241-7AE8D16035A5}" presName="LShape" presStyleLbl="alignNode1" presStyleIdx="8" presStyleCnt="11" custLinFactNeighborX="-16417" custLinFactNeighborY="-50012"/>
      <dgm:spPr/>
    </dgm:pt>
    <dgm:pt modelId="{0069A2BB-39A5-4F2B-97B7-3BBB527A0FEB}" type="pres">
      <dgm:prSet presAssocID="{62D1C56B-1AC4-47D4-A241-7AE8D16035A5}" presName="ParentText" presStyleLbl="revTx" presStyleIdx="4" presStyleCnt="6" custLinFactNeighborX="-17198" custLinFactNeighborY="-34393">
        <dgm:presLayoutVars>
          <dgm:chMax val="0"/>
          <dgm:chPref val="0"/>
          <dgm:bulletEnabled val="1"/>
        </dgm:presLayoutVars>
      </dgm:prSet>
      <dgm:spPr/>
      <dgm:t>
        <a:bodyPr/>
        <a:lstStyle/>
        <a:p>
          <a:endParaRPr lang="es-EC"/>
        </a:p>
      </dgm:t>
    </dgm:pt>
    <dgm:pt modelId="{CF13F54F-A88D-4FD5-952B-FAB06A063B15}" type="pres">
      <dgm:prSet presAssocID="{62D1C56B-1AC4-47D4-A241-7AE8D16035A5}" presName="Triangle" presStyleLbl="alignNode1" presStyleIdx="9" presStyleCnt="11" custLinFactX="-7885" custLinFactY="-69856" custLinFactNeighborX="-100000" custLinFactNeighborY="-100000"/>
      <dgm:spPr/>
    </dgm:pt>
    <dgm:pt modelId="{E3B5E900-89F5-4052-BC60-DF058E2A068B}" type="pres">
      <dgm:prSet presAssocID="{403DC990-4A19-441B-8096-F710B7446063}" presName="sibTrans" presStyleCnt="0"/>
      <dgm:spPr/>
    </dgm:pt>
    <dgm:pt modelId="{32F9EF4E-2566-4878-B7FB-C752AC282E3B}" type="pres">
      <dgm:prSet presAssocID="{403DC990-4A19-441B-8096-F710B7446063}" presName="space" presStyleCnt="0"/>
      <dgm:spPr/>
    </dgm:pt>
    <dgm:pt modelId="{1B6CB1F2-7E59-4796-B5A6-EE88256ACA46}" type="pres">
      <dgm:prSet presAssocID="{37D86DC5-6B76-4976-A9BA-1E4D684FE2A0}" presName="composite" presStyleCnt="0"/>
      <dgm:spPr/>
    </dgm:pt>
    <dgm:pt modelId="{1ED74B6E-47B2-4CF3-A819-891DF34C3490}" type="pres">
      <dgm:prSet presAssocID="{37D86DC5-6B76-4976-A9BA-1E4D684FE2A0}" presName="LShape" presStyleLbl="alignNode1" presStyleIdx="10" presStyleCnt="11" custLinFactNeighborX="-18696" custLinFactNeighborY="-91346"/>
      <dgm:spPr/>
      <dgm:t>
        <a:bodyPr/>
        <a:lstStyle/>
        <a:p>
          <a:endParaRPr lang="es-EC"/>
        </a:p>
      </dgm:t>
    </dgm:pt>
    <dgm:pt modelId="{6862278C-90F3-4834-A5FD-AA8B16692F05}" type="pres">
      <dgm:prSet presAssocID="{37D86DC5-6B76-4976-A9BA-1E4D684FE2A0}" presName="ParentText" presStyleLbl="revTx" presStyleIdx="5" presStyleCnt="6" custLinFactNeighborX="-20709" custLinFactNeighborY="-69369">
        <dgm:presLayoutVars>
          <dgm:chMax val="0"/>
          <dgm:chPref val="0"/>
          <dgm:bulletEnabled val="1"/>
        </dgm:presLayoutVars>
      </dgm:prSet>
      <dgm:spPr/>
      <dgm:t>
        <a:bodyPr/>
        <a:lstStyle/>
        <a:p>
          <a:endParaRPr lang="es-EC"/>
        </a:p>
      </dgm:t>
    </dgm:pt>
  </dgm:ptLst>
  <dgm:cxnLst>
    <dgm:cxn modelId="{27A628CE-05D9-41D6-B2FB-965BEB4756AC}" type="presOf" srcId="{86F3F1B6-893C-404A-AB3D-58D8672ECD83}" destId="{40B9B871-2264-4BFE-8463-FD1482647707}" srcOrd="0" destOrd="0" presId="urn:microsoft.com/office/officeart/2009/3/layout/StepUpProcess"/>
    <dgm:cxn modelId="{29BC7914-63C0-4A11-93C3-1558ECC23108}" srcId="{702CA587-614D-4F59-82FD-CE6BC60CD729}" destId="{62D1C56B-1AC4-47D4-A241-7AE8D16035A5}" srcOrd="4" destOrd="0" parTransId="{ACBD4110-3D0B-45CF-9A6C-FA8326270A14}" sibTransId="{403DC990-4A19-441B-8096-F710B7446063}"/>
    <dgm:cxn modelId="{5D7103F7-B9E7-46EB-A71E-7A0B73E7D423}" type="presOf" srcId="{702CA587-614D-4F59-82FD-CE6BC60CD729}" destId="{5CCAE254-B7C8-47D7-9E8C-03682EBBB82F}" srcOrd="0" destOrd="0" presId="urn:microsoft.com/office/officeart/2009/3/layout/StepUpProcess"/>
    <dgm:cxn modelId="{593CD53A-D000-406F-BE1B-C9BF2FB46519}" type="presOf" srcId="{47227D96-978C-4A68-9F76-6DFDF02E5623}" destId="{329AD756-681D-439E-86F8-8E0550B0D0C2}" srcOrd="0" destOrd="0" presId="urn:microsoft.com/office/officeart/2009/3/layout/StepUpProcess"/>
    <dgm:cxn modelId="{31B994BD-6C89-4C7D-B043-5E9E7359F8E0}" type="presOf" srcId="{864B990C-4E24-4020-9873-F0049C8B62F5}" destId="{C721BF5A-53B1-4E18-87B0-F7B77DBC1BBB}" srcOrd="0" destOrd="0" presId="urn:microsoft.com/office/officeart/2009/3/layout/StepUpProcess"/>
    <dgm:cxn modelId="{06B052DF-2333-4A8B-BB42-FB3B92EDEE85}" srcId="{702CA587-614D-4F59-82FD-CE6BC60CD729}" destId="{864B990C-4E24-4020-9873-F0049C8B62F5}" srcOrd="3" destOrd="0" parTransId="{CFF89294-0E47-4A5D-8716-AB84FB76E966}" sibTransId="{43B23937-01F6-4993-AC5A-42892091C0F9}"/>
    <dgm:cxn modelId="{8B04C625-04B5-4580-AD63-3CC2EAF9A2EE}" srcId="{702CA587-614D-4F59-82FD-CE6BC60CD729}" destId="{47227D96-978C-4A68-9F76-6DFDF02E5623}" srcOrd="0" destOrd="0" parTransId="{67F2A6F4-0797-4E00-807B-D58A731F357C}" sibTransId="{5B0BBA3B-8493-4430-8DA6-D8A1AF82F557}"/>
    <dgm:cxn modelId="{112C1ACA-2B7E-4FBF-A676-B997AB1BF256}" type="presOf" srcId="{37D86DC5-6B76-4976-A9BA-1E4D684FE2A0}" destId="{6862278C-90F3-4834-A5FD-AA8B16692F05}" srcOrd="0" destOrd="0" presId="urn:microsoft.com/office/officeart/2009/3/layout/StepUpProcess"/>
    <dgm:cxn modelId="{F633E996-6263-43B8-99B6-E6BE4F88CF58}" type="presOf" srcId="{62D1C56B-1AC4-47D4-A241-7AE8D16035A5}" destId="{0069A2BB-39A5-4F2B-97B7-3BBB527A0FEB}" srcOrd="0" destOrd="0" presId="urn:microsoft.com/office/officeart/2009/3/layout/StepUpProcess"/>
    <dgm:cxn modelId="{7CF51280-CC51-48B9-845E-A30F00BBB663}" srcId="{702CA587-614D-4F59-82FD-CE6BC60CD729}" destId="{37D86DC5-6B76-4976-A9BA-1E4D684FE2A0}" srcOrd="5" destOrd="0" parTransId="{0A9502F4-ED22-4326-BDD1-29928BCC5E14}" sibTransId="{3AD58FDC-0899-4EEC-842A-59CAB85F1362}"/>
    <dgm:cxn modelId="{D9092CE9-7B16-4078-B851-1481F7A79FED}" srcId="{702CA587-614D-4F59-82FD-CE6BC60CD729}" destId="{57B777DB-5624-4EC1-B7A5-376DF8C44A42}" srcOrd="2" destOrd="0" parTransId="{4D2A4522-9DDD-4323-BB67-027824F8923B}" sibTransId="{41CDC2ED-6B9C-43E7-9B91-1DA7CABA17D8}"/>
    <dgm:cxn modelId="{4E1031BE-C2AC-409E-B217-018BB4F05CA9}" srcId="{702CA587-614D-4F59-82FD-CE6BC60CD729}" destId="{86F3F1B6-893C-404A-AB3D-58D8672ECD83}" srcOrd="1" destOrd="0" parTransId="{C98935FD-F3A3-47B7-9287-477B97F6BB06}" sibTransId="{9C3B6F6E-E01F-48BD-87DF-AC346CE901B5}"/>
    <dgm:cxn modelId="{12C5F3C1-33B0-45A0-8BA7-C64B0373FC43}" type="presOf" srcId="{57B777DB-5624-4EC1-B7A5-376DF8C44A42}" destId="{A51D99E7-BFEC-44C2-BF68-A98766A9FB47}" srcOrd="0" destOrd="0" presId="urn:microsoft.com/office/officeart/2009/3/layout/StepUpProcess"/>
    <dgm:cxn modelId="{D9E8AF28-F023-4406-97A8-B55C21CA9DBE}" type="presParOf" srcId="{5CCAE254-B7C8-47D7-9E8C-03682EBBB82F}" destId="{D487430D-3F03-4B4A-9FEE-38FEBFBDDB4E}" srcOrd="0" destOrd="0" presId="urn:microsoft.com/office/officeart/2009/3/layout/StepUpProcess"/>
    <dgm:cxn modelId="{FE5E29B0-0911-41DD-BC5F-4B000BBC1DD0}" type="presParOf" srcId="{D487430D-3F03-4B4A-9FEE-38FEBFBDDB4E}" destId="{CBFBB687-78C0-46CE-95E9-5680513F7D81}" srcOrd="0" destOrd="0" presId="urn:microsoft.com/office/officeart/2009/3/layout/StepUpProcess"/>
    <dgm:cxn modelId="{36042ECB-7ABF-4E74-B8CE-55F7F0DBF4B3}" type="presParOf" srcId="{D487430D-3F03-4B4A-9FEE-38FEBFBDDB4E}" destId="{329AD756-681D-439E-86F8-8E0550B0D0C2}" srcOrd="1" destOrd="0" presId="urn:microsoft.com/office/officeart/2009/3/layout/StepUpProcess"/>
    <dgm:cxn modelId="{CEE4C608-10CD-4369-AD03-E2D7A22BF3DE}" type="presParOf" srcId="{D487430D-3F03-4B4A-9FEE-38FEBFBDDB4E}" destId="{5CB71623-0A56-41D1-B06E-7E62E7A1C1B8}" srcOrd="2" destOrd="0" presId="urn:microsoft.com/office/officeart/2009/3/layout/StepUpProcess"/>
    <dgm:cxn modelId="{C146BAA5-5CC2-4674-9826-0D694DFC6D43}" type="presParOf" srcId="{5CCAE254-B7C8-47D7-9E8C-03682EBBB82F}" destId="{F9F3A638-4BBE-4D98-9B86-EEE7C552D45B}" srcOrd="1" destOrd="0" presId="urn:microsoft.com/office/officeart/2009/3/layout/StepUpProcess"/>
    <dgm:cxn modelId="{210D2674-CDA3-42C3-88F7-2E604F3A7EDE}" type="presParOf" srcId="{F9F3A638-4BBE-4D98-9B86-EEE7C552D45B}" destId="{C1DB3D4F-1A3A-487B-9DF7-FB4936A04E41}" srcOrd="0" destOrd="0" presId="urn:microsoft.com/office/officeart/2009/3/layout/StepUpProcess"/>
    <dgm:cxn modelId="{A8A7BDBA-D27C-434A-AC5E-5F84E325BE25}" type="presParOf" srcId="{5CCAE254-B7C8-47D7-9E8C-03682EBBB82F}" destId="{4F7B8CB6-B448-4915-AE7A-2334A89AA575}" srcOrd="2" destOrd="0" presId="urn:microsoft.com/office/officeart/2009/3/layout/StepUpProcess"/>
    <dgm:cxn modelId="{C28A1BCF-F5F2-42AD-A073-FD0CC92FD3BB}" type="presParOf" srcId="{4F7B8CB6-B448-4915-AE7A-2334A89AA575}" destId="{8980760B-154B-4946-9114-B3BC8F671155}" srcOrd="0" destOrd="0" presId="urn:microsoft.com/office/officeart/2009/3/layout/StepUpProcess"/>
    <dgm:cxn modelId="{B80EAA2D-72A7-4936-A001-AB7E28090226}" type="presParOf" srcId="{4F7B8CB6-B448-4915-AE7A-2334A89AA575}" destId="{40B9B871-2264-4BFE-8463-FD1482647707}" srcOrd="1" destOrd="0" presId="urn:microsoft.com/office/officeart/2009/3/layout/StepUpProcess"/>
    <dgm:cxn modelId="{B963F894-6968-41AD-95DA-3189C286DB69}" type="presParOf" srcId="{4F7B8CB6-B448-4915-AE7A-2334A89AA575}" destId="{78415ED6-5C24-4064-AE2D-A5BD74210F9C}" srcOrd="2" destOrd="0" presId="urn:microsoft.com/office/officeart/2009/3/layout/StepUpProcess"/>
    <dgm:cxn modelId="{09E0576B-EE0D-49E7-BAB8-2D1DD5DE123B}" type="presParOf" srcId="{5CCAE254-B7C8-47D7-9E8C-03682EBBB82F}" destId="{75F38803-E06D-407E-AAF3-AA88DE9B6E12}" srcOrd="3" destOrd="0" presId="urn:microsoft.com/office/officeart/2009/3/layout/StepUpProcess"/>
    <dgm:cxn modelId="{B3229359-BA69-4AE5-B652-5EC7F40453D7}" type="presParOf" srcId="{75F38803-E06D-407E-AAF3-AA88DE9B6E12}" destId="{735DA645-160E-4EE3-B238-3AF2C83CE44F}" srcOrd="0" destOrd="0" presId="urn:microsoft.com/office/officeart/2009/3/layout/StepUpProcess"/>
    <dgm:cxn modelId="{F6D6EAFF-6C01-4C81-A8C1-B5A86AFDF373}" type="presParOf" srcId="{5CCAE254-B7C8-47D7-9E8C-03682EBBB82F}" destId="{A302B1F8-DEB7-457B-A7EA-6E6727B2C7C1}" srcOrd="4" destOrd="0" presId="urn:microsoft.com/office/officeart/2009/3/layout/StepUpProcess"/>
    <dgm:cxn modelId="{9B538A29-A924-4D9C-92BA-0EC0297013DE}" type="presParOf" srcId="{A302B1F8-DEB7-457B-A7EA-6E6727B2C7C1}" destId="{DEB99FCF-69A7-4F24-8D7E-D1846B53E710}" srcOrd="0" destOrd="0" presId="urn:microsoft.com/office/officeart/2009/3/layout/StepUpProcess"/>
    <dgm:cxn modelId="{3B9865F7-B0CA-4F84-BB71-0E1F76B92D20}" type="presParOf" srcId="{A302B1F8-DEB7-457B-A7EA-6E6727B2C7C1}" destId="{A51D99E7-BFEC-44C2-BF68-A98766A9FB47}" srcOrd="1" destOrd="0" presId="urn:microsoft.com/office/officeart/2009/3/layout/StepUpProcess"/>
    <dgm:cxn modelId="{22CBC564-392D-4E02-92CF-16E398F930B7}" type="presParOf" srcId="{A302B1F8-DEB7-457B-A7EA-6E6727B2C7C1}" destId="{54948072-75E6-4179-9DD1-19AB523E7143}" srcOrd="2" destOrd="0" presId="urn:microsoft.com/office/officeart/2009/3/layout/StepUpProcess"/>
    <dgm:cxn modelId="{6AC918B5-4A8E-4C2F-A200-CA2060F4F78A}" type="presParOf" srcId="{5CCAE254-B7C8-47D7-9E8C-03682EBBB82F}" destId="{E39F2B3B-4973-40F0-9258-142C36273314}" srcOrd="5" destOrd="0" presId="urn:microsoft.com/office/officeart/2009/3/layout/StepUpProcess"/>
    <dgm:cxn modelId="{2BD66620-5DCF-4A9C-A9C0-8955A8D4450D}" type="presParOf" srcId="{E39F2B3B-4973-40F0-9258-142C36273314}" destId="{370A8BDF-B855-4DB0-9B35-DC2C7CAD6C81}" srcOrd="0" destOrd="0" presId="urn:microsoft.com/office/officeart/2009/3/layout/StepUpProcess"/>
    <dgm:cxn modelId="{E80E46EE-DACF-47E1-892C-74B96540693B}" type="presParOf" srcId="{5CCAE254-B7C8-47D7-9E8C-03682EBBB82F}" destId="{3993BBDB-71F6-43CF-8E4F-D6D90AF1799D}" srcOrd="6" destOrd="0" presId="urn:microsoft.com/office/officeart/2009/3/layout/StepUpProcess"/>
    <dgm:cxn modelId="{A49EC8D3-C195-45A4-968F-DA3FDB9709A8}" type="presParOf" srcId="{3993BBDB-71F6-43CF-8E4F-D6D90AF1799D}" destId="{7A29DE35-25E3-4A45-A424-13804A8064C2}" srcOrd="0" destOrd="0" presId="urn:microsoft.com/office/officeart/2009/3/layout/StepUpProcess"/>
    <dgm:cxn modelId="{3FDFBCE2-1BE9-462F-9F12-C7698BB684E9}" type="presParOf" srcId="{3993BBDB-71F6-43CF-8E4F-D6D90AF1799D}" destId="{C721BF5A-53B1-4E18-87B0-F7B77DBC1BBB}" srcOrd="1" destOrd="0" presId="urn:microsoft.com/office/officeart/2009/3/layout/StepUpProcess"/>
    <dgm:cxn modelId="{107C1190-77BE-4756-970B-6812EFC510F4}" type="presParOf" srcId="{3993BBDB-71F6-43CF-8E4F-D6D90AF1799D}" destId="{6810C890-7F67-4B33-B271-F8489ED54A91}" srcOrd="2" destOrd="0" presId="urn:microsoft.com/office/officeart/2009/3/layout/StepUpProcess"/>
    <dgm:cxn modelId="{E4144157-3623-47DA-83C2-F43A84052C15}" type="presParOf" srcId="{5CCAE254-B7C8-47D7-9E8C-03682EBBB82F}" destId="{D8AD6285-82E4-4830-A497-E5AF5E0AD0AE}" srcOrd="7" destOrd="0" presId="urn:microsoft.com/office/officeart/2009/3/layout/StepUpProcess"/>
    <dgm:cxn modelId="{16785D4B-10D6-4316-8A45-F6B814ADC30A}" type="presParOf" srcId="{D8AD6285-82E4-4830-A497-E5AF5E0AD0AE}" destId="{65E87A79-220E-4D09-8865-AB2BA3488D58}" srcOrd="0" destOrd="0" presId="urn:microsoft.com/office/officeart/2009/3/layout/StepUpProcess"/>
    <dgm:cxn modelId="{69ED3B12-9C46-470B-8CF0-C3F33A8A1ACA}" type="presParOf" srcId="{5CCAE254-B7C8-47D7-9E8C-03682EBBB82F}" destId="{A0E3E90B-25C4-41AA-8296-5D3AD49C0BF4}" srcOrd="8" destOrd="0" presId="urn:microsoft.com/office/officeart/2009/3/layout/StepUpProcess"/>
    <dgm:cxn modelId="{D1C7493B-4B22-4167-9A4A-88E9A0E4BD5C}" type="presParOf" srcId="{A0E3E90B-25C4-41AA-8296-5D3AD49C0BF4}" destId="{9C8A5C5E-400D-4C0F-8BAA-B24E82A54424}" srcOrd="0" destOrd="0" presId="urn:microsoft.com/office/officeart/2009/3/layout/StepUpProcess"/>
    <dgm:cxn modelId="{10F60DCE-396B-4CE0-947A-D29D25F57B4D}" type="presParOf" srcId="{A0E3E90B-25C4-41AA-8296-5D3AD49C0BF4}" destId="{0069A2BB-39A5-4F2B-97B7-3BBB527A0FEB}" srcOrd="1" destOrd="0" presId="urn:microsoft.com/office/officeart/2009/3/layout/StepUpProcess"/>
    <dgm:cxn modelId="{A1A3D104-8D88-4DA1-9AC8-183462F6472B}" type="presParOf" srcId="{A0E3E90B-25C4-41AA-8296-5D3AD49C0BF4}" destId="{CF13F54F-A88D-4FD5-952B-FAB06A063B15}" srcOrd="2" destOrd="0" presId="urn:microsoft.com/office/officeart/2009/3/layout/StepUpProcess"/>
    <dgm:cxn modelId="{0CE5FF91-8E40-4F0B-AB90-5922F447A477}" type="presParOf" srcId="{5CCAE254-B7C8-47D7-9E8C-03682EBBB82F}" destId="{E3B5E900-89F5-4052-BC60-DF058E2A068B}" srcOrd="9" destOrd="0" presId="urn:microsoft.com/office/officeart/2009/3/layout/StepUpProcess"/>
    <dgm:cxn modelId="{C863DA3F-87D7-47AB-971F-1CDEDCF69F70}" type="presParOf" srcId="{E3B5E900-89F5-4052-BC60-DF058E2A068B}" destId="{32F9EF4E-2566-4878-B7FB-C752AC282E3B}" srcOrd="0" destOrd="0" presId="urn:microsoft.com/office/officeart/2009/3/layout/StepUpProcess"/>
    <dgm:cxn modelId="{75F2A62D-4B41-49CE-A898-7285AB7D7F54}" type="presParOf" srcId="{5CCAE254-B7C8-47D7-9E8C-03682EBBB82F}" destId="{1B6CB1F2-7E59-4796-B5A6-EE88256ACA46}" srcOrd="10" destOrd="0" presId="urn:microsoft.com/office/officeart/2009/3/layout/StepUpProcess"/>
    <dgm:cxn modelId="{44ED4922-80AE-4E2D-8C2E-5631D7457416}" type="presParOf" srcId="{1B6CB1F2-7E59-4796-B5A6-EE88256ACA46}" destId="{1ED74B6E-47B2-4CF3-A819-891DF34C3490}" srcOrd="0" destOrd="0" presId="urn:microsoft.com/office/officeart/2009/3/layout/StepUpProcess"/>
    <dgm:cxn modelId="{2C774DD0-BA9A-488B-9CD0-1F4924D31EA7}" type="presParOf" srcId="{1B6CB1F2-7E59-4796-B5A6-EE88256ACA46}" destId="{6862278C-90F3-4834-A5FD-AA8B16692F0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noProof="0" dirty="0">
            <a:effectLst>
              <a:outerShdw blurRad="38100" dist="38100" dir="2700000" algn="tl">
                <a:srgbClr val="000000">
                  <a:alpha val="43137"/>
                </a:srgbClr>
              </a:outerShdw>
            </a:effectLst>
            <a:latin typeface="Franklin Gothic Demi Cond" pitchFamily="34" charset="0"/>
          </a:endParaRP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Introducción</a:t>
          </a:r>
          <a:r>
            <a:rPr lang="es-ES_tradnl" sz="2200" b="0" noProof="0" dirty="0" smtClean="0">
              <a:solidFill>
                <a:schemeClr val="tx1"/>
              </a:solidFill>
              <a:latin typeface="Franklin Gothic Medium Cond" pitchFamily="34" charset="0"/>
            </a:rPr>
            <a:t> </a:t>
          </a:r>
          <a:endParaRPr lang="es-ES_tradnl" sz="2200" b="0" noProof="0" dirty="0">
            <a:solidFill>
              <a:schemeClr val="tx1"/>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1C9D229C-3B55-4F47-BFED-734B9AEB7668}">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Conclusiones </a:t>
          </a:r>
          <a:r>
            <a:rPr lang="es-ES_tradnl" sz="2200" b="0" noProof="0" dirty="0" smtClean="0">
              <a:solidFill>
                <a:schemeClr val="bg1">
                  <a:lumMod val="85000"/>
                </a:schemeClr>
              </a:solidFill>
              <a:latin typeface="Franklin Gothic Medium Cond" pitchFamily="34" charset="0"/>
            </a:rPr>
            <a:t>y Trabajos futuros</a:t>
          </a:r>
          <a:endParaRPr lang="es-ES_tradnl" sz="2200" b="0" noProof="0" dirty="0">
            <a:solidFill>
              <a:schemeClr val="bg1">
                <a:lumMod val="85000"/>
              </a:schemeClr>
            </a:solidFill>
            <a:latin typeface="Franklin Gothic Medium Cond" pitchFamily="34" charset="0"/>
          </a:endParaRPr>
        </a:p>
      </dgm:t>
    </dgm:pt>
    <dgm:pt modelId="{A7DE0102-420D-472D-B41F-4D46834666F3}" type="parTrans" cxnId="{F475AD1E-60E1-44AF-B14B-40489788EAE7}">
      <dgm:prSet/>
      <dgm:spPr/>
      <dgm:t>
        <a:bodyPr/>
        <a:lstStyle/>
        <a:p>
          <a:endParaRPr lang="es-EC"/>
        </a:p>
      </dgm:t>
    </dgm:pt>
    <dgm:pt modelId="{F3A3B565-7485-40C7-AFBC-0B399C9D7ADF}" type="sibTrans" cxnId="{F475AD1E-60E1-44AF-B14B-40489788EAE7}">
      <dgm:prSet/>
      <dgm:spPr/>
      <dgm:t>
        <a:bodyPr/>
        <a:lstStyle/>
        <a:p>
          <a:endParaRPr lang="es-EC"/>
        </a:p>
      </dgm:t>
    </dgm:pt>
    <dgm:pt modelId="{EFA20059-042E-4154-8F51-0BB43FF8AAFA}">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Sistema de Detección y Reconocimiento</a:t>
          </a:r>
          <a:endParaRPr lang="es-ES_tradnl" sz="2200" b="0" noProof="0" dirty="0">
            <a:solidFill>
              <a:schemeClr val="tx1"/>
            </a:solidFill>
            <a:latin typeface="Franklin Gothic Medium Cond" pitchFamily="34" charset="0"/>
          </a:endParaRPr>
        </a:p>
      </dgm:t>
    </dgm:pt>
    <dgm:pt modelId="{2F25E545-4515-4CD4-8D13-81E1A0A860CA}" type="parTrans" cxnId="{9716DECF-2087-4413-901C-3F6C097C46BE}">
      <dgm:prSet/>
      <dgm:spPr/>
      <dgm:t>
        <a:bodyPr/>
        <a:lstStyle/>
        <a:p>
          <a:endParaRPr lang="en-US"/>
        </a:p>
      </dgm:t>
    </dgm:pt>
    <dgm:pt modelId="{9620A45F-785F-4829-9A32-1927A2B83602}" type="sibTrans" cxnId="{9716DECF-2087-4413-901C-3F6C097C46BE}">
      <dgm:prSet/>
      <dgm:spPr/>
      <dgm:t>
        <a:bodyPr/>
        <a:lstStyle/>
        <a:p>
          <a:endParaRPr lang="en-US"/>
        </a:p>
      </dgm:t>
    </dgm:pt>
    <dgm:pt modelId="{5DE36D69-999C-4D00-86EB-CC206FE9CB6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Pruebas y Resultados</a:t>
          </a:r>
          <a:endParaRPr lang="es-ES_tradnl" sz="2200" b="0" noProof="0" dirty="0">
            <a:solidFill>
              <a:schemeClr val="bg1">
                <a:lumMod val="85000"/>
              </a:schemeClr>
            </a:solidFill>
            <a:latin typeface="Franklin Gothic Medium Cond" pitchFamily="34" charset="0"/>
          </a:endParaRPr>
        </a:p>
      </dgm:t>
    </dgm:pt>
    <dgm:pt modelId="{854C0CC3-E64A-4A04-9541-A8437F7236F4}" type="parTrans" cxnId="{0228BD84-98E6-4DDD-8F0D-231E73B0EBE9}">
      <dgm:prSet/>
      <dgm:spPr/>
      <dgm:t>
        <a:bodyPr/>
        <a:lstStyle/>
        <a:p>
          <a:endParaRPr lang="es-ES"/>
        </a:p>
      </dgm:t>
    </dgm:pt>
    <dgm:pt modelId="{687E01B2-16E4-4C50-9892-8D4C751C829E}" type="sibTrans" cxnId="{0228BD84-98E6-4DDD-8F0D-231E73B0EBE9}">
      <dgm:prSet/>
      <dgm:spPr/>
      <dgm:t>
        <a:bodyPr/>
        <a:lstStyle/>
        <a:p>
          <a:endParaRPr lang="es-ES"/>
        </a:p>
      </dgm:t>
    </dgm:pt>
    <dgm:pt modelId="{F11ED0B4-DD0B-4DD0-9073-FD4D0238CAA4}">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Justificación </a:t>
          </a:r>
          <a:endParaRPr lang="es-ES_tradnl" sz="2200" b="0" noProof="0" dirty="0">
            <a:solidFill>
              <a:schemeClr val="bg1">
                <a:lumMod val="85000"/>
              </a:schemeClr>
            </a:solidFill>
            <a:latin typeface="Franklin Gothic Medium Cond" pitchFamily="34" charset="0"/>
          </a:endParaRPr>
        </a:p>
      </dgm:t>
    </dgm:pt>
    <dgm:pt modelId="{57CAD052-B16A-43CE-A5AF-41183C62AF9A}" type="parTrans" cxnId="{07108957-39A7-461B-A3F1-27584A332C57}">
      <dgm:prSet/>
      <dgm:spPr/>
      <dgm:t>
        <a:bodyPr/>
        <a:lstStyle/>
        <a:p>
          <a:endParaRPr lang="es-EC"/>
        </a:p>
      </dgm:t>
    </dgm:pt>
    <dgm:pt modelId="{D3581C23-F625-41DC-A19F-CCF94B7F93FD}" type="sibTrans" cxnId="{07108957-39A7-461B-A3F1-27584A332C57}">
      <dgm:prSet/>
      <dgm:spPr/>
      <dgm:t>
        <a:bodyPr/>
        <a:lstStyle/>
        <a:p>
          <a:endParaRPr lang="es-EC"/>
        </a:p>
      </dgm:t>
    </dgm:pt>
    <dgm:pt modelId="{D717A5CD-6659-460E-8B69-A50971FE2FBA}">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Alcance</a:t>
          </a:r>
          <a:endParaRPr lang="es-ES_tradnl" sz="2200" b="0" noProof="0" dirty="0">
            <a:solidFill>
              <a:schemeClr val="bg1">
                <a:lumMod val="85000"/>
              </a:schemeClr>
            </a:solidFill>
            <a:latin typeface="Franklin Gothic Medium Cond" pitchFamily="34" charset="0"/>
          </a:endParaRPr>
        </a:p>
      </dgm:t>
    </dgm:pt>
    <dgm:pt modelId="{4C162810-CFB1-4B12-BBF8-BC94494DCD3E}" type="parTrans" cxnId="{77681733-0257-447E-B78C-CD081A3936BB}">
      <dgm:prSet/>
      <dgm:spPr/>
      <dgm:t>
        <a:bodyPr/>
        <a:lstStyle/>
        <a:p>
          <a:endParaRPr lang="es-EC"/>
        </a:p>
      </dgm:t>
    </dgm:pt>
    <dgm:pt modelId="{79E3E5AD-16A9-4613-BFFD-A7CF27E5B5B6}" type="sibTrans" cxnId="{77681733-0257-447E-B78C-CD081A3936BB}">
      <dgm:prSet/>
      <dgm:spPr/>
      <dgm:t>
        <a:bodyPr/>
        <a:lstStyle/>
        <a:p>
          <a:endParaRPr lang="es-EC"/>
        </a:p>
      </dgm:t>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n-U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n-U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n-US"/>
        </a:p>
      </dgm:t>
    </dgm:pt>
  </dgm:ptLst>
  <dgm:cxnLst>
    <dgm:cxn modelId="{07108957-39A7-461B-A3F1-27584A332C57}" srcId="{D1ED71FB-F29A-4551-AB0C-C7A1788139BD}" destId="{F11ED0B4-DD0B-4DD0-9073-FD4D0238CAA4}" srcOrd="1" destOrd="0" parTransId="{57CAD052-B16A-43CE-A5AF-41183C62AF9A}" sibTransId="{D3581C23-F625-41DC-A19F-CCF94B7F93FD}"/>
    <dgm:cxn modelId="{63DA8053-E077-42E7-8C03-8651BB54D2FC}" type="presOf" srcId="{66648E1C-5979-4E96-9B11-19BBA834C7B8}" destId="{064591C5-3136-44E9-8DD7-FC67AC975F92}" srcOrd="0" destOrd="0" presId="urn:microsoft.com/office/officeart/2005/8/layout/vList2"/>
    <dgm:cxn modelId="{1F9A91E8-D18D-4252-BA11-19E59D624F62}" type="presOf" srcId="{5B3A6A8A-E771-4D31-9211-6426EC1D3009}" destId="{C83FBA1B-B38F-437C-A4D7-414C5850125B}" srcOrd="0" destOrd="0" presId="urn:microsoft.com/office/officeart/2005/8/layout/vList2"/>
    <dgm:cxn modelId="{E0408CDD-29E1-4BA5-BAFE-E429FA824528}" type="presOf" srcId="{1C9D229C-3B55-4F47-BFED-734B9AEB7668}" destId="{C83FBA1B-B38F-437C-A4D7-414C5850125B}" srcOrd="0" destOrd="5" presId="urn:microsoft.com/office/officeart/2005/8/layout/vList2"/>
    <dgm:cxn modelId="{8450EE43-7D7A-4917-AF1A-1C89E384AD61}" type="presOf" srcId="{EFA20059-042E-4154-8F51-0BB43FF8AAFA}" destId="{C83FBA1B-B38F-437C-A4D7-414C5850125B}" srcOrd="0" destOrd="3" presId="urn:microsoft.com/office/officeart/2005/8/layout/vList2"/>
    <dgm:cxn modelId="{F475AD1E-60E1-44AF-B14B-40489788EAE7}" srcId="{D1ED71FB-F29A-4551-AB0C-C7A1788139BD}" destId="{1C9D229C-3B55-4F47-BFED-734B9AEB7668}" srcOrd="5" destOrd="0" parTransId="{A7DE0102-420D-472D-B41F-4D46834666F3}" sibTransId="{F3A3B565-7485-40C7-AFBC-0B399C9D7ADF}"/>
    <dgm:cxn modelId="{E07372D8-A618-496F-8C91-84744B077574}" srcId="{66648E1C-5979-4E96-9B11-19BBA834C7B8}" destId="{D1ED71FB-F29A-4551-AB0C-C7A1788139BD}" srcOrd="0" destOrd="0" parTransId="{6E434B21-E687-4146-A575-01681DBBBC41}" sibTransId="{16C4C80D-00D1-443C-A969-4489A814F229}"/>
    <dgm:cxn modelId="{050CD14F-D0FB-41E0-8ECA-758F5830A3B8}" type="presOf" srcId="{D717A5CD-6659-460E-8B69-A50971FE2FBA}" destId="{C83FBA1B-B38F-437C-A4D7-414C5850125B}" srcOrd="0" destOrd="2" presId="urn:microsoft.com/office/officeart/2005/8/layout/vList2"/>
    <dgm:cxn modelId="{77681733-0257-447E-B78C-CD081A3936BB}" srcId="{D1ED71FB-F29A-4551-AB0C-C7A1788139BD}" destId="{D717A5CD-6659-460E-8B69-A50971FE2FBA}" srcOrd="2" destOrd="0" parTransId="{4C162810-CFB1-4B12-BBF8-BC94494DCD3E}" sibTransId="{79E3E5AD-16A9-4613-BFFD-A7CF27E5B5B6}"/>
    <dgm:cxn modelId="{9FF1B02E-E656-4A0C-ADDA-F20CC8027F9E}" type="presOf" srcId="{D1ED71FB-F29A-4551-AB0C-C7A1788139BD}" destId="{9D570E31-9E0C-460C-A8AB-7B42020FAA41}" srcOrd="0" destOrd="0" presId="urn:microsoft.com/office/officeart/2005/8/layout/vList2"/>
    <dgm:cxn modelId="{8D29CEA4-0B35-4C6B-9035-21F36C9F6D3B}" type="presOf" srcId="{5DE36D69-999C-4D00-86EB-CC206FE9CB69}" destId="{C83FBA1B-B38F-437C-A4D7-414C5850125B}" srcOrd="0" destOrd="4" presId="urn:microsoft.com/office/officeart/2005/8/layout/vList2"/>
    <dgm:cxn modelId="{84EDA9F8-4B9E-454D-84D6-13E56B79738F}" srcId="{D1ED71FB-F29A-4551-AB0C-C7A1788139BD}" destId="{5B3A6A8A-E771-4D31-9211-6426EC1D3009}" srcOrd="0" destOrd="0" parTransId="{89C15884-2459-4268-8F6B-CF75D9C5CD8B}" sibTransId="{C7284EAD-E7F8-47F8-80AA-3DB5EE7910A7}"/>
    <dgm:cxn modelId="{647E1486-D553-4B59-9358-6CB8F45A425D}" type="presOf" srcId="{F11ED0B4-DD0B-4DD0-9073-FD4D0238CAA4}" destId="{C83FBA1B-B38F-437C-A4D7-414C5850125B}" srcOrd="0" destOrd="1" presId="urn:microsoft.com/office/officeart/2005/8/layout/vList2"/>
    <dgm:cxn modelId="{0228BD84-98E6-4DDD-8F0D-231E73B0EBE9}" srcId="{D1ED71FB-F29A-4551-AB0C-C7A1788139BD}" destId="{5DE36D69-999C-4D00-86EB-CC206FE9CB69}" srcOrd="4" destOrd="0" parTransId="{854C0CC3-E64A-4A04-9541-A8437F7236F4}" sibTransId="{687E01B2-16E4-4C50-9892-8D4C751C829E}"/>
    <dgm:cxn modelId="{9716DECF-2087-4413-901C-3F6C097C46BE}" srcId="{D1ED71FB-F29A-4551-AB0C-C7A1788139BD}" destId="{EFA20059-042E-4154-8F51-0BB43FF8AAFA}" srcOrd="3" destOrd="0" parTransId="{2F25E545-4515-4CD4-8D13-81E1A0A860CA}" sibTransId="{9620A45F-785F-4829-9A32-1927A2B83602}"/>
    <dgm:cxn modelId="{FF6C5120-6841-4917-B5F9-7921092E6085}" type="presParOf" srcId="{064591C5-3136-44E9-8DD7-FC67AC975F92}" destId="{9D570E31-9E0C-460C-A8AB-7B42020FAA41}" srcOrd="0" destOrd="0" presId="urn:microsoft.com/office/officeart/2005/8/layout/vList2"/>
    <dgm:cxn modelId="{BD25E2E5-18C1-4AD1-ACFC-7559F09BB887}"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21BA1143-9E30-4647-B5E1-7AB7342EC1A3}" type="doc">
      <dgm:prSet loTypeId="urn:microsoft.com/office/officeart/2005/8/layout/pList2" loCatId="list" qsTypeId="urn:microsoft.com/office/officeart/2005/8/quickstyle/simple1" qsCatId="simple" csTypeId="urn:microsoft.com/office/officeart/2005/8/colors/accent4_2" csCatId="accent4" phldr="1"/>
      <dgm:spPr/>
    </dgm:pt>
    <dgm:pt modelId="{DE566AB6-5FF5-489B-950D-B30150C70000}">
      <dgm:prSet phldrT="[Texto]" custT="1"/>
      <dgm:spPr/>
      <dgm:t>
        <a:bodyPr/>
        <a:lstStyle/>
        <a:p>
          <a:r>
            <a:rPr lang="es-EC" sz="2000" dirty="0" smtClean="0"/>
            <a:t>Oclusiones parciales</a:t>
          </a:r>
          <a:endParaRPr lang="es-EC" sz="2000" dirty="0"/>
        </a:p>
      </dgm:t>
    </dgm:pt>
    <dgm:pt modelId="{40B33058-17A0-48B8-836F-7D6D9CDD80CD}" type="parTrans" cxnId="{5985C2B3-F1A0-4D1F-B28F-B1893434D578}">
      <dgm:prSet/>
      <dgm:spPr/>
      <dgm:t>
        <a:bodyPr/>
        <a:lstStyle/>
        <a:p>
          <a:endParaRPr lang="es-EC"/>
        </a:p>
      </dgm:t>
    </dgm:pt>
    <dgm:pt modelId="{257039F5-9251-41A9-A5CF-0958495C81B2}" type="sibTrans" cxnId="{5985C2B3-F1A0-4D1F-B28F-B1893434D578}">
      <dgm:prSet/>
      <dgm:spPr/>
      <dgm:t>
        <a:bodyPr/>
        <a:lstStyle/>
        <a:p>
          <a:endParaRPr lang="es-EC"/>
        </a:p>
      </dgm:t>
    </dgm:pt>
    <dgm:pt modelId="{85804521-6A17-450C-928A-FB2A16BA0938}">
      <dgm:prSet phldrT="[Texto]" custT="1"/>
      <dgm:spPr/>
      <dgm:t>
        <a:bodyPr/>
        <a:lstStyle/>
        <a:p>
          <a:r>
            <a:rPr lang="es-EC" sz="2000" dirty="0" smtClean="0"/>
            <a:t>Cambios de iluminación</a:t>
          </a:r>
          <a:endParaRPr lang="es-EC" sz="2000" dirty="0"/>
        </a:p>
      </dgm:t>
    </dgm:pt>
    <dgm:pt modelId="{D1764265-2C6D-4620-8515-AA609866B4C0}" type="parTrans" cxnId="{68C6D7A7-1B5E-4048-BC75-7B91811D0B6C}">
      <dgm:prSet/>
      <dgm:spPr/>
      <dgm:t>
        <a:bodyPr/>
        <a:lstStyle/>
        <a:p>
          <a:endParaRPr lang="es-EC"/>
        </a:p>
      </dgm:t>
    </dgm:pt>
    <dgm:pt modelId="{8344E4AD-27DB-488F-8937-DC9429F7255A}" type="sibTrans" cxnId="{68C6D7A7-1B5E-4048-BC75-7B91811D0B6C}">
      <dgm:prSet/>
      <dgm:spPr/>
      <dgm:t>
        <a:bodyPr/>
        <a:lstStyle/>
        <a:p>
          <a:endParaRPr lang="es-EC"/>
        </a:p>
      </dgm:t>
    </dgm:pt>
    <dgm:pt modelId="{F77A0D0A-CF0A-4056-AC30-DA3AD1AD328B}">
      <dgm:prSet phldrT="[Texto]" custT="1"/>
      <dgm:spPr/>
      <dgm:t>
        <a:bodyPr/>
        <a:lstStyle/>
        <a:p>
          <a:r>
            <a:rPr lang="es-EC" sz="2000" dirty="0" smtClean="0"/>
            <a:t>Deterioro de las señales</a:t>
          </a:r>
          <a:endParaRPr lang="es-EC" sz="2000" dirty="0"/>
        </a:p>
      </dgm:t>
    </dgm:pt>
    <dgm:pt modelId="{7F99CC4B-5DA7-49E9-9411-45A12C0E5085}" type="parTrans" cxnId="{D42DA060-0F22-4EB0-95B9-4AE9E83AF082}">
      <dgm:prSet/>
      <dgm:spPr/>
      <dgm:t>
        <a:bodyPr/>
        <a:lstStyle/>
        <a:p>
          <a:endParaRPr lang="es-EC"/>
        </a:p>
      </dgm:t>
    </dgm:pt>
    <dgm:pt modelId="{E8099F32-2EEC-4420-8DB4-693B6A34FFAB}" type="sibTrans" cxnId="{D42DA060-0F22-4EB0-95B9-4AE9E83AF082}">
      <dgm:prSet/>
      <dgm:spPr/>
      <dgm:t>
        <a:bodyPr/>
        <a:lstStyle/>
        <a:p>
          <a:endParaRPr lang="es-EC"/>
        </a:p>
      </dgm:t>
    </dgm:pt>
    <dgm:pt modelId="{2DFA9AC4-C3D0-4B10-ABFF-F707FE1EF4BD}">
      <dgm:prSet phldrT="[Texto]" custT="1"/>
      <dgm:spPr/>
      <dgm:t>
        <a:bodyPr/>
        <a:lstStyle/>
        <a:p>
          <a:r>
            <a:rPr lang="es-EC" sz="2000" dirty="0" smtClean="0"/>
            <a:t>Complejidad de las escenas</a:t>
          </a:r>
          <a:endParaRPr lang="es-EC" sz="2000" dirty="0"/>
        </a:p>
      </dgm:t>
    </dgm:pt>
    <dgm:pt modelId="{7ECB302C-26FC-4E06-A9EB-F67DE06E7DB9}" type="parTrans" cxnId="{A54A293A-0262-467F-A4C2-63FCD9403C65}">
      <dgm:prSet/>
      <dgm:spPr/>
      <dgm:t>
        <a:bodyPr/>
        <a:lstStyle/>
        <a:p>
          <a:endParaRPr lang="es-EC"/>
        </a:p>
      </dgm:t>
    </dgm:pt>
    <dgm:pt modelId="{9989E2C6-2ECB-4311-911E-5376DCB9F25E}" type="sibTrans" cxnId="{A54A293A-0262-467F-A4C2-63FCD9403C65}">
      <dgm:prSet/>
      <dgm:spPr/>
      <dgm:t>
        <a:bodyPr/>
        <a:lstStyle/>
        <a:p>
          <a:endParaRPr lang="es-EC"/>
        </a:p>
      </dgm:t>
    </dgm:pt>
    <dgm:pt modelId="{A14478E1-E927-49D6-B964-3FDC2CB82FB8}" type="pres">
      <dgm:prSet presAssocID="{21BA1143-9E30-4647-B5E1-7AB7342EC1A3}" presName="Name0" presStyleCnt="0">
        <dgm:presLayoutVars>
          <dgm:dir/>
          <dgm:resizeHandles val="exact"/>
        </dgm:presLayoutVars>
      </dgm:prSet>
      <dgm:spPr/>
    </dgm:pt>
    <dgm:pt modelId="{82A08FF6-86AE-4B8B-A747-F53DBD53123B}" type="pres">
      <dgm:prSet presAssocID="{21BA1143-9E30-4647-B5E1-7AB7342EC1A3}" presName="bkgdShp" presStyleLbl="alignAccFollowNode1" presStyleIdx="0" presStyleCnt="1"/>
      <dgm:spPr/>
      <dgm:t>
        <a:bodyPr/>
        <a:lstStyle/>
        <a:p>
          <a:endParaRPr lang="es-EC"/>
        </a:p>
      </dgm:t>
    </dgm:pt>
    <dgm:pt modelId="{1BF62872-BD58-4630-8FB4-9D1C6E60AEB6}" type="pres">
      <dgm:prSet presAssocID="{21BA1143-9E30-4647-B5E1-7AB7342EC1A3}" presName="linComp" presStyleCnt="0"/>
      <dgm:spPr/>
    </dgm:pt>
    <dgm:pt modelId="{5F3101A4-AAFF-4953-BD4E-538B2D7B8C7E}" type="pres">
      <dgm:prSet presAssocID="{DE566AB6-5FF5-489B-950D-B30150C70000}" presName="compNode" presStyleCnt="0"/>
      <dgm:spPr/>
    </dgm:pt>
    <dgm:pt modelId="{755B8C6F-19F4-40E9-801D-D6595F48BE0A}" type="pres">
      <dgm:prSet presAssocID="{DE566AB6-5FF5-489B-950D-B30150C70000}" presName="node" presStyleLbl="node1" presStyleIdx="0" presStyleCnt="4" custScaleX="150765" custScaleY="39030">
        <dgm:presLayoutVars>
          <dgm:bulletEnabled val="1"/>
        </dgm:presLayoutVars>
      </dgm:prSet>
      <dgm:spPr/>
      <dgm:t>
        <a:bodyPr/>
        <a:lstStyle/>
        <a:p>
          <a:endParaRPr lang="es-EC"/>
        </a:p>
      </dgm:t>
    </dgm:pt>
    <dgm:pt modelId="{6E92D376-EE79-4201-BE6C-B465F1A15F14}" type="pres">
      <dgm:prSet presAssocID="{DE566AB6-5FF5-489B-950D-B30150C70000}" presName="invisiNode" presStyleLbl="node1" presStyleIdx="0" presStyleCnt="4"/>
      <dgm:spPr/>
    </dgm:pt>
    <dgm:pt modelId="{BD20A0BA-A4F6-45B7-A49E-020E31191060}" type="pres">
      <dgm:prSet presAssocID="{DE566AB6-5FF5-489B-950D-B30150C70000}" presName="imagNode" presStyleLbl="fgImgPlace1" presStyleIdx="0" presStyleCnt="4" custScaleX="150765" custScaleY="240876" custLinFactNeighborY="15138"/>
      <dgm:spPr/>
    </dgm:pt>
    <dgm:pt modelId="{12F51321-687A-437D-B2A8-9611577EA406}" type="pres">
      <dgm:prSet presAssocID="{257039F5-9251-41A9-A5CF-0958495C81B2}" presName="sibTrans" presStyleLbl="sibTrans2D1" presStyleIdx="0" presStyleCnt="0"/>
      <dgm:spPr/>
      <dgm:t>
        <a:bodyPr/>
        <a:lstStyle/>
        <a:p>
          <a:endParaRPr lang="es-EC"/>
        </a:p>
      </dgm:t>
    </dgm:pt>
    <dgm:pt modelId="{31E5D787-3D5F-4D9C-BCBB-01A1285348E3}" type="pres">
      <dgm:prSet presAssocID="{85804521-6A17-450C-928A-FB2A16BA0938}" presName="compNode" presStyleCnt="0"/>
      <dgm:spPr/>
    </dgm:pt>
    <dgm:pt modelId="{09DCEFF5-6930-4525-9D13-8ED6E539BE30}" type="pres">
      <dgm:prSet presAssocID="{85804521-6A17-450C-928A-FB2A16BA0938}" presName="node" presStyleLbl="node1" presStyleIdx="1" presStyleCnt="4" custScaleX="150765" custScaleY="39030">
        <dgm:presLayoutVars>
          <dgm:bulletEnabled val="1"/>
        </dgm:presLayoutVars>
      </dgm:prSet>
      <dgm:spPr/>
      <dgm:t>
        <a:bodyPr/>
        <a:lstStyle/>
        <a:p>
          <a:endParaRPr lang="es-EC"/>
        </a:p>
      </dgm:t>
    </dgm:pt>
    <dgm:pt modelId="{BBB62BAE-01A2-46BA-9DF1-6D274B765C2B}" type="pres">
      <dgm:prSet presAssocID="{85804521-6A17-450C-928A-FB2A16BA0938}" presName="invisiNode" presStyleLbl="node1" presStyleIdx="1" presStyleCnt="4"/>
      <dgm:spPr/>
    </dgm:pt>
    <dgm:pt modelId="{C96C3C6D-29F8-4A0C-B1B7-F2B5F5E24B08}" type="pres">
      <dgm:prSet presAssocID="{85804521-6A17-450C-928A-FB2A16BA0938}" presName="imagNode" presStyleLbl="fgImgPlace1" presStyleIdx="1" presStyleCnt="4" custScaleX="150765" custScaleY="240876" custLinFactNeighborY="15138"/>
      <dgm:spPr/>
    </dgm:pt>
    <dgm:pt modelId="{721034E1-24D5-4D78-A3A5-C3F3DBBF70B1}" type="pres">
      <dgm:prSet presAssocID="{8344E4AD-27DB-488F-8937-DC9429F7255A}" presName="sibTrans" presStyleLbl="sibTrans2D1" presStyleIdx="0" presStyleCnt="0"/>
      <dgm:spPr/>
      <dgm:t>
        <a:bodyPr/>
        <a:lstStyle/>
        <a:p>
          <a:endParaRPr lang="es-EC"/>
        </a:p>
      </dgm:t>
    </dgm:pt>
    <dgm:pt modelId="{7259D85B-C956-43A2-95AC-4F663966BCDD}" type="pres">
      <dgm:prSet presAssocID="{F77A0D0A-CF0A-4056-AC30-DA3AD1AD328B}" presName="compNode" presStyleCnt="0"/>
      <dgm:spPr/>
    </dgm:pt>
    <dgm:pt modelId="{77146AAA-DA8F-4C98-AC70-08F3E714AA58}" type="pres">
      <dgm:prSet presAssocID="{F77A0D0A-CF0A-4056-AC30-DA3AD1AD328B}" presName="node" presStyleLbl="node1" presStyleIdx="2" presStyleCnt="4" custScaleX="150765" custScaleY="39030">
        <dgm:presLayoutVars>
          <dgm:bulletEnabled val="1"/>
        </dgm:presLayoutVars>
      </dgm:prSet>
      <dgm:spPr/>
      <dgm:t>
        <a:bodyPr/>
        <a:lstStyle/>
        <a:p>
          <a:endParaRPr lang="es-EC"/>
        </a:p>
      </dgm:t>
    </dgm:pt>
    <dgm:pt modelId="{E13DA96E-4C3E-4B8E-A9AA-0F27B01A1EDA}" type="pres">
      <dgm:prSet presAssocID="{F77A0D0A-CF0A-4056-AC30-DA3AD1AD328B}" presName="invisiNode" presStyleLbl="node1" presStyleIdx="2" presStyleCnt="4"/>
      <dgm:spPr/>
    </dgm:pt>
    <dgm:pt modelId="{665AF2FB-D8F7-4F5C-BBE3-9CFA56D5BA9C}" type="pres">
      <dgm:prSet presAssocID="{F77A0D0A-CF0A-4056-AC30-DA3AD1AD328B}" presName="imagNode" presStyleLbl="fgImgPlace1" presStyleIdx="2" presStyleCnt="4" custScaleX="150765" custScaleY="240876" custLinFactNeighborY="15138"/>
      <dgm:spPr/>
    </dgm:pt>
    <dgm:pt modelId="{38FD591A-17EF-4BAD-9F85-2678A8868B25}" type="pres">
      <dgm:prSet presAssocID="{E8099F32-2EEC-4420-8DB4-693B6A34FFAB}" presName="sibTrans" presStyleLbl="sibTrans2D1" presStyleIdx="0" presStyleCnt="0"/>
      <dgm:spPr/>
      <dgm:t>
        <a:bodyPr/>
        <a:lstStyle/>
        <a:p>
          <a:endParaRPr lang="es-EC"/>
        </a:p>
      </dgm:t>
    </dgm:pt>
    <dgm:pt modelId="{7E4E356A-7096-4A01-8DD2-D7F753226EA3}" type="pres">
      <dgm:prSet presAssocID="{2DFA9AC4-C3D0-4B10-ABFF-F707FE1EF4BD}" presName="compNode" presStyleCnt="0"/>
      <dgm:spPr/>
    </dgm:pt>
    <dgm:pt modelId="{2D23DC0F-5272-410C-A05A-B6F1C81F9C25}" type="pres">
      <dgm:prSet presAssocID="{2DFA9AC4-C3D0-4B10-ABFF-F707FE1EF4BD}" presName="node" presStyleLbl="node1" presStyleIdx="3" presStyleCnt="4" custScaleX="150765" custScaleY="39880">
        <dgm:presLayoutVars>
          <dgm:bulletEnabled val="1"/>
        </dgm:presLayoutVars>
      </dgm:prSet>
      <dgm:spPr/>
      <dgm:t>
        <a:bodyPr/>
        <a:lstStyle/>
        <a:p>
          <a:endParaRPr lang="es-EC"/>
        </a:p>
      </dgm:t>
    </dgm:pt>
    <dgm:pt modelId="{FF86168F-892C-440F-8472-A0932742B53C}" type="pres">
      <dgm:prSet presAssocID="{2DFA9AC4-C3D0-4B10-ABFF-F707FE1EF4BD}" presName="invisiNode" presStyleLbl="node1" presStyleIdx="3" presStyleCnt="4"/>
      <dgm:spPr/>
    </dgm:pt>
    <dgm:pt modelId="{AADB601A-7796-4123-B1B7-A59CE8E1DDA9}" type="pres">
      <dgm:prSet presAssocID="{2DFA9AC4-C3D0-4B10-ABFF-F707FE1EF4BD}" presName="imagNode" presStyleLbl="fgImgPlace1" presStyleIdx="3" presStyleCnt="4" custScaleX="150765" custScaleY="241012" custLinFactNeighborY="17014"/>
      <dgm:spPr/>
    </dgm:pt>
  </dgm:ptLst>
  <dgm:cxnLst>
    <dgm:cxn modelId="{4CA6A5C4-007F-4588-BEC1-FFA5129F7765}" type="presOf" srcId="{85804521-6A17-450C-928A-FB2A16BA0938}" destId="{09DCEFF5-6930-4525-9D13-8ED6E539BE30}" srcOrd="0" destOrd="0" presId="urn:microsoft.com/office/officeart/2005/8/layout/pList2"/>
    <dgm:cxn modelId="{67038BC5-75D1-4090-B7EF-9F6303EA100F}" type="presOf" srcId="{8344E4AD-27DB-488F-8937-DC9429F7255A}" destId="{721034E1-24D5-4D78-A3A5-C3F3DBBF70B1}" srcOrd="0" destOrd="0" presId="urn:microsoft.com/office/officeart/2005/8/layout/pList2"/>
    <dgm:cxn modelId="{25D95B38-125E-47D4-9658-BEECEA1F6AFB}" type="presOf" srcId="{F77A0D0A-CF0A-4056-AC30-DA3AD1AD328B}" destId="{77146AAA-DA8F-4C98-AC70-08F3E714AA58}" srcOrd="0" destOrd="0" presId="urn:microsoft.com/office/officeart/2005/8/layout/pList2"/>
    <dgm:cxn modelId="{27BA08F6-A015-436D-A24B-2FCF7127ED33}" type="presOf" srcId="{257039F5-9251-41A9-A5CF-0958495C81B2}" destId="{12F51321-687A-437D-B2A8-9611577EA406}" srcOrd="0" destOrd="0" presId="urn:microsoft.com/office/officeart/2005/8/layout/pList2"/>
    <dgm:cxn modelId="{D42DA060-0F22-4EB0-95B9-4AE9E83AF082}" srcId="{21BA1143-9E30-4647-B5E1-7AB7342EC1A3}" destId="{F77A0D0A-CF0A-4056-AC30-DA3AD1AD328B}" srcOrd="2" destOrd="0" parTransId="{7F99CC4B-5DA7-49E9-9411-45A12C0E5085}" sibTransId="{E8099F32-2EEC-4420-8DB4-693B6A34FFAB}"/>
    <dgm:cxn modelId="{A2863E5C-CD56-462E-9C97-94E8615ECC4F}" type="presOf" srcId="{DE566AB6-5FF5-489B-950D-B30150C70000}" destId="{755B8C6F-19F4-40E9-801D-D6595F48BE0A}" srcOrd="0" destOrd="0" presId="urn:microsoft.com/office/officeart/2005/8/layout/pList2"/>
    <dgm:cxn modelId="{A54A293A-0262-467F-A4C2-63FCD9403C65}" srcId="{21BA1143-9E30-4647-B5E1-7AB7342EC1A3}" destId="{2DFA9AC4-C3D0-4B10-ABFF-F707FE1EF4BD}" srcOrd="3" destOrd="0" parTransId="{7ECB302C-26FC-4E06-A9EB-F67DE06E7DB9}" sibTransId="{9989E2C6-2ECB-4311-911E-5376DCB9F25E}"/>
    <dgm:cxn modelId="{B0121D58-2B57-4416-B0DE-B9A43742A725}" type="presOf" srcId="{2DFA9AC4-C3D0-4B10-ABFF-F707FE1EF4BD}" destId="{2D23DC0F-5272-410C-A05A-B6F1C81F9C25}" srcOrd="0" destOrd="0" presId="urn:microsoft.com/office/officeart/2005/8/layout/pList2"/>
    <dgm:cxn modelId="{13EBC1B9-DFAC-4DCE-8AF4-4BFBA9BB293E}" type="presOf" srcId="{21BA1143-9E30-4647-B5E1-7AB7342EC1A3}" destId="{A14478E1-E927-49D6-B964-3FDC2CB82FB8}" srcOrd="0" destOrd="0" presId="urn:microsoft.com/office/officeart/2005/8/layout/pList2"/>
    <dgm:cxn modelId="{23ABD0D8-DC20-4A62-A9BC-7C72CD99710E}" type="presOf" srcId="{E8099F32-2EEC-4420-8DB4-693B6A34FFAB}" destId="{38FD591A-17EF-4BAD-9F85-2678A8868B25}" srcOrd="0" destOrd="0" presId="urn:microsoft.com/office/officeart/2005/8/layout/pList2"/>
    <dgm:cxn modelId="{68C6D7A7-1B5E-4048-BC75-7B91811D0B6C}" srcId="{21BA1143-9E30-4647-B5E1-7AB7342EC1A3}" destId="{85804521-6A17-450C-928A-FB2A16BA0938}" srcOrd="1" destOrd="0" parTransId="{D1764265-2C6D-4620-8515-AA609866B4C0}" sibTransId="{8344E4AD-27DB-488F-8937-DC9429F7255A}"/>
    <dgm:cxn modelId="{5985C2B3-F1A0-4D1F-B28F-B1893434D578}" srcId="{21BA1143-9E30-4647-B5E1-7AB7342EC1A3}" destId="{DE566AB6-5FF5-489B-950D-B30150C70000}" srcOrd="0" destOrd="0" parTransId="{40B33058-17A0-48B8-836F-7D6D9CDD80CD}" sibTransId="{257039F5-9251-41A9-A5CF-0958495C81B2}"/>
    <dgm:cxn modelId="{A4A65BD8-B488-4ED0-A0DC-5FB96C830D04}" type="presParOf" srcId="{A14478E1-E927-49D6-B964-3FDC2CB82FB8}" destId="{82A08FF6-86AE-4B8B-A747-F53DBD53123B}" srcOrd="0" destOrd="0" presId="urn:microsoft.com/office/officeart/2005/8/layout/pList2"/>
    <dgm:cxn modelId="{9591D907-B233-4F66-BA7F-DC969D88944E}" type="presParOf" srcId="{A14478E1-E927-49D6-B964-3FDC2CB82FB8}" destId="{1BF62872-BD58-4630-8FB4-9D1C6E60AEB6}" srcOrd="1" destOrd="0" presId="urn:microsoft.com/office/officeart/2005/8/layout/pList2"/>
    <dgm:cxn modelId="{5B3814CC-D51A-434F-AA88-AB23AFA844C2}" type="presParOf" srcId="{1BF62872-BD58-4630-8FB4-9D1C6E60AEB6}" destId="{5F3101A4-AAFF-4953-BD4E-538B2D7B8C7E}" srcOrd="0" destOrd="0" presId="urn:microsoft.com/office/officeart/2005/8/layout/pList2"/>
    <dgm:cxn modelId="{3F0F9568-FD43-436A-89B6-D753AE96B197}" type="presParOf" srcId="{5F3101A4-AAFF-4953-BD4E-538B2D7B8C7E}" destId="{755B8C6F-19F4-40E9-801D-D6595F48BE0A}" srcOrd="0" destOrd="0" presId="urn:microsoft.com/office/officeart/2005/8/layout/pList2"/>
    <dgm:cxn modelId="{312DCB12-7E9F-4859-9DAB-56F31CAF36F9}" type="presParOf" srcId="{5F3101A4-AAFF-4953-BD4E-538B2D7B8C7E}" destId="{6E92D376-EE79-4201-BE6C-B465F1A15F14}" srcOrd="1" destOrd="0" presId="urn:microsoft.com/office/officeart/2005/8/layout/pList2"/>
    <dgm:cxn modelId="{69C22029-7324-40ED-9B2A-EA4C6B044CC8}" type="presParOf" srcId="{5F3101A4-AAFF-4953-BD4E-538B2D7B8C7E}" destId="{BD20A0BA-A4F6-45B7-A49E-020E31191060}" srcOrd="2" destOrd="0" presId="urn:microsoft.com/office/officeart/2005/8/layout/pList2"/>
    <dgm:cxn modelId="{5740E6BE-2623-4B0D-BE76-1DF48C1D72D6}" type="presParOf" srcId="{1BF62872-BD58-4630-8FB4-9D1C6E60AEB6}" destId="{12F51321-687A-437D-B2A8-9611577EA406}" srcOrd="1" destOrd="0" presId="urn:microsoft.com/office/officeart/2005/8/layout/pList2"/>
    <dgm:cxn modelId="{081E7960-2717-472D-8951-0AD1DC9F9CD1}" type="presParOf" srcId="{1BF62872-BD58-4630-8FB4-9D1C6E60AEB6}" destId="{31E5D787-3D5F-4D9C-BCBB-01A1285348E3}" srcOrd="2" destOrd="0" presId="urn:microsoft.com/office/officeart/2005/8/layout/pList2"/>
    <dgm:cxn modelId="{FF7CDC6F-DA05-406C-A35D-4A7B0AEF9F0E}" type="presParOf" srcId="{31E5D787-3D5F-4D9C-BCBB-01A1285348E3}" destId="{09DCEFF5-6930-4525-9D13-8ED6E539BE30}" srcOrd="0" destOrd="0" presId="urn:microsoft.com/office/officeart/2005/8/layout/pList2"/>
    <dgm:cxn modelId="{AF62C9D4-70A5-4C1D-BAFA-494FFE66FC7C}" type="presParOf" srcId="{31E5D787-3D5F-4D9C-BCBB-01A1285348E3}" destId="{BBB62BAE-01A2-46BA-9DF1-6D274B765C2B}" srcOrd="1" destOrd="0" presId="urn:microsoft.com/office/officeart/2005/8/layout/pList2"/>
    <dgm:cxn modelId="{900A6998-E93D-490E-B435-F96BFFFA54EC}" type="presParOf" srcId="{31E5D787-3D5F-4D9C-BCBB-01A1285348E3}" destId="{C96C3C6D-29F8-4A0C-B1B7-F2B5F5E24B08}" srcOrd="2" destOrd="0" presId="urn:microsoft.com/office/officeart/2005/8/layout/pList2"/>
    <dgm:cxn modelId="{24FFD190-026E-4437-A9D8-C1C0D45B1EFF}" type="presParOf" srcId="{1BF62872-BD58-4630-8FB4-9D1C6E60AEB6}" destId="{721034E1-24D5-4D78-A3A5-C3F3DBBF70B1}" srcOrd="3" destOrd="0" presId="urn:microsoft.com/office/officeart/2005/8/layout/pList2"/>
    <dgm:cxn modelId="{E357EDE7-DD93-472B-AF07-AC77BCD1D7BE}" type="presParOf" srcId="{1BF62872-BD58-4630-8FB4-9D1C6E60AEB6}" destId="{7259D85B-C956-43A2-95AC-4F663966BCDD}" srcOrd="4" destOrd="0" presId="urn:microsoft.com/office/officeart/2005/8/layout/pList2"/>
    <dgm:cxn modelId="{AD3A9B29-8A73-49A3-A8EB-3BE56F28B28A}" type="presParOf" srcId="{7259D85B-C956-43A2-95AC-4F663966BCDD}" destId="{77146AAA-DA8F-4C98-AC70-08F3E714AA58}" srcOrd="0" destOrd="0" presId="urn:microsoft.com/office/officeart/2005/8/layout/pList2"/>
    <dgm:cxn modelId="{9D5DCABC-0CB5-4AD7-84B6-3B36F5CF46B9}" type="presParOf" srcId="{7259D85B-C956-43A2-95AC-4F663966BCDD}" destId="{E13DA96E-4C3E-4B8E-A9AA-0F27B01A1EDA}" srcOrd="1" destOrd="0" presId="urn:microsoft.com/office/officeart/2005/8/layout/pList2"/>
    <dgm:cxn modelId="{7AF09359-6A8C-4DA2-A300-0FCC0AF1C6C3}" type="presParOf" srcId="{7259D85B-C956-43A2-95AC-4F663966BCDD}" destId="{665AF2FB-D8F7-4F5C-BBE3-9CFA56D5BA9C}" srcOrd="2" destOrd="0" presId="urn:microsoft.com/office/officeart/2005/8/layout/pList2"/>
    <dgm:cxn modelId="{ED5375FA-7F22-43F7-A471-3775E228BB8D}" type="presParOf" srcId="{1BF62872-BD58-4630-8FB4-9D1C6E60AEB6}" destId="{38FD591A-17EF-4BAD-9F85-2678A8868B25}" srcOrd="5" destOrd="0" presId="urn:microsoft.com/office/officeart/2005/8/layout/pList2"/>
    <dgm:cxn modelId="{9157A179-2CDC-4A52-B767-A27231A6F38B}" type="presParOf" srcId="{1BF62872-BD58-4630-8FB4-9D1C6E60AEB6}" destId="{7E4E356A-7096-4A01-8DD2-D7F753226EA3}" srcOrd="6" destOrd="0" presId="urn:microsoft.com/office/officeart/2005/8/layout/pList2"/>
    <dgm:cxn modelId="{397F038A-5A05-46CE-A111-352425DC8309}" type="presParOf" srcId="{7E4E356A-7096-4A01-8DD2-D7F753226EA3}" destId="{2D23DC0F-5272-410C-A05A-B6F1C81F9C25}" srcOrd="0" destOrd="0" presId="urn:microsoft.com/office/officeart/2005/8/layout/pList2"/>
    <dgm:cxn modelId="{99554F80-3EB8-470D-AE67-7FB72A99A5B4}" type="presParOf" srcId="{7E4E356A-7096-4A01-8DD2-D7F753226EA3}" destId="{FF86168F-892C-440F-8472-A0932742B53C}" srcOrd="1" destOrd="0" presId="urn:microsoft.com/office/officeart/2005/8/layout/pList2"/>
    <dgm:cxn modelId="{31A39A07-CF4C-4BB6-AD88-60FE25827571}" type="presParOf" srcId="{7E4E356A-7096-4A01-8DD2-D7F753226EA3}" destId="{AADB601A-7796-4123-B1B7-A59CE8E1DDA9}"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1BA1143-9E30-4647-B5E1-7AB7342EC1A3}" type="doc">
      <dgm:prSet loTypeId="urn:microsoft.com/office/officeart/2005/8/layout/pList2" loCatId="list" qsTypeId="urn:microsoft.com/office/officeart/2005/8/quickstyle/simple1" qsCatId="simple" csTypeId="urn:microsoft.com/office/officeart/2005/8/colors/accent4_2" csCatId="accent4" phldr="1"/>
      <dgm:spPr/>
    </dgm:pt>
    <dgm:pt modelId="{DE566AB6-5FF5-489B-950D-B30150C70000}">
      <dgm:prSet phldrT="[Texto]" custT="1"/>
      <dgm:spPr/>
      <dgm:t>
        <a:bodyPr/>
        <a:lstStyle/>
        <a:p>
          <a:r>
            <a:rPr lang="es-EC" sz="2000" dirty="0" smtClean="0"/>
            <a:t>Días normales</a:t>
          </a:r>
          <a:endParaRPr lang="es-EC" sz="2000" dirty="0"/>
        </a:p>
      </dgm:t>
    </dgm:pt>
    <dgm:pt modelId="{40B33058-17A0-48B8-836F-7D6D9CDD80CD}" type="parTrans" cxnId="{5985C2B3-F1A0-4D1F-B28F-B1893434D578}">
      <dgm:prSet/>
      <dgm:spPr/>
      <dgm:t>
        <a:bodyPr/>
        <a:lstStyle/>
        <a:p>
          <a:endParaRPr lang="es-EC"/>
        </a:p>
      </dgm:t>
    </dgm:pt>
    <dgm:pt modelId="{257039F5-9251-41A9-A5CF-0958495C81B2}" type="sibTrans" cxnId="{5985C2B3-F1A0-4D1F-B28F-B1893434D578}">
      <dgm:prSet/>
      <dgm:spPr/>
      <dgm:t>
        <a:bodyPr/>
        <a:lstStyle/>
        <a:p>
          <a:endParaRPr lang="es-EC"/>
        </a:p>
      </dgm:t>
    </dgm:pt>
    <dgm:pt modelId="{85804521-6A17-450C-928A-FB2A16BA0938}">
      <dgm:prSet phldrT="[Texto]" custT="1"/>
      <dgm:spPr/>
      <dgm:t>
        <a:bodyPr/>
        <a:lstStyle/>
        <a:p>
          <a:r>
            <a:rPr lang="es-EC" sz="2000" dirty="0" smtClean="0"/>
            <a:t>Días obscuros</a:t>
          </a:r>
          <a:endParaRPr lang="es-EC" sz="2000" dirty="0"/>
        </a:p>
      </dgm:t>
    </dgm:pt>
    <dgm:pt modelId="{D1764265-2C6D-4620-8515-AA609866B4C0}" type="parTrans" cxnId="{68C6D7A7-1B5E-4048-BC75-7B91811D0B6C}">
      <dgm:prSet/>
      <dgm:spPr/>
      <dgm:t>
        <a:bodyPr/>
        <a:lstStyle/>
        <a:p>
          <a:endParaRPr lang="es-EC"/>
        </a:p>
      </dgm:t>
    </dgm:pt>
    <dgm:pt modelId="{8344E4AD-27DB-488F-8937-DC9429F7255A}" type="sibTrans" cxnId="{68C6D7A7-1B5E-4048-BC75-7B91811D0B6C}">
      <dgm:prSet/>
      <dgm:spPr/>
      <dgm:t>
        <a:bodyPr/>
        <a:lstStyle/>
        <a:p>
          <a:endParaRPr lang="es-EC"/>
        </a:p>
      </dgm:t>
    </dgm:pt>
    <dgm:pt modelId="{F77A0D0A-CF0A-4056-AC30-DA3AD1AD328B}">
      <dgm:prSet phldrT="[Texto]" custT="1"/>
      <dgm:spPr/>
      <dgm:t>
        <a:bodyPr/>
        <a:lstStyle/>
        <a:p>
          <a:r>
            <a:rPr lang="es-EC" sz="2000" dirty="0" smtClean="0"/>
            <a:t>Días soleados</a:t>
          </a:r>
          <a:endParaRPr lang="es-EC" sz="2000" dirty="0"/>
        </a:p>
      </dgm:t>
    </dgm:pt>
    <dgm:pt modelId="{7F99CC4B-5DA7-49E9-9411-45A12C0E5085}" type="parTrans" cxnId="{D42DA060-0F22-4EB0-95B9-4AE9E83AF082}">
      <dgm:prSet/>
      <dgm:spPr/>
      <dgm:t>
        <a:bodyPr/>
        <a:lstStyle/>
        <a:p>
          <a:endParaRPr lang="es-EC"/>
        </a:p>
      </dgm:t>
    </dgm:pt>
    <dgm:pt modelId="{E8099F32-2EEC-4420-8DB4-693B6A34FFAB}" type="sibTrans" cxnId="{D42DA060-0F22-4EB0-95B9-4AE9E83AF082}">
      <dgm:prSet/>
      <dgm:spPr/>
      <dgm:t>
        <a:bodyPr/>
        <a:lstStyle/>
        <a:p>
          <a:endParaRPr lang="es-EC"/>
        </a:p>
      </dgm:t>
    </dgm:pt>
    <dgm:pt modelId="{A14478E1-E927-49D6-B964-3FDC2CB82FB8}" type="pres">
      <dgm:prSet presAssocID="{21BA1143-9E30-4647-B5E1-7AB7342EC1A3}" presName="Name0" presStyleCnt="0">
        <dgm:presLayoutVars>
          <dgm:dir/>
          <dgm:resizeHandles val="exact"/>
        </dgm:presLayoutVars>
      </dgm:prSet>
      <dgm:spPr/>
    </dgm:pt>
    <dgm:pt modelId="{82A08FF6-86AE-4B8B-A747-F53DBD53123B}" type="pres">
      <dgm:prSet presAssocID="{21BA1143-9E30-4647-B5E1-7AB7342EC1A3}" presName="bkgdShp" presStyleLbl="alignAccFollowNode1" presStyleIdx="0" presStyleCnt="1" custLinFactNeighborX="5738" custLinFactNeighborY="614"/>
      <dgm:spPr/>
      <dgm:t>
        <a:bodyPr/>
        <a:lstStyle/>
        <a:p>
          <a:endParaRPr lang="es-EC"/>
        </a:p>
      </dgm:t>
    </dgm:pt>
    <dgm:pt modelId="{1BF62872-BD58-4630-8FB4-9D1C6E60AEB6}" type="pres">
      <dgm:prSet presAssocID="{21BA1143-9E30-4647-B5E1-7AB7342EC1A3}" presName="linComp" presStyleCnt="0"/>
      <dgm:spPr/>
    </dgm:pt>
    <dgm:pt modelId="{5F3101A4-AAFF-4953-BD4E-538B2D7B8C7E}" type="pres">
      <dgm:prSet presAssocID="{DE566AB6-5FF5-489B-950D-B30150C70000}" presName="compNode" presStyleCnt="0"/>
      <dgm:spPr/>
    </dgm:pt>
    <dgm:pt modelId="{755B8C6F-19F4-40E9-801D-D6595F48BE0A}" type="pres">
      <dgm:prSet presAssocID="{DE566AB6-5FF5-489B-950D-B30150C70000}" presName="node" presStyleLbl="node1" presStyleIdx="0" presStyleCnt="3" custScaleX="150765" custScaleY="39030">
        <dgm:presLayoutVars>
          <dgm:bulletEnabled val="1"/>
        </dgm:presLayoutVars>
      </dgm:prSet>
      <dgm:spPr/>
      <dgm:t>
        <a:bodyPr/>
        <a:lstStyle/>
        <a:p>
          <a:endParaRPr lang="es-EC"/>
        </a:p>
      </dgm:t>
    </dgm:pt>
    <dgm:pt modelId="{6E92D376-EE79-4201-BE6C-B465F1A15F14}" type="pres">
      <dgm:prSet presAssocID="{DE566AB6-5FF5-489B-950D-B30150C70000}" presName="invisiNode" presStyleLbl="node1" presStyleIdx="0" presStyleCnt="3"/>
      <dgm:spPr/>
    </dgm:pt>
    <dgm:pt modelId="{BD20A0BA-A4F6-45B7-A49E-020E31191060}" type="pres">
      <dgm:prSet presAssocID="{DE566AB6-5FF5-489B-950D-B30150C70000}" presName="imagNode" presStyleLbl="fgImgPlace1" presStyleIdx="0" presStyleCnt="3" custScaleX="150765" custScaleY="240876" custLinFactNeighborY="15138"/>
      <dgm:spPr/>
    </dgm:pt>
    <dgm:pt modelId="{12F51321-687A-437D-B2A8-9611577EA406}" type="pres">
      <dgm:prSet presAssocID="{257039F5-9251-41A9-A5CF-0958495C81B2}" presName="sibTrans" presStyleLbl="sibTrans2D1" presStyleIdx="0" presStyleCnt="0"/>
      <dgm:spPr/>
      <dgm:t>
        <a:bodyPr/>
        <a:lstStyle/>
        <a:p>
          <a:endParaRPr lang="es-EC"/>
        </a:p>
      </dgm:t>
    </dgm:pt>
    <dgm:pt modelId="{31E5D787-3D5F-4D9C-BCBB-01A1285348E3}" type="pres">
      <dgm:prSet presAssocID="{85804521-6A17-450C-928A-FB2A16BA0938}" presName="compNode" presStyleCnt="0"/>
      <dgm:spPr/>
    </dgm:pt>
    <dgm:pt modelId="{09DCEFF5-6930-4525-9D13-8ED6E539BE30}" type="pres">
      <dgm:prSet presAssocID="{85804521-6A17-450C-928A-FB2A16BA0938}" presName="node" presStyleLbl="node1" presStyleIdx="1" presStyleCnt="3" custScaleX="150765" custScaleY="39030">
        <dgm:presLayoutVars>
          <dgm:bulletEnabled val="1"/>
        </dgm:presLayoutVars>
      </dgm:prSet>
      <dgm:spPr/>
      <dgm:t>
        <a:bodyPr/>
        <a:lstStyle/>
        <a:p>
          <a:endParaRPr lang="es-EC"/>
        </a:p>
      </dgm:t>
    </dgm:pt>
    <dgm:pt modelId="{BBB62BAE-01A2-46BA-9DF1-6D274B765C2B}" type="pres">
      <dgm:prSet presAssocID="{85804521-6A17-450C-928A-FB2A16BA0938}" presName="invisiNode" presStyleLbl="node1" presStyleIdx="1" presStyleCnt="3"/>
      <dgm:spPr/>
    </dgm:pt>
    <dgm:pt modelId="{C96C3C6D-29F8-4A0C-B1B7-F2B5F5E24B08}" type="pres">
      <dgm:prSet presAssocID="{85804521-6A17-450C-928A-FB2A16BA0938}" presName="imagNode" presStyleLbl="fgImgPlace1" presStyleIdx="1" presStyleCnt="3" custScaleX="150765" custScaleY="240876" custLinFactNeighborY="15138"/>
      <dgm:spPr/>
    </dgm:pt>
    <dgm:pt modelId="{721034E1-24D5-4D78-A3A5-C3F3DBBF70B1}" type="pres">
      <dgm:prSet presAssocID="{8344E4AD-27DB-488F-8937-DC9429F7255A}" presName="sibTrans" presStyleLbl="sibTrans2D1" presStyleIdx="0" presStyleCnt="0"/>
      <dgm:spPr/>
      <dgm:t>
        <a:bodyPr/>
        <a:lstStyle/>
        <a:p>
          <a:endParaRPr lang="es-EC"/>
        </a:p>
      </dgm:t>
    </dgm:pt>
    <dgm:pt modelId="{7259D85B-C956-43A2-95AC-4F663966BCDD}" type="pres">
      <dgm:prSet presAssocID="{F77A0D0A-CF0A-4056-AC30-DA3AD1AD328B}" presName="compNode" presStyleCnt="0"/>
      <dgm:spPr/>
    </dgm:pt>
    <dgm:pt modelId="{77146AAA-DA8F-4C98-AC70-08F3E714AA58}" type="pres">
      <dgm:prSet presAssocID="{F77A0D0A-CF0A-4056-AC30-DA3AD1AD328B}" presName="node" presStyleLbl="node1" presStyleIdx="2" presStyleCnt="3" custScaleX="150765" custScaleY="39030">
        <dgm:presLayoutVars>
          <dgm:bulletEnabled val="1"/>
        </dgm:presLayoutVars>
      </dgm:prSet>
      <dgm:spPr/>
      <dgm:t>
        <a:bodyPr/>
        <a:lstStyle/>
        <a:p>
          <a:endParaRPr lang="es-EC"/>
        </a:p>
      </dgm:t>
    </dgm:pt>
    <dgm:pt modelId="{E13DA96E-4C3E-4B8E-A9AA-0F27B01A1EDA}" type="pres">
      <dgm:prSet presAssocID="{F77A0D0A-CF0A-4056-AC30-DA3AD1AD328B}" presName="invisiNode" presStyleLbl="node1" presStyleIdx="2" presStyleCnt="3"/>
      <dgm:spPr/>
    </dgm:pt>
    <dgm:pt modelId="{665AF2FB-D8F7-4F5C-BBE3-9CFA56D5BA9C}" type="pres">
      <dgm:prSet presAssocID="{F77A0D0A-CF0A-4056-AC30-DA3AD1AD328B}" presName="imagNode" presStyleLbl="fgImgPlace1" presStyleIdx="2" presStyleCnt="3" custScaleX="150765" custScaleY="240876" custLinFactNeighborY="15138"/>
      <dgm:spPr/>
    </dgm:pt>
  </dgm:ptLst>
  <dgm:cxnLst>
    <dgm:cxn modelId="{D64978EB-80AB-41A8-9B41-31B51F629D94}" type="presOf" srcId="{DE566AB6-5FF5-489B-950D-B30150C70000}" destId="{755B8C6F-19F4-40E9-801D-D6595F48BE0A}" srcOrd="0" destOrd="0" presId="urn:microsoft.com/office/officeart/2005/8/layout/pList2"/>
    <dgm:cxn modelId="{B39187F5-47FB-4810-A7FA-691941A5AF3B}" type="presOf" srcId="{21BA1143-9E30-4647-B5E1-7AB7342EC1A3}" destId="{A14478E1-E927-49D6-B964-3FDC2CB82FB8}" srcOrd="0" destOrd="0" presId="urn:microsoft.com/office/officeart/2005/8/layout/pList2"/>
    <dgm:cxn modelId="{735DF3E1-CF5A-4426-9155-9124C3F79BB6}" type="presOf" srcId="{85804521-6A17-450C-928A-FB2A16BA0938}" destId="{09DCEFF5-6930-4525-9D13-8ED6E539BE30}" srcOrd="0" destOrd="0" presId="urn:microsoft.com/office/officeart/2005/8/layout/pList2"/>
    <dgm:cxn modelId="{D42DA060-0F22-4EB0-95B9-4AE9E83AF082}" srcId="{21BA1143-9E30-4647-B5E1-7AB7342EC1A3}" destId="{F77A0D0A-CF0A-4056-AC30-DA3AD1AD328B}" srcOrd="2" destOrd="0" parTransId="{7F99CC4B-5DA7-49E9-9411-45A12C0E5085}" sibTransId="{E8099F32-2EEC-4420-8DB4-693B6A34FFAB}"/>
    <dgm:cxn modelId="{385A95EE-80A6-4E31-8F00-36723E7A696F}" type="presOf" srcId="{F77A0D0A-CF0A-4056-AC30-DA3AD1AD328B}" destId="{77146AAA-DA8F-4C98-AC70-08F3E714AA58}" srcOrd="0" destOrd="0" presId="urn:microsoft.com/office/officeart/2005/8/layout/pList2"/>
    <dgm:cxn modelId="{5985C2B3-F1A0-4D1F-B28F-B1893434D578}" srcId="{21BA1143-9E30-4647-B5E1-7AB7342EC1A3}" destId="{DE566AB6-5FF5-489B-950D-B30150C70000}" srcOrd="0" destOrd="0" parTransId="{40B33058-17A0-48B8-836F-7D6D9CDD80CD}" sibTransId="{257039F5-9251-41A9-A5CF-0958495C81B2}"/>
    <dgm:cxn modelId="{68C6D7A7-1B5E-4048-BC75-7B91811D0B6C}" srcId="{21BA1143-9E30-4647-B5E1-7AB7342EC1A3}" destId="{85804521-6A17-450C-928A-FB2A16BA0938}" srcOrd="1" destOrd="0" parTransId="{D1764265-2C6D-4620-8515-AA609866B4C0}" sibTransId="{8344E4AD-27DB-488F-8937-DC9429F7255A}"/>
    <dgm:cxn modelId="{3AEF52E2-4C61-4A85-B955-81803A3E9B98}" type="presOf" srcId="{8344E4AD-27DB-488F-8937-DC9429F7255A}" destId="{721034E1-24D5-4D78-A3A5-C3F3DBBF70B1}" srcOrd="0" destOrd="0" presId="urn:microsoft.com/office/officeart/2005/8/layout/pList2"/>
    <dgm:cxn modelId="{D331CE3F-2E30-432A-A982-E7547638E1FB}" type="presOf" srcId="{257039F5-9251-41A9-A5CF-0958495C81B2}" destId="{12F51321-687A-437D-B2A8-9611577EA406}" srcOrd="0" destOrd="0" presId="urn:microsoft.com/office/officeart/2005/8/layout/pList2"/>
    <dgm:cxn modelId="{4AF738A6-603E-4AD1-9483-049E067B05E7}" type="presParOf" srcId="{A14478E1-E927-49D6-B964-3FDC2CB82FB8}" destId="{82A08FF6-86AE-4B8B-A747-F53DBD53123B}" srcOrd="0" destOrd="0" presId="urn:microsoft.com/office/officeart/2005/8/layout/pList2"/>
    <dgm:cxn modelId="{6A1CA386-E574-44EB-B9B9-0F8D9FEC3343}" type="presParOf" srcId="{A14478E1-E927-49D6-B964-3FDC2CB82FB8}" destId="{1BF62872-BD58-4630-8FB4-9D1C6E60AEB6}" srcOrd="1" destOrd="0" presId="urn:microsoft.com/office/officeart/2005/8/layout/pList2"/>
    <dgm:cxn modelId="{875E567F-9919-4DF7-BCF9-92779F5C5E8D}" type="presParOf" srcId="{1BF62872-BD58-4630-8FB4-9D1C6E60AEB6}" destId="{5F3101A4-AAFF-4953-BD4E-538B2D7B8C7E}" srcOrd="0" destOrd="0" presId="urn:microsoft.com/office/officeart/2005/8/layout/pList2"/>
    <dgm:cxn modelId="{764AB3C7-EBBB-41B6-BE03-33F1D8B2DE4C}" type="presParOf" srcId="{5F3101A4-AAFF-4953-BD4E-538B2D7B8C7E}" destId="{755B8C6F-19F4-40E9-801D-D6595F48BE0A}" srcOrd="0" destOrd="0" presId="urn:microsoft.com/office/officeart/2005/8/layout/pList2"/>
    <dgm:cxn modelId="{98410212-C028-4A78-A94D-CEDFD45D781A}" type="presParOf" srcId="{5F3101A4-AAFF-4953-BD4E-538B2D7B8C7E}" destId="{6E92D376-EE79-4201-BE6C-B465F1A15F14}" srcOrd="1" destOrd="0" presId="urn:microsoft.com/office/officeart/2005/8/layout/pList2"/>
    <dgm:cxn modelId="{9C0387F8-2489-4886-B02A-7902587245D8}" type="presParOf" srcId="{5F3101A4-AAFF-4953-BD4E-538B2D7B8C7E}" destId="{BD20A0BA-A4F6-45B7-A49E-020E31191060}" srcOrd="2" destOrd="0" presId="urn:microsoft.com/office/officeart/2005/8/layout/pList2"/>
    <dgm:cxn modelId="{59B6C73C-1689-46A6-B878-462029D40027}" type="presParOf" srcId="{1BF62872-BD58-4630-8FB4-9D1C6E60AEB6}" destId="{12F51321-687A-437D-B2A8-9611577EA406}" srcOrd="1" destOrd="0" presId="urn:microsoft.com/office/officeart/2005/8/layout/pList2"/>
    <dgm:cxn modelId="{D7D852AC-E88F-4F03-9097-AEA5FC318315}" type="presParOf" srcId="{1BF62872-BD58-4630-8FB4-9D1C6E60AEB6}" destId="{31E5D787-3D5F-4D9C-BCBB-01A1285348E3}" srcOrd="2" destOrd="0" presId="urn:microsoft.com/office/officeart/2005/8/layout/pList2"/>
    <dgm:cxn modelId="{62AF85DD-FA22-4061-8DA6-43F426174FC5}" type="presParOf" srcId="{31E5D787-3D5F-4D9C-BCBB-01A1285348E3}" destId="{09DCEFF5-6930-4525-9D13-8ED6E539BE30}" srcOrd="0" destOrd="0" presId="urn:microsoft.com/office/officeart/2005/8/layout/pList2"/>
    <dgm:cxn modelId="{53F538BE-E3DC-4D9F-B79A-38FC858944AE}" type="presParOf" srcId="{31E5D787-3D5F-4D9C-BCBB-01A1285348E3}" destId="{BBB62BAE-01A2-46BA-9DF1-6D274B765C2B}" srcOrd="1" destOrd="0" presId="urn:microsoft.com/office/officeart/2005/8/layout/pList2"/>
    <dgm:cxn modelId="{BF6F2021-D485-49C4-B9B5-D1BC61EEA81F}" type="presParOf" srcId="{31E5D787-3D5F-4D9C-BCBB-01A1285348E3}" destId="{C96C3C6D-29F8-4A0C-B1B7-F2B5F5E24B08}" srcOrd="2" destOrd="0" presId="urn:microsoft.com/office/officeart/2005/8/layout/pList2"/>
    <dgm:cxn modelId="{286A1675-A48E-4A29-B0A7-687044B2DC78}" type="presParOf" srcId="{1BF62872-BD58-4630-8FB4-9D1C6E60AEB6}" destId="{721034E1-24D5-4D78-A3A5-C3F3DBBF70B1}" srcOrd="3" destOrd="0" presId="urn:microsoft.com/office/officeart/2005/8/layout/pList2"/>
    <dgm:cxn modelId="{BDF6A8B8-E2F4-41A2-AFE0-0635634DF323}" type="presParOf" srcId="{1BF62872-BD58-4630-8FB4-9D1C6E60AEB6}" destId="{7259D85B-C956-43A2-95AC-4F663966BCDD}" srcOrd="4" destOrd="0" presId="urn:microsoft.com/office/officeart/2005/8/layout/pList2"/>
    <dgm:cxn modelId="{C5B1B58D-65EE-4037-B032-A4754525EC2A}" type="presParOf" srcId="{7259D85B-C956-43A2-95AC-4F663966BCDD}" destId="{77146AAA-DA8F-4C98-AC70-08F3E714AA58}" srcOrd="0" destOrd="0" presId="urn:microsoft.com/office/officeart/2005/8/layout/pList2"/>
    <dgm:cxn modelId="{DF793562-D7E3-4D47-B392-098E460F7EBC}" type="presParOf" srcId="{7259D85B-C956-43A2-95AC-4F663966BCDD}" destId="{E13DA96E-4C3E-4B8E-A9AA-0F27B01A1EDA}" srcOrd="1" destOrd="0" presId="urn:microsoft.com/office/officeart/2005/8/layout/pList2"/>
    <dgm:cxn modelId="{899EED01-48B2-4370-A782-7580B63DF5FA}" type="presParOf" srcId="{7259D85B-C956-43A2-95AC-4F663966BCDD}" destId="{665AF2FB-D8F7-4F5C-BBE3-9CFA56D5BA9C}"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3E12CDB-9CFD-4512-BCDC-FBEFEC33EB21}" type="doc">
      <dgm:prSet loTypeId="urn:microsoft.com/office/officeart/2005/8/layout/hierarchy2" loCatId="hierarchy" qsTypeId="urn:microsoft.com/office/officeart/2005/8/quickstyle/simple1" qsCatId="simple" csTypeId="urn:microsoft.com/office/officeart/2005/8/colors/accent4_3" csCatId="accent4" phldr="1"/>
      <dgm:spPr/>
      <dgm:t>
        <a:bodyPr/>
        <a:lstStyle/>
        <a:p>
          <a:endParaRPr lang="es-EC"/>
        </a:p>
      </dgm:t>
    </dgm:pt>
    <dgm:pt modelId="{BCC0E645-37B5-4758-BF4D-1D18FA7CFD3F}">
      <dgm:prSet phldrT="[Texto]" custT="1"/>
      <dgm:spPr/>
      <dgm:t>
        <a:bodyPr/>
        <a:lstStyle/>
        <a:p>
          <a:r>
            <a:rPr lang="es-EC" sz="2200" dirty="0" smtClean="0"/>
            <a:t>Sistemas de detección y reconocimiento de señales de tránsito</a:t>
          </a:r>
          <a:endParaRPr lang="es-EC" sz="2200" dirty="0"/>
        </a:p>
      </dgm:t>
    </dgm:pt>
    <dgm:pt modelId="{AF6A14A6-4021-405D-B38E-F1FC98EFC68E}" type="parTrans" cxnId="{F19957FF-F0E4-4EFE-B27D-4A84A79373B7}">
      <dgm:prSet/>
      <dgm:spPr/>
      <dgm:t>
        <a:bodyPr/>
        <a:lstStyle/>
        <a:p>
          <a:endParaRPr lang="es-EC"/>
        </a:p>
      </dgm:t>
    </dgm:pt>
    <dgm:pt modelId="{B0711C52-8D82-404F-9EB6-7C38F9520F0B}" type="sibTrans" cxnId="{F19957FF-F0E4-4EFE-B27D-4A84A79373B7}">
      <dgm:prSet/>
      <dgm:spPr/>
      <dgm:t>
        <a:bodyPr/>
        <a:lstStyle/>
        <a:p>
          <a:endParaRPr lang="es-EC"/>
        </a:p>
      </dgm:t>
    </dgm:pt>
    <dgm:pt modelId="{F04D2D78-B6CE-45B3-9FBA-686B3FD12D9E}">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C" sz="1800" dirty="0" smtClean="0"/>
            <a:t>Detección</a:t>
          </a:r>
          <a:endParaRPr lang="es-EC" sz="1800" dirty="0"/>
        </a:p>
      </dgm:t>
    </dgm:pt>
    <dgm:pt modelId="{88ED6997-8582-4880-B9D4-1206C1E5C51F}" type="parTrans" cxnId="{F365D61C-387B-4850-8718-B1795FF1C11A}">
      <dgm:prSet/>
      <dgm:spPr/>
      <dgm:t>
        <a:bodyPr/>
        <a:lstStyle/>
        <a:p>
          <a:endParaRPr lang="es-EC"/>
        </a:p>
      </dgm:t>
    </dgm:pt>
    <dgm:pt modelId="{C90C61C5-9174-4482-B831-33EFFAA23B02}" type="sibTrans" cxnId="{F365D61C-387B-4850-8718-B1795FF1C11A}">
      <dgm:prSet/>
      <dgm:spPr/>
      <dgm:t>
        <a:bodyPr/>
        <a:lstStyle/>
        <a:p>
          <a:endParaRPr lang="es-EC"/>
        </a:p>
      </dgm:t>
    </dgm:pt>
    <dgm:pt modelId="{FFB11F0F-3E1F-48EE-998F-0E57E20BC58D}">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C" sz="1500" dirty="0" smtClean="0"/>
            <a:t>Detección a través del color</a:t>
          </a:r>
          <a:endParaRPr lang="es-EC" sz="1500" dirty="0"/>
        </a:p>
      </dgm:t>
    </dgm:pt>
    <dgm:pt modelId="{33936563-551D-4C80-AECF-0E9FFE8B23AA}" type="parTrans" cxnId="{785D3AD0-1BC5-4C05-AACE-5E9ABB56794B}">
      <dgm:prSet/>
      <dgm:spPr/>
      <dgm:t>
        <a:bodyPr/>
        <a:lstStyle/>
        <a:p>
          <a:endParaRPr lang="es-EC"/>
        </a:p>
      </dgm:t>
    </dgm:pt>
    <dgm:pt modelId="{A760B063-669F-4C4A-9228-3C8DE95676B5}" type="sibTrans" cxnId="{785D3AD0-1BC5-4C05-AACE-5E9ABB56794B}">
      <dgm:prSet/>
      <dgm:spPr/>
      <dgm:t>
        <a:bodyPr/>
        <a:lstStyle/>
        <a:p>
          <a:endParaRPr lang="es-EC"/>
        </a:p>
      </dgm:t>
    </dgm:pt>
    <dgm:pt modelId="{F18897DC-E81B-4153-B811-4CF1B4F8BAFE}">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C" sz="1500" dirty="0" smtClean="0"/>
            <a:t>Detección a través de la forma</a:t>
          </a:r>
          <a:endParaRPr lang="es-EC" sz="1500" dirty="0"/>
        </a:p>
      </dgm:t>
    </dgm:pt>
    <dgm:pt modelId="{8B8D34AE-1BA5-4E00-9F3D-E8F7B98AEA21}" type="parTrans" cxnId="{CC211AD2-794F-4F37-9151-8B22752488ED}">
      <dgm:prSet/>
      <dgm:spPr/>
      <dgm:t>
        <a:bodyPr/>
        <a:lstStyle/>
        <a:p>
          <a:endParaRPr lang="es-EC"/>
        </a:p>
      </dgm:t>
    </dgm:pt>
    <dgm:pt modelId="{220D3FD9-4145-47E7-9D83-BBFB4860FD7F}" type="sibTrans" cxnId="{CC211AD2-794F-4F37-9151-8B22752488ED}">
      <dgm:prSet/>
      <dgm:spPr/>
      <dgm:t>
        <a:bodyPr/>
        <a:lstStyle/>
        <a:p>
          <a:endParaRPr lang="es-EC"/>
        </a:p>
      </dgm:t>
    </dgm:pt>
    <dgm:pt modelId="{8047854F-F5B4-401B-BC37-1C18D7792746}">
      <dgm:prSet phldrT="[Texto]" custT="1">
        <dgm:style>
          <a:lnRef idx="2">
            <a:schemeClr val="accent4"/>
          </a:lnRef>
          <a:fillRef idx="1">
            <a:schemeClr val="lt1"/>
          </a:fillRef>
          <a:effectRef idx="0">
            <a:schemeClr val="accent4"/>
          </a:effectRef>
          <a:fontRef idx="minor">
            <a:schemeClr val="dk1"/>
          </a:fontRef>
        </dgm:style>
      </dgm:prSet>
      <dgm:spPr/>
      <dgm:t>
        <a:bodyPr/>
        <a:lstStyle/>
        <a:p>
          <a:r>
            <a:rPr lang="es-EC" sz="1800" dirty="0" smtClean="0"/>
            <a:t>Reconocimiento</a:t>
          </a:r>
          <a:endParaRPr lang="es-EC" sz="1800" dirty="0"/>
        </a:p>
      </dgm:t>
    </dgm:pt>
    <dgm:pt modelId="{619D3CAE-C046-4587-9506-EDC5B3B24453}" type="parTrans" cxnId="{A7131307-965E-4335-98D7-4F1729996E9A}">
      <dgm:prSet/>
      <dgm:spPr/>
      <dgm:t>
        <a:bodyPr/>
        <a:lstStyle/>
        <a:p>
          <a:endParaRPr lang="es-EC"/>
        </a:p>
      </dgm:t>
    </dgm:pt>
    <dgm:pt modelId="{197DD2EB-CE90-4702-B710-2F0FF14039AF}" type="sibTrans" cxnId="{A7131307-965E-4335-98D7-4F1729996E9A}">
      <dgm:prSet/>
      <dgm:spPr/>
      <dgm:t>
        <a:bodyPr/>
        <a:lstStyle/>
        <a:p>
          <a:endParaRPr lang="es-EC"/>
        </a:p>
      </dgm:t>
    </dgm:pt>
    <dgm:pt modelId="{11ADE519-C1D8-4075-B357-829BC35AF5CC}">
      <dgm:prSet phldrT="[Texto]" custT="1">
        <dgm:style>
          <a:lnRef idx="2">
            <a:schemeClr val="accent4"/>
          </a:lnRef>
          <a:fillRef idx="1">
            <a:schemeClr val="lt1"/>
          </a:fillRef>
          <a:effectRef idx="0">
            <a:schemeClr val="accent4"/>
          </a:effectRef>
          <a:fontRef idx="minor">
            <a:schemeClr val="dk1"/>
          </a:fontRef>
        </dgm:style>
      </dgm:prSet>
      <dgm:spPr/>
      <dgm:t>
        <a:bodyPr/>
        <a:lstStyle/>
        <a:p>
          <a:r>
            <a:rPr lang="es-EC" sz="1500" dirty="0" smtClean="0"/>
            <a:t>Algoritmos de clasificación</a:t>
          </a:r>
          <a:endParaRPr lang="es-EC" sz="1500" dirty="0"/>
        </a:p>
      </dgm:t>
    </dgm:pt>
    <dgm:pt modelId="{9E93998C-0081-486D-94E1-1C7A2F34EDE7}" type="parTrans" cxnId="{C1EB63DB-7799-4E5B-9685-2D2C9F41901F}">
      <dgm:prSet/>
      <dgm:spPr/>
      <dgm:t>
        <a:bodyPr/>
        <a:lstStyle/>
        <a:p>
          <a:endParaRPr lang="es-EC"/>
        </a:p>
      </dgm:t>
    </dgm:pt>
    <dgm:pt modelId="{6C43BFA2-F3CB-44E3-A6B6-3DDFBAF24E88}" type="sibTrans" cxnId="{C1EB63DB-7799-4E5B-9685-2D2C9F41901F}">
      <dgm:prSet/>
      <dgm:spPr/>
      <dgm:t>
        <a:bodyPr/>
        <a:lstStyle/>
        <a:p>
          <a:endParaRPr lang="es-EC"/>
        </a:p>
      </dgm:t>
    </dgm:pt>
    <dgm:pt modelId="{0B536E2D-63FB-4B4C-8606-C46E0DDDE99F}">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C" sz="1300" dirty="0" smtClean="0"/>
            <a:t>Umbralización</a:t>
          </a:r>
          <a:endParaRPr lang="es-EC" sz="1300" dirty="0"/>
        </a:p>
      </dgm:t>
    </dgm:pt>
    <dgm:pt modelId="{28430638-9EF3-4B8D-9B8E-9735EF284570}" type="parTrans" cxnId="{8B427381-D1E2-42D3-B117-05E7BA1581F5}">
      <dgm:prSet/>
      <dgm:spPr/>
      <dgm:t>
        <a:bodyPr/>
        <a:lstStyle/>
        <a:p>
          <a:endParaRPr lang="es-EC"/>
        </a:p>
      </dgm:t>
    </dgm:pt>
    <dgm:pt modelId="{ECA2BC81-FF44-496B-9635-D040B975161F}" type="sibTrans" cxnId="{8B427381-D1E2-42D3-B117-05E7BA1581F5}">
      <dgm:prSet/>
      <dgm:spPr/>
      <dgm:t>
        <a:bodyPr/>
        <a:lstStyle/>
        <a:p>
          <a:endParaRPr lang="es-EC"/>
        </a:p>
      </dgm:t>
    </dgm:pt>
    <dgm:pt modelId="{35D67486-4CEB-4CC6-B00D-84BCD4CDBE83}">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C" sz="1300" dirty="0" smtClean="0"/>
            <a:t>Clasificación del color</a:t>
          </a:r>
          <a:endParaRPr lang="es-EC" sz="1300" dirty="0"/>
        </a:p>
      </dgm:t>
    </dgm:pt>
    <dgm:pt modelId="{6EDF8CB4-8CAA-44E0-92D7-F87E8949F658}" type="parTrans" cxnId="{EA3326AE-07CE-4D1C-9187-9659B41B1871}">
      <dgm:prSet/>
      <dgm:spPr/>
      <dgm:t>
        <a:bodyPr/>
        <a:lstStyle/>
        <a:p>
          <a:endParaRPr lang="es-EC"/>
        </a:p>
      </dgm:t>
    </dgm:pt>
    <dgm:pt modelId="{25EC501D-3FA8-453F-B764-15E58981B9D5}" type="sibTrans" cxnId="{EA3326AE-07CE-4D1C-9187-9659B41B1871}">
      <dgm:prSet/>
      <dgm:spPr/>
      <dgm:t>
        <a:bodyPr/>
        <a:lstStyle/>
        <a:p>
          <a:endParaRPr lang="es-EC"/>
        </a:p>
      </dgm:t>
    </dgm:pt>
    <dgm:pt modelId="{F27570A4-64FB-4262-A0FC-12944147FDEE}">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C" sz="1300" dirty="0" smtClean="0"/>
            <a:t>Técnicas de aprendizaje automático</a:t>
          </a:r>
          <a:endParaRPr lang="es-EC" sz="1300" dirty="0"/>
        </a:p>
      </dgm:t>
    </dgm:pt>
    <dgm:pt modelId="{8CBBD537-1C6D-40BE-B126-E39055640B32}" type="parTrans" cxnId="{EB4C6703-944E-41B7-8106-65D840715D91}">
      <dgm:prSet/>
      <dgm:spPr/>
      <dgm:t>
        <a:bodyPr/>
        <a:lstStyle/>
        <a:p>
          <a:endParaRPr lang="es-EC"/>
        </a:p>
      </dgm:t>
    </dgm:pt>
    <dgm:pt modelId="{C804054A-8894-4FC6-90C8-B6ACF81586F1}" type="sibTrans" cxnId="{EB4C6703-944E-41B7-8106-65D840715D91}">
      <dgm:prSet/>
      <dgm:spPr/>
      <dgm:t>
        <a:bodyPr/>
        <a:lstStyle/>
        <a:p>
          <a:endParaRPr lang="es-EC"/>
        </a:p>
      </dgm:t>
    </dgm:pt>
    <dgm:pt modelId="{D745A62B-B932-440E-B246-F020C8C1E7F8}">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C" sz="1300" dirty="0" smtClean="0"/>
            <a:t>Detección de bordes</a:t>
          </a:r>
          <a:endParaRPr lang="es-EC" sz="1300" dirty="0"/>
        </a:p>
      </dgm:t>
    </dgm:pt>
    <dgm:pt modelId="{848819F8-C6A5-40B0-9985-43184A7CA57B}" type="parTrans" cxnId="{D4927421-14F6-4C79-8F8F-F156968E7BFD}">
      <dgm:prSet/>
      <dgm:spPr/>
      <dgm:t>
        <a:bodyPr/>
        <a:lstStyle/>
        <a:p>
          <a:endParaRPr lang="es-EC"/>
        </a:p>
      </dgm:t>
    </dgm:pt>
    <dgm:pt modelId="{6DBF3189-27A8-46E2-B253-335F8122EDF8}" type="sibTrans" cxnId="{D4927421-14F6-4C79-8F8F-F156968E7BFD}">
      <dgm:prSet/>
      <dgm:spPr/>
      <dgm:t>
        <a:bodyPr/>
        <a:lstStyle/>
        <a:p>
          <a:endParaRPr lang="es-EC"/>
        </a:p>
      </dgm:t>
    </dgm:pt>
    <dgm:pt modelId="{22B3DE25-C1DE-4CBF-A211-FD154B62F790}">
      <dgm:prSet phldrT="[Texto]" custT="1">
        <dgm:style>
          <a:lnRef idx="2">
            <a:schemeClr val="accent4"/>
          </a:lnRef>
          <a:fillRef idx="1">
            <a:schemeClr val="lt1"/>
          </a:fillRef>
          <a:effectRef idx="0">
            <a:schemeClr val="accent4"/>
          </a:effectRef>
          <a:fontRef idx="minor">
            <a:schemeClr val="dk1"/>
          </a:fontRef>
        </dgm:style>
      </dgm:prSet>
      <dgm:spPr/>
      <dgm:t>
        <a:bodyPr/>
        <a:lstStyle/>
        <a:p>
          <a:r>
            <a:rPr lang="es-EC" sz="1500" dirty="0" smtClean="0"/>
            <a:t>Métodos de extracción de características</a:t>
          </a:r>
          <a:endParaRPr lang="es-EC" sz="1500" dirty="0"/>
        </a:p>
      </dgm:t>
    </dgm:pt>
    <dgm:pt modelId="{7C37B7E2-7D20-4BCA-8908-EEE1670492EB}" type="parTrans" cxnId="{1AE6FFBE-0D6B-40FF-9325-0D1240092AE4}">
      <dgm:prSet/>
      <dgm:spPr/>
      <dgm:t>
        <a:bodyPr/>
        <a:lstStyle/>
        <a:p>
          <a:endParaRPr lang="es-EC"/>
        </a:p>
      </dgm:t>
    </dgm:pt>
    <dgm:pt modelId="{61FEA539-67DA-412D-9368-FF44869F8CD9}" type="sibTrans" cxnId="{1AE6FFBE-0D6B-40FF-9325-0D1240092AE4}">
      <dgm:prSet/>
      <dgm:spPr/>
      <dgm:t>
        <a:bodyPr/>
        <a:lstStyle/>
        <a:p>
          <a:endParaRPr lang="es-EC"/>
        </a:p>
      </dgm:t>
    </dgm:pt>
    <dgm:pt modelId="{2EC8E11D-A085-4C49-819B-35F55553AC05}">
      <dgm:prSet phldrT="[Texto]" custT="1">
        <dgm:style>
          <a:lnRef idx="2">
            <a:schemeClr val="accent4"/>
          </a:lnRef>
          <a:fillRef idx="1">
            <a:schemeClr val="lt1"/>
          </a:fillRef>
          <a:effectRef idx="0">
            <a:schemeClr val="accent4"/>
          </a:effectRef>
          <a:fontRef idx="minor">
            <a:schemeClr val="dk1"/>
          </a:fontRef>
        </dgm:style>
      </dgm:prSet>
      <dgm:spPr/>
      <dgm:t>
        <a:bodyPr/>
        <a:lstStyle/>
        <a:p>
          <a:r>
            <a:rPr lang="es-EC" sz="1300" dirty="0" smtClean="0"/>
            <a:t>Algoritmos de búsqueda de vecinos cercanos</a:t>
          </a:r>
          <a:endParaRPr lang="es-EC" sz="1300" dirty="0"/>
        </a:p>
      </dgm:t>
    </dgm:pt>
    <dgm:pt modelId="{755A262A-A9FE-4152-9B3A-8E0D1FB5BD4B}" type="parTrans" cxnId="{7E3D2A76-058C-4783-88B6-E09FB1595283}">
      <dgm:prSet/>
      <dgm:spPr/>
      <dgm:t>
        <a:bodyPr/>
        <a:lstStyle/>
        <a:p>
          <a:endParaRPr lang="es-EC"/>
        </a:p>
      </dgm:t>
    </dgm:pt>
    <dgm:pt modelId="{6D146CD6-D5B1-44C4-A251-D5745B09185F}" type="sibTrans" cxnId="{7E3D2A76-058C-4783-88B6-E09FB1595283}">
      <dgm:prSet/>
      <dgm:spPr/>
      <dgm:t>
        <a:bodyPr/>
        <a:lstStyle/>
        <a:p>
          <a:endParaRPr lang="es-EC"/>
        </a:p>
      </dgm:t>
    </dgm:pt>
    <dgm:pt modelId="{532E7A53-66B3-4522-B7AB-7E9E20F881F3}">
      <dgm:prSet phldrT="[Texto]" custT="1">
        <dgm:style>
          <a:lnRef idx="2">
            <a:schemeClr val="accent4"/>
          </a:lnRef>
          <a:fillRef idx="1">
            <a:schemeClr val="lt1"/>
          </a:fillRef>
          <a:effectRef idx="0">
            <a:schemeClr val="accent4"/>
          </a:effectRef>
          <a:fontRef idx="minor">
            <a:schemeClr val="dk1"/>
          </a:fontRef>
        </dgm:style>
      </dgm:prSet>
      <dgm:spPr/>
      <dgm:t>
        <a:bodyPr/>
        <a:lstStyle/>
        <a:p>
          <a:r>
            <a:rPr lang="es-EC" sz="1300" dirty="0" smtClean="0"/>
            <a:t>Algoritmos de aprendizaje automático</a:t>
          </a:r>
          <a:endParaRPr lang="es-EC" sz="1300" dirty="0"/>
        </a:p>
      </dgm:t>
    </dgm:pt>
    <dgm:pt modelId="{A03FD889-4A49-4021-BCA8-4D3C9905A975}" type="parTrans" cxnId="{1865A32C-47DA-4A51-A399-F0219679724A}">
      <dgm:prSet/>
      <dgm:spPr/>
      <dgm:t>
        <a:bodyPr/>
        <a:lstStyle/>
        <a:p>
          <a:endParaRPr lang="es-EC"/>
        </a:p>
      </dgm:t>
    </dgm:pt>
    <dgm:pt modelId="{CFC7A6A1-014C-41EF-B149-A670F7BD60CA}" type="sibTrans" cxnId="{1865A32C-47DA-4A51-A399-F0219679724A}">
      <dgm:prSet/>
      <dgm:spPr/>
      <dgm:t>
        <a:bodyPr/>
        <a:lstStyle/>
        <a:p>
          <a:endParaRPr lang="es-EC"/>
        </a:p>
      </dgm:t>
    </dgm:pt>
    <dgm:pt modelId="{ED89F470-8515-4563-A4B0-6F245414C3A7}">
      <dgm:prSet phldrT="[Texto]" custT="1">
        <dgm:style>
          <a:lnRef idx="2">
            <a:schemeClr val="accent4"/>
          </a:lnRef>
          <a:fillRef idx="1">
            <a:schemeClr val="lt1"/>
          </a:fillRef>
          <a:effectRef idx="0">
            <a:schemeClr val="accent4"/>
          </a:effectRef>
          <a:fontRef idx="minor">
            <a:schemeClr val="dk1"/>
          </a:fontRef>
        </dgm:style>
      </dgm:prSet>
      <dgm:spPr/>
      <dgm:t>
        <a:bodyPr/>
        <a:lstStyle/>
        <a:p>
          <a:r>
            <a:rPr lang="es-EC" sz="1300" dirty="0" smtClean="0"/>
            <a:t>Automáticas</a:t>
          </a:r>
          <a:endParaRPr lang="es-EC" sz="1300" dirty="0"/>
        </a:p>
      </dgm:t>
    </dgm:pt>
    <dgm:pt modelId="{F26E4627-9E48-4880-93BC-3057523C3681}" type="parTrans" cxnId="{071BB306-120E-4DE9-B575-D109D5057411}">
      <dgm:prSet/>
      <dgm:spPr/>
      <dgm:t>
        <a:bodyPr/>
        <a:lstStyle/>
        <a:p>
          <a:endParaRPr lang="es-EC"/>
        </a:p>
      </dgm:t>
    </dgm:pt>
    <dgm:pt modelId="{3280C8E0-D6A5-4BBE-BEDC-F1D006574532}" type="sibTrans" cxnId="{071BB306-120E-4DE9-B575-D109D5057411}">
      <dgm:prSet/>
      <dgm:spPr/>
      <dgm:t>
        <a:bodyPr/>
        <a:lstStyle/>
        <a:p>
          <a:endParaRPr lang="es-EC"/>
        </a:p>
      </dgm:t>
    </dgm:pt>
    <dgm:pt modelId="{CFB5C758-7710-4688-82F1-D31F6CB84D69}">
      <dgm:prSet phldrT="[Texto]" custT="1">
        <dgm:style>
          <a:lnRef idx="2">
            <a:schemeClr val="accent4"/>
          </a:lnRef>
          <a:fillRef idx="1">
            <a:schemeClr val="lt1"/>
          </a:fillRef>
          <a:effectRef idx="0">
            <a:schemeClr val="accent4"/>
          </a:effectRef>
          <a:fontRef idx="minor">
            <a:schemeClr val="dk1"/>
          </a:fontRef>
        </dgm:style>
      </dgm:prSet>
      <dgm:spPr/>
      <dgm:t>
        <a:bodyPr/>
        <a:lstStyle/>
        <a:p>
          <a:r>
            <a:rPr lang="es-EC" sz="1300" dirty="0" smtClean="0"/>
            <a:t>Manuales</a:t>
          </a:r>
          <a:endParaRPr lang="es-EC" sz="1300" dirty="0"/>
        </a:p>
      </dgm:t>
    </dgm:pt>
    <dgm:pt modelId="{2DD90EEF-AAFB-4811-A111-C3E14AC91F75}" type="parTrans" cxnId="{E0F82903-E385-4A0C-AE99-07E1560F511F}">
      <dgm:prSet/>
      <dgm:spPr/>
      <dgm:t>
        <a:bodyPr/>
        <a:lstStyle/>
        <a:p>
          <a:endParaRPr lang="es-EC"/>
        </a:p>
      </dgm:t>
    </dgm:pt>
    <dgm:pt modelId="{DC0492BB-8278-4D40-888F-3A662B3A98DE}" type="sibTrans" cxnId="{E0F82903-E385-4A0C-AE99-07E1560F511F}">
      <dgm:prSet/>
      <dgm:spPr/>
      <dgm:t>
        <a:bodyPr/>
        <a:lstStyle/>
        <a:p>
          <a:endParaRPr lang="es-EC"/>
        </a:p>
      </dgm:t>
    </dgm:pt>
    <dgm:pt modelId="{38C93DD7-70D7-4B79-8082-813039597416}" type="pres">
      <dgm:prSet presAssocID="{D3E12CDB-9CFD-4512-BCDC-FBEFEC33EB21}" presName="diagram" presStyleCnt="0">
        <dgm:presLayoutVars>
          <dgm:chPref val="1"/>
          <dgm:dir/>
          <dgm:animOne val="branch"/>
          <dgm:animLvl val="lvl"/>
          <dgm:resizeHandles val="exact"/>
        </dgm:presLayoutVars>
      </dgm:prSet>
      <dgm:spPr/>
      <dgm:t>
        <a:bodyPr/>
        <a:lstStyle/>
        <a:p>
          <a:endParaRPr lang="es-EC"/>
        </a:p>
      </dgm:t>
    </dgm:pt>
    <dgm:pt modelId="{01C2DF64-EC98-4643-B960-B59F5CDC531B}" type="pres">
      <dgm:prSet presAssocID="{BCC0E645-37B5-4758-BF4D-1D18FA7CFD3F}" presName="root1" presStyleCnt="0"/>
      <dgm:spPr/>
    </dgm:pt>
    <dgm:pt modelId="{63D90FD6-C785-4A0A-911D-D90D5AE57C76}" type="pres">
      <dgm:prSet presAssocID="{BCC0E645-37B5-4758-BF4D-1D18FA7CFD3F}" presName="LevelOneTextNode" presStyleLbl="node0" presStyleIdx="0" presStyleCnt="1" custScaleX="236677" custScaleY="210798">
        <dgm:presLayoutVars>
          <dgm:chPref val="3"/>
        </dgm:presLayoutVars>
      </dgm:prSet>
      <dgm:spPr/>
      <dgm:t>
        <a:bodyPr/>
        <a:lstStyle/>
        <a:p>
          <a:endParaRPr lang="es-EC"/>
        </a:p>
      </dgm:t>
    </dgm:pt>
    <dgm:pt modelId="{C2F1C69B-24C3-49C8-B804-613000476535}" type="pres">
      <dgm:prSet presAssocID="{BCC0E645-37B5-4758-BF4D-1D18FA7CFD3F}" presName="level2hierChild" presStyleCnt="0"/>
      <dgm:spPr/>
    </dgm:pt>
    <dgm:pt modelId="{C8236C0A-791D-47D1-AD11-A280B43B47D0}" type="pres">
      <dgm:prSet presAssocID="{88ED6997-8582-4880-B9D4-1206C1E5C51F}" presName="conn2-1" presStyleLbl="parChTrans1D2" presStyleIdx="0" presStyleCnt="2"/>
      <dgm:spPr/>
      <dgm:t>
        <a:bodyPr/>
        <a:lstStyle/>
        <a:p>
          <a:endParaRPr lang="es-EC"/>
        </a:p>
      </dgm:t>
    </dgm:pt>
    <dgm:pt modelId="{1AFD9405-21F6-4104-8553-3C715316B3D7}" type="pres">
      <dgm:prSet presAssocID="{88ED6997-8582-4880-B9D4-1206C1E5C51F}" presName="connTx" presStyleLbl="parChTrans1D2" presStyleIdx="0" presStyleCnt="2"/>
      <dgm:spPr/>
      <dgm:t>
        <a:bodyPr/>
        <a:lstStyle/>
        <a:p>
          <a:endParaRPr lang="es-EC"/>
        </a:p>
      </dgm:t>
    </dgm:pt>
    <dgm:pt modelId="{AC59A38C-29A5-4E89-B1B8-894ECA0D08EE}" type="pres">
      <dgm:prSet presAssocID="{F04D2D78-B6CE-45B3-9FBA-686B3FD12D9E}" presName="root2" presStyleCnt="0"/>
      <dgm:spPr/>
    </dgm:pt>
    <dgm:pt modelId="{6555C187-6A51-487A-B935-71618747737B}" type="pres">
      <dgm:prSet presAssocID="{F04D2D78-B6CE-45B3-9FBA-686B3FD12D9E}" presName="LevelTwoTextNode" presStyleLbl="node2" presStyleIdx="0" presStyleCnt="2" custScaleX="141772">
        <dgm:presLayoutVars>
          <dgm:chPref val="3"/>
        </dgm:presLayoutVars>
      </dgm:prSet>
      <dgm:spPr/>
      <dgm:t>
        <a:bodyPr/>
        <a:lstStyle/>
        <a:p>
          <a:endParaRPr lang="es-EC"/>
        </a:p>
      </dgm:t>
    </dgm:pt>
    <dgm:pt modelId="{2E42F8DA-E380-4163-8F91-816120D2D684}" type="pres">
      <dgm:prSet presAssocID="{F04D2D78-B6CE-45B3-9FBA-686B3FD12D9E}" presName="level3hierChild" presStyleCnt="0"/>
      <dgm:spPr/>
    </dgm:pt>
    <dgm:pt modelId="{6E45375F-4318-4991-93D2-9218D4C7BDAF}" type="pres">
      <dgm:prSet presAssocID="{33936563-551D-4C80-AECF-0E9FFE8B23AA}" presName="conn2-1" presStyleLbl="parChTrans1D3" presStyleIdx="0" presStyleCnt="4"/>
      <dgm:spPr/>
      <dgm:t>
        <a:bodyPr/>
        <a:lstStyle/>
        <a:p>
          <a:endParaRPr lang="es-EC"/>
        </a:p>
      </dgm:t>
    </dgm:pt>
    <dgm:pt modelId="{9F6D579E-EDE7-4C5C-AB43-32DE58715AA5}" type="pres">
      <dgm:prSet presAssocID="{33936563-551D-4C80-AECF-0E9FFE8B23AA}" presName="connTx" presStyleLbl="parChTrans1D3" presStyleIdx="0" presStyleCnt="4"/>
      <dgm:spPr/>
      <dgm:t>
        <a:bodyPr/>
        <a:lstStyle/>
        <a:p>
          <a:endParaRPr lang="es-EC"/>
        </a:p>
      </dgm:t>
    </dgm:pt>
    <dgm:pt modelId="{3A4CEEEF-AED9-4315-AF32-034D33627478}" type="pres">
      <dgm:prSet presAssocID="{FFB11F0F-3E1F-48EE-998F-0E57E20BC58D}" presName="root2" presStyleCnt="0"/>
      <dgm:spPr/>
    </dgm:pt>
    <dgm:pt modelId="{53E3B0D0-0BC7-4811-A16E-2BCD9A580834}" type="pres">
      <dgm:prSet presAssocID="{FFB11F0F-3E1F-48EE-998F-0E57E20BC58D}" presName="LevelTwoTextNode" presStyleLbl="node3" presStyleIdx="0" presStyleCnt="4" custScaleX="126468">
        <dgm:presLayoutVars>
          <dgm:chPref val="3"/>
        </dgm:presLayoutVars>
      </dgm:prSet>
      <dgm:spPr/>
      <dgm:t>
        <a:bodyPr/>
        <a:lstStyle/>
        <a:p>
          <a:endParaRPr lang="es-EC"/>
        </a:p>
      </dgm:t>
    </dgm:pt>
    <dgm:pt modelId="{ECA5D569-C4D9-4E87-ACAA-DEBC9A46714F}" type="pres">
      <dgm:prSet presAssocID="{FFB11F0F-3E1F-48EE-998F-0E57E20BC58D}" presName="level3hierChild" presStyleCnt="0"/>
      <dgm:spPr/>
    </dgm:pt>
    <dgm:pt modelId="{D397E70E-49A0-4625-9A3B-5D1B17534E25}" type="pres">
      <dgm:prSet presAssocID="{28430638-9EF3-4B8D-9B8E-9735EF284570}" presName="conn2-1" presStyleLbl="parChTrans1D4" presStyleIdx="0" presStyleCnt="8"/>
      <dgm:spPr/>
      <dgm:t>
        <a:bodyPr/>
        <a:lstStyle/>
        <a:p>
          <a:endParaRPr lang="es-EC"/>
        </a:p>
      </dgm:t>
    </dgm:pt>
    <dgm:pt modelId="{6E6D1FD5-194B-4AE2-BE5E-456B38ABBC82}" type="pres">
      <dgm:prSet presAssocID="{28430638-9EF3-4B8D-9B8E-9735EF284570}" presName="connTx" presStyleLbl="parChTrans1D4" presStyleIdx="0" presStyleCnt="8"/>
      <dgm:spPr/>
      <dgm:t>
        <a:bodyPr/>
        <a:lstStyle/>
        <a:p>
          <a:endParaRPr lang="es-EC"/>
        </a:p>
      </dgm:t>
    </dgm:pt>
    <dgm:pt modelId="{3F534A84-8BF3-4B62-93C1-B6279DC83020}" type="pres">
      <dgm:prSet presAssocID="{0B536E2D-63FB-4B4C-8606-C46E0DDDE99F}" presName="root2" presStyleCnt="0"/>
      <dgm:spPr/>
    </dgm:pt>
    <dgm:pt modelId="{D29DA01E-A9DC-445B-919B-D6B8A3501F27}" type="pres">
      <dgm:prSet presAssocID="{0B536E2D-63FB-4B4C-8606-C46E0DDDE99F}" presName="LevelTwoTextNode" presStyleLbl="node4" presStyleIdx="0" presStyleCnt="8" custScaleX="135540">
        <dgm:presLayoutVars>
          <dgm:chPref val="3"/>
        </dgm:presLayoutVars>
      </dgm:prSet>
      <dgm:spPr/>
      <dgm:t>
        <a:bodyPr/>
        <a:lstStyle/>
        <a:p>
          <a:endParaRPr lang="es-EC"/>
        </a:p>
      </dgm:t>
    </dgm:pt>
    <dgm:pt modelId="{2FAA126B-23F5-4D42-AAED-D737ACA553EE}" type="pres">
      <dgm:prSet presAssocID="{0B536E2D-63FB-4B4C-8606-C46E0DDDE99F}" presName="level3hierChild" presStyleCnt="0"/>
      <dgm:spPr/>
    </dgm:pt>
    <dgm:pt modelId="{C0AA0349-1B10-4CC9-9518-FB820A04A645}" type="pres">
      <dgm:prSet presAssocID="{6EDF8CB4-8CAA-44E0-92D7-F87E8949F658}" presName="conn2-1" presStyleLbl="parChTrans1D4" presStyleIdx="1" presStyleCnt="8"/>
      <dgm:spPr/>
      <dgm:t>
        <a:bodyPr/>
        <a:lstStyle/>
        <a:p>
          <a:endParaRPr lang="es-EC"/>
        </a:p>
      </dgm:t>
    </dgm:pt>
    <dgm:pt modelId="{91FE7405-E2B7-4B04-AABD-F89DE27A7533}" type="pres">
      <dgm:prSet presAssocID="{6EDF8CB4-8CAA-44E0-92D7-F87E8949F658}" presName="connTx" presStyleLbl="parChTrans1D4" presStyleIdx="1" presStyleCnt="8"/>
      <dgm:spPr/>
      <dgm:t>
        <a:bodyPr/>
        <a:lstStyle/>
        <a:p>
          <a:endParaRPr lang="es-EC"/>
        </a:p>
      </dgm:t>
    </dgm:pt>
    <dgm:pt modelId="{70144949-F701-403B-8E9E-4E277B45D8ED}" type="pres">
      <dgm:prSet presAssocID="{35D67486-4CEB-4CC6-B00D-84BCD4CDBE83}" presName="root2" presStyleCnt="0"/>
      <dgm:spPr/>
    </dgm:pt>
    <dgm:pt modelId="{5110777C-BCC6-41E8-9365-EAB6DBEA596D}" type="pres">
      <dgm:prSet presAssocID="{35D67486-4CEB-4CC6-B00D-84BCD4CDBE83}" presName="LevelTwoTextNode" presStyleLbl="node4" presStyleIdx="1" presStyleCnt="8" custScaleX="135540">
        <dgm:presLayoutVars>
          <dgm:chPref val="3"/>
        </dgm:presLayoutVars>
      </dgm:prSet>
      <dgm:spPr/>
      <dgm:t>
        <a:bodyPr/>
        <a:lstStyle/>
        <a:p>
          <a:endParaRPr lang="es-EC"/>
        </a:p>
      </dgm:t>
    </dgm:pt>
    <dgm:pt modelId="{3CE77306-923B-400D-8D7B-585173761015}" type="pres">
      <dgm:prSet presAssocID="{35D67486-4CEB-4CC6-B00D-84BCD4CDBE83}" presName="level3hierChild" presStyleCnt="0"/>
      <dgm:spPr/>
    </dgm:pt>
    <dgm:pt modelId="{DFE70651-90F0-456B-A2A1-A6284FE98134}" type="pres">
      <dgm:prSet presAssocID="{8B8D34AE-1BA5-4E00-9F3D-E8F7B98AEA21}" presName="conn2-1" presStyleLbl="parChTrans1D3" presStyleIdx="1" presStyleCnt="4"/>
      <dgm:spPr/>
      <dgm:t>
        <a:bodyPr/>
        <a:lstStyle/>
        <a:p>
          <a:endParaRPr lang="es-EC"/>
        </a:p>
      </dgm:t>
    </dgm:pt>
    <dgm:pt modelId="{FAFF9BD4-D43E-4B96-BA7A-1AB417E6CD5B}" type="pres">
      <dgm:prSet presAssocID="{8B8D34AE-1BA5-4E00-9F3D-E8F7B98AEA21}" presName="connTx" presStyleLbl="parChTrans1D3" presStyleIdx="1" presStyleCnt="4"/>
      <dgm:spPr/>
      <dgm:t>
        <a:bodyPr/>
        <a:lstStyle/>
        <a:p>
          <a:endParaRPr lang="es-EC"/>
        </a:p>
      </dgm:t>
    </dgm:pt>
    <dgm:pt modelId="{9E0AE67E-75BB-4A03-BB08-7AB72D368E33}" type="pres">
      <dgm:prSet presAssocID="{F18897DC-E81B-4153-B811-4CF1B4F8BAFE}" presName="root2" presStyleCnt="0"/>
      <dgm:spPr/>
    </dgm:pt>
    <dgm:pt modelId="{B20856AB-66EA-4945-ADB0-62D724A66073}" type="pres">
      <dgm:prSet presAssocID="{F18897DC-E81B-4153-B811-4CF1B4F8BAFE}" presName="LevelTwoTextNode" presStyleLbl="node3" presStyleIdx="1" presStyleCnt="4" custScaleX="126468" custScaleY="132431">
        <dgm:presLayoutVars>
          <dgm:chPref val="3"/>
        </dgm:presLayoutVars>
      </dgm:prSet>
      <dgm:spPr/>
      <dgm:t>
        <a:bodyPr/>
        <a:lstStyle/>
        <a:p>
          <a:endParaRPr lang="es-EC"/>
        </a:p>
      </dgm:t>
    </dgm:pt>
    <dgm:pt modelId="{D331AA91-2391-4AB0-8456-088911269EAB}" type="pres">
      <dgm:prSet presAssocID="{F18897DC-E81B-4153-B811-4CF1B4F8BAFE}" presName="level3hierChild" presStyleCnt="0"/>
      <dgm:spPr/>
    </dgm:pt>
    <dgm:pt modelId="{99DE930A-3847-4B4D-B88C-495805EFAC30}" type="pres">
      <dgm:prSet presAssocID="{8CBBD537-1C6D-40BE-B126-E39055640B32}" presName="conn2-1" presStyleLbl="parChTrans1D4" presStyleIdx="2" presStyleCnt="8"/>
      <dgm:spPr/>
      <dgm:t>
        <a:bodyPr/>
        <a:lstStyle/>
        <a:p>
          <a:endParaRPr lang="es-EC"/>
        </a:p>
      </dgm:t>
    </dgm:pt>
    <dgm:pt modelId="{3E21134D-5FEC-4DE7-ACA6-86F7544DA4A2}" type="pres">
      <dgm:prSet presAssocID="{8CBBD537-1C6D-40BE-B126-E39055640B32}" presName="connTx" presStyleLbl="parChTrans1D4" presStyleIdx="2" presStyleCnt="8"/>
      <dgm:spPr/>
      <dgm:t>
        <a:bodyPr/>
        <a:lstStyle/>
        <a:p>
          <a:endParaRPr lang="es-EC"/>
        </a:p>
      </dgm:t>
    </dgm:pt>
    <dgm:pt modelId="{F269A4EF-0649-494C-8646-A1541A9D192F}" type="pres">
      <dgm:prSet presAssocID="{F27570A4-64FB-4262-A0FC-12944147FDEE}" presName="root2" presStyleCnt="0"/>
      <dgm:spPr/>
    </dgm:pt>
    <dgm:pt modelId="{989256A6-A6D5-4EE4-8D8C-0DE3F83423E7}" type="pres">
      <dgm:prSet presAssocID="{F27570A4-64FB-4262-A0FC-12944147FDEE}" presName="LevelTwoTextNode" presStyleLbl="node4" presStyleIdx="2" presStyleCnt="8" custScaleX="135540">
        <dgm:presLayoutVars>
          <dgm:chPref val="3"/>
        </dgm:presLayoutVars>
      </dgm:prSet>
      <dgm:spPr/>
      <dgm:t>
        <a:bodyPr/>
        <a:lstStyle/>
        <a:p>
          <a:endParaRPr lang="es-EC"/>
        </a:p>
      </dgm:t>
    </dgm:pt>
    <dgm:pt modelId="{FC6DF3AF-9E29-44CE-A795-B2FB00C4BE0D}" type="pres">
      <dgm:prSet presAssocID="{F27570A4-64FB-4262-A0FC-12944147FDEE}" presName="level3hierChild" presStyleCnt="0"/>
      <dgm:spPr/>
    </dgm:pt>
    <dgm:pt modelId="{4685C40E-6625-4F07-9B17-DFCE5FC51CD4}" type="pres">
      <dgm:prSet presAssocID="{848819F8-C6A5-40B0-9985-43184A7CA57B}" presName="conn2-1" presStyleLbl="parChTrans1D4" presStyleIdx="3" presStyleCnt="8"/>
      <dgm:spPr/>
      <dgm:t>
        <a:bodyPr/>
        <a:lstStyle/>
        <a:p>
          <a:endParaRPr lang="es-EC"/>
        </a:p>
      </dgm:t>
    </dgm:pt>
    <dgm:pt modelId="{B915D512-8390-4A18-90DF-6016D9FDB202}" type="pres">
      <dgm:prSet presAssocID="{848819F8-C6A5-40B0-9985-43184A7CA57B}" presName="connTx" presStyleLbl="parChTrans1D4" presStyleIdx="3" presStyleCnt="8"/>
      <dgm:spPr/>
      <dgm:t>
        <a:bodyPr/>
        <a:lstStyle/>
        <a:p>
          <a:endParaRPr lang="es-EC"/>
        </a:p>
      </dgm:t>
    </dgm:pt>
    <dgm:pt modelId="{9467D856-9EDC-4600-9232-85058EF81A42}" type="pres">
      <dgm:prSet presAssocID="{D745A62B-B932-440E-B246-F020C8C1E7F8}" presName="root2" presStyleCnt="0"/>
      <dgm:spPr/>
    </dgm:pt>
    <dgm:pt modelId="{5B044804-9C71-4A7E-893E-DDA803CB6846}" type="pres">
      <dgm:prSet presAssocID="{D745A62B-B932-440E-B246-F020C8C1E7F8}" presName="LevelTwoTextNode" presStyleLbl="node4" presStyleIdx="3" presStyleCnt="8" custScaleX="135540">
        <dgm:presLayoutVars>
          <dgm:chPref val="3"/>
        </dgm:presLayoutVars>
      </dgm:prSet>
      <dgm:spPr/>
      <dgm:t>
        <a:bodyPr/>
        <a:lstStyle/>
        <a:p>
          <a:endParaRPr lang="es-EC"/>
        </a:p>
      </dgm:t>
    </dgm:pt>
    <dgm:pt modelId="{8B2AC040-0348-49D0-B3F1-C90E6DC2517F}" type="pres">
      <dgm:prSet presAssocID="{D745A62B-B932-440E-B246-F020C8C1E7F8}" presName="level3hierChild" presStyleCnt="0"/>
      <dgm:spPr/>
    </dgm:pt>
    <dgm:pt modelId="{03BDE0C2-1EE3-4425-A92F-028033573238}" type="pres">
      <dgm:prSet presAssocID="{619D3CAE-C046-4587-9506-EDC5B3B24453}" presName="conn2-1" presStyleLbl="parChTrans1D2" presStyleIdx="1" presStyleCnt="2"/>
      <dgm:spPr/>
      <dgm:t>
        <a:bodyPr/>
        <a:lstStyle/>
        <a:p>
          <a:endParaRPr lang="es-EC"/>
        </a:p>
      </dgm:t>
    </dgm:pt>
    <dgm:pt modelId="{FD06E970-99FB-4096-8499-0A2AEED30FBC}" type="pres">
      <dgm:prSet presAssocID="{619D3CAE-C046-4587-9506-EDC5B3B24453}" presName="connTx" presStyleLbl="parChTrans1D2" presStyleIdx="1" presStyleCnt="2"/>
      <dgm:spPr/>
      <dgm:t>
        <a:bodyPr/>
        <a:lstStyle/>
        <a:p>
          <a:endParaRPr lang="es-EC"/>
        </a:p>
      </dgm:t>
    </dgm:pt>
    <dgm:pt modelId="{65E8E6A1-AA4D-4216-A144-C085E1BCB775}" type="pres">
      <dgm:prSet presAssocID="{8047854F-F5B4-401B-BC37-1C18D7792746}" presName="root2" presStyleCnt="0"/>
      <dgm:spPr/>
    </dgm:pt>
    <dgm:pt modelId="{AF1E1926-D6F9-4F6A-8C53-48E7BC0190E0}" type="pres">
      <dgm:prSet presAssocID="{8047854F-F5B4-401B-BC37-1C18D7792746}" presName="LevelTwoTextNode" presStyleLbl="node2" presStyleIdx="1" presStyleCnt="2" custScaleX="141772">
        <dgm:presLayoutVars>
          <dgm:chPref val="3"/>
        </dgm:presLayoutVars>
      </dgm:prSet>
      <dgm:spPr/>
      <dgm:t>
        <a:bodyPr/>
        <a:lstStyle/>
        <a:p>
          <a:endParaRPr lang="es-EC"/>
        </a:p>
      </dgm:t>
    </dgm:pt>
    <dgm:pt modelId="{C2841057-8DF0-40DE-A6F4-79796809E9FD}" type="pres">
      <dgm:prSet presAssocID="{8047854F-F5B4-401B-BC37-1C18D7792746}" presName="level3hierChild" presStyleCnt="0"/>
      <dgm:spPr/>
    </dgm:pt>
    <dgm:pt modelId="{A6694766-CCC8-4849-B3DA-08BDE54ED575}" type="pres">
      <dgm:prSet presAssocID="{9E93998C-0081-486D-94E1-1C7A2F34EDE7}" presName="conn2-1" presStyleLbl="parChTrans1D3" presStyleIdx="2" presStyleCnt="4"/>
      <dgm:spPr/>
      <dgm:t>
        <a:bodyPr/>
        <a:lstStyle/>
        <a:p>
          <a:endParaRPr lang="es-EC"/>
        </a:p>
      </dgm:t>
    </dgm:pt>
    <dgm:pt modelId="{B2B853B4-6330-47CC-9AA4-AA0274A0C01A}" type="pres">
      <dgm:prSet presAssocID="{9E93998C-0081-486D-94E1-1C7A2F34EDE7}" presName="connTx" presStyleLbl="parChTrans1D3" presStyleIdx="2" presStyleCnt="4"/>
      <dgm:spPr/>
      <dgm:t>
        <a:bodyPr/>
        <a:lstStyle/>
        <a:p>
          <a:endParaRPr lang="es-EC"/>
        </a:p>
      </dgm:t>
    </dgm:pt>
    <dgm:pt modelId="{40D715F0-34BA-4BB0-90E7-0E3B5396813B}" type="pres">
      <dgm:prSet presAssocID="{11ADE519-C1D8-4075-B357-829BC35AF5CC}" presName="root2" presStyleCnt="0"/>
      <dgm:spPr/>
    </dgm:pt>
    <dgm:pt modelId="{9FD39036-A63E-4CC8-9058-11076FC521FD}" type="pres">
      <dgm:prSet presAssocID="{11ADE519-C1D8-4075-B357-829BC35AF5CC}" presName="LevelTwoTextNode" presStyleLbl="node3" presStyleIdx="2" presStyleCnt="4" custScaleX="126468">
        <dgm:presLayoutVars>
          <dgm:chPref val="3"/>
        </dgm:presLayoutVars>
      </dgm:prSet>
      <dgm:spPr/>
      <dgm:t>
        <a:bodyPr/>
        <a:lstStyle/>
        <a:p>
          <a:endParaRPr lang="es-EC"/>
        </a:p>
      </dgm:t>
    </dgm:pt>
    <dgm:pt modelId="{ACAB7D4E-9450-40DB-B911-11F50D2361A1}" type="pres">
      <dgm:prSet presAssocID="{11ADE519-C1D8-4075-B357-829BC35AF5CC}" presName="level3hierChild" presStyleCnt="0"/>
      <dgm:spPr/>
    </dgm:pt>
    <dgm:pt modelId="{00F1C1D9-F36E-4ED0-989F-3C99F0383274}" type="pres">
      <dgm:prSet presAssocID="{755A262A-A9FE-4152-9B3A-8E0D1FB5BD4B}" presName="conn2-1" presStyleLbl="parChTrans1D4" presStyleIdx="4" presStyleCnt="8"/>
      <dgm:spPr/>
      <dgm:t>
        <a:bodyPr/>
        <a:lstStyle/>
        <a:p>
          <a:endParaRPr lang="es-EC"/>
        </a:p>
      </dgm:t>
    </dgm:pt>
    <dgm:pt modelId="{35EE461F-22A6-4527-AA71-43F6D247044E}" type="pres">
      <dgm:prSet presAssocID="{755A262A-A9FE-4152-9B3A-8E0D1FB5BD4B}" presName="connTx" presStyleLbl="parChTrans1D4" presStyleIdx="4" presStyleCnt="8"/>
      <dgm:spPr/>
      <dgm:t>
        <a:bodyPr/>
        <a:lstStyle/>
        <a:p>
          <a:endParaRPr lang="es-EC"/>
        </a:p>
      </dgm:t>
    </dgm:pt>
    <dgm:pt modelId="{5DB14A60-9B8A-490F-A0C9-12EA4892333D}" type="pres">
      <dgm:prSet presAssocID="{2EC8E11D-A085-4C49-819B-35F55553AC05}" presName="root2" presStyleCnt="0"/>
      <dgm:spPr/>
    </dgm:pt>
    <dgm:pt modelId="{FBE3FAB3-CED0-4A19-9B9B-3FD9FA3E6A69}" type="pres">
      <dgm:prSet presAssocID="{2EC8E11D-A085-4C49-819B-35F55553AC05}" presName="LevelTwoTextNode" presStyleLbl="node4" presStyleIdx="4" presStyleCnt="8" custScaleX="135540">
        <dgm:presLayoutVars>
          <dgm:chPref val="3"/>
        </dgm:presLayoutVars>
      </dgm:prSet>
      <dgm:spPr/>
      <dgm:t>
        <a:bodyPr/>
        <a:lstStyle/>
        <a:p>
          <a:endParaRPr lang="es-EC"/>
        </a:p>
      </dgm:t>
    </dgm:pt>
    <dgm:pt modelId="{BC02AA0C-561F-4910-ABAF-C3A678B7F1A1}" type="pres">
      <dgm:prSet presAssocID="{2EC8E11D-A085-4C49-819B-35F55553AC05}" presName="level3hierChild" presStyleCnt="0"/>
      <dgm:spPr/>
    </dgm:pt>
    <dgm:pt modelId="{A597256C-FFD4-44AA-9E68-BB35F82DB6F1}" type="pres">
      <dgm:prSet presAssocID="{A03FD889-4A49-4021-BCA8-4D3C9905A975}" presName="conn2-1" presStyleLbl="parChTrans1D4" presStyleIdx="5" presStyleCnt="8"/>
      <dgm:spPr/>
      <dgm:t>
        <a:bodyPr/>
        <a:lstStyle/>
        <a:p>
          <a:endParaRPr lang="es-EC"/>
        </a:p>
      </dgm:t>
    </dgm:pt>
    <dgm:pt modelId="{21A48BC9-82F5-412C-A0D9-413BEDF104C0}" type="pres">
      <dgm:prSet presAssocID="{A03FD889-4A49-4021-BCA8-4D3C9905A975}" presName="connTx" presStyleLbl="parChTrans1D4" presStyleIdx="5" presStyleCnt="8"/>
      <dgm:spPr/>
      <dgm:t>
        <a:bodyPr/>
        <a:lstStyle/>
        <a:p>
          <a:endParaRPr lang="es-EC"/>
        </a:p>
      </dgm:t>
    </dgm:pt>
    <dgm:pt modelId="{23C108F9-5AFE-4B25-A7FB-C699704FE536}" type="pres">
      <dgm:prSet presAssocID="{532E7A53-66B3-4522-B7AB-7E9E20F881F3}" presName="root2" presStyleCnt="0"/>
      <dgm:spPr/>
    </dgm:pt>
    <dgm:pt modelId="{8780B2CE-2576-4D91-BC00-1E1827846F23}" type="pres">
      <dgm:prSet presAssocID="{532E7A53-66B3-4522-B7AB-7E9E20F881F3}" presName="LevelTwoTextNode" presStyleLbl="node4" presStyleIdx="5" presStyleCnt="8" custScaleX="135540">
        <dgm:presLayoutVars>
          <dgm:chPref val="3"/>
        </dgm:presLayoutVars>
      </dgm:prSet>
      <dgm:spPr/>
      <dgm:t>
        <a:bodyPr/>
        <a:lstStyle/>
        <a:p>
          <a:endParaRPr lang="es-EC"/>
        </a:p>
      </dgm:t>
    </dgm:pt>
    <dgm:pt modelId="{90EC37F5-F306-485C-A3E4-8C2430278518}" type="pres">
      <dgm:prSet presAssocID="{532E7A53-66B3-4522-B7AB-7E9E20F881F3}" presName="level3hierChild" presStyleCnt="0"/>
      <dgm:spPr/>
    </dgm:pt>
    <dgm:pt modelId="{FD026BB1-52AF-4412-B38A-9D0EBF1C24AB}" type="pres">
      <dgm:prSet presAssocID="{7C37B7E2-7D20-4BCA-8908-EEE1670492EB}" presName="conn2-1" presStyleLbl="parChTrans1D3" presStyleIdx="3" presStyleCnt="4"/>
      <dgm:spPr/>
      <dgm:t>
        <a:bodyPr/>
        <a:lstStyle/>
        <a:p>
          <a:endParaRPr lang="es-EC"/>
        </a:p>
      </dgm:t>
    </dgm:pt>
    <dgm:pt modelId="{EA069D21-80B6-470E-89FF-AA0CF658C179}" type="pres">
      <dgm:prSet presAssocID="{7C37B7E2-7D20-4BCA-8908-EEE1670492EB}" presName="connTx" presStyleLbl="parChTrans1D3" presStyleIdx="3" presStyleCnt="4"/>
      <dgm:spPr/>
      <dgm:t>
        <a:bodyPr/>
        <a:lstStyle/>
        <a:p>
          <a:endParaRPr lang="es-EC"/>
        </a:p>
      </dgm:t>
    </dgm:pt>
    <dgm:pt modelId="{644E2BB9-DF3F-4B88-9011-649F0043DC7C}" type="pres">
      <dgm:prSet presAssocID="{22B3DE25-C1DE-4CBF-A211-FD154B62F790}" presName="root2" presStyleCnt="0"/>
      <dgm:spPr/>
    </dgm:pt>
    <dgm:pt modelId="{4A521E7F-A1BA-48EB-ACF4-72127D780219}" type="pres">
      <dgm:prSet presAssocID="{22B3DE25-C1DE-4CBF-A211-FD154B62F790}" presName="LevelTwoTextNode" presStyleLbl="node3" presStyleIdx="3" presStyleCnt="4" custScaleX="126468" custScaleY="146353">
        <dgm:presLayoutVars>
          <dgm:chPref val="3"/>
        </dgm:presLayoutVars>
      </dgm:prSet>
      <dgm:spPr/>
      <dgm:t>
        <a:bodyPr/>
        <a:lstStyle/>
        <a:p>
          <a:endParaRPr lang="es-EC"/>
        </a:p>
      </dgm:t>
    </dgm:pt>
    <dgm:pt modelId="{0ECA7146-C345-4281-8593-C059B3739EB9}" type="pres">
      <dgm:prSet presAssocID="{22B3DE25-C1DE-4CBF-A211-FD154B62F790}" presName="level3hierChild" presStyleCnt="0"/>
      <dgm:spPr/>
    </dgm:pt>
    <dgm:pt modelId="{EAC2C3A6-7707-4F8C-BB8C-CF8856203881}" type="pres">
      <dgm:prSet presAssocID="{F26E4627-9E48-4880-93BC-3057523C3681}" presName="conn2-1" presStyleLbl="parChTrans1D4" presStyleIdx="6" presStyleCnt="8"/>
      <dgm:spPr/>
      <dgm:t>
        <a:bodyPr/>
        <a:lstStyle/>
        <a:p>
          <a:endParaRPr lang="es-EC"/>
        </a:p>
      </dgm:t>
    </dgm:pt>
    <dgm:pt modelId="{099BD081-7546-45AC-A1DD-B1BF6ACF57D6}" type="pres">
      <dgm:prSet presAssocID="{F26E4627-9E48-4880-93BC-3057523C3681}" presName="connTx" presStyleLbl="parChTrans1D4" presStyleIdx="6" presStyleCnt="8"/>
      <dgm:spPr/>
      <dgm:t>
        <a:bodyPr/>
        <a:lstStyle/>
        <a:p>
          <a:endParaRPr lang="es-EC"/>
        </a:p>
      </dgm:t>
    </dgm:pt>
    <dgm:pt modelId="{403E5273-0E3A-49A1-B41C-E57733E5422E}" type="pres">
      <dgm:prSet presAssocID="{ED89F470-8515-4563-A4B0-6F245414C3A7}" presName="root2" presStyleCnt="0"/>
      <dgm:spPr/>
    </dgm:pt>
    <dgm:pt modelId="{94BB64F7-B039-4C33-89A4-17FEA5FDA71A}" type="pres">
      <dgm:prSet presAssocID="{ED89F470-8515-4563-A4B0-6F245414C3A7}" presName="LevelTwoTextNode" presStyleLbl="node4" presStyleIdx="6" presStyleCnt="8" custScaleX="135540">
        <dgm:presLayoutVars>
          <dgm:chPref val="3"/>
        </dgm:presLayoutVars>
      </dgm:prSet>
      <dgm:spPr/>
      <dgm:t>
        <a:bodyPr/>
        <a:lstStyle/>
        <a:p>
          <a:endParaRPr lang="es-EC"/>
        </a:p>
      </dgm:t>
    </dgm:pt>
    <dgm:pt modelId="{96706A71-8070-499D-A544-8FBE77A43FE3}" type="pres">
      <dgm:prSet presAssocID="{ED89F470-8515-4563-A4B0-6F245414C3A7}" presName="level3hierChild" presStyleCnt="0"/>
      <dgm:spPr/>
    </dgm:pt>
    <dgm:pt modelId="{3B756C09-5B37-472E-AB22-26F9B34A7CF8}" type="pres">
      <dgm:prSet presAssocID="{2DD90EEF-AAFB-4811-A111-C3E14AC91F75}" presName="conn2-1" presStyleLbl="parChTrans1D4" presStyleIdx="7" presStyleCnt="8"/>
      <dgm:spPr/>
      <dgm:t>
        <a:bodyPr/>
        <a:lstStyle/>
        <a:p>
          <a:endParaRPr lang="es-EC"/>
        </a:p>
      </dgm:t>
    </dgm:pt>
    <dgm:pt modelId="{DCA21C9A-9E49-4D1D-AE2B-364ECA979894}" type="pres">
      <dgm:prSet presAssocID="{2DD90EEF-AAFB-4811-A111-C3E14AC91F75}" presName="connTx" presStyleLbl="parChTrans1D4" presStyleIdx="7" presStyleCnt="8"/>
      <dgm:spPr/>
      <dgm:t>
        <a:bodyPr/>
        <a:lstStyle/>
        <a:p>
          <a:endParaRPr lang="es-EC"/>
        </a:p>
      </dgm:t>
    </dgm:pt>
    <dgm:pt modelId="{0B9EB799-5E89-4BF6-B2B4-A76050735151}" type="pres">
      <dgm:prSet presAssocID="{CFB5C758-7710-4688-82F1-D31F6CB84D69}" presName="root2" presStyleCnt="0"/>
      <dgm:spPr/>
    </dgm:pt>
    <dgm:pt modelId="{64A01E09-EA90-4C22-A6C6-9326DF457A89}" type="pres">
      <dgm:prSet presAssocID="{CFB5C758-7710-4688-82F1-D31F6CB84D69}" presName="LevelTwoTextNode" presStyleLbl="node4" presStyleIdx="7" presStyleCnt="8" custScaleX="135540">
        <dgm:presLayoutVars>
          <dgm:chPref val="3"/>
        </dgm:presLayoutVars>
      </dgm:prSet>
      <dgm:spPr/>
      <dgm:t>
        <a:bodyPr/>
        <a:lstStyle/>
        <a:p>
          <a:endParaRPr lang="es-EC"/>
        </a:p>
      </dgm:t>
    </dgm:pt>
    <dgm:pt modelId="{27410704-B5DD-40E2-BD7C-3EA39F691F9C}" type="pres">
      <dgm:prSet presAssocID="{CFB5C758-7710-4688-82F1-D31F6CB84D69}" presName="level3hierChild" presStyleCnt="0"/>
      <dgm:spPr/>
    </dgm:pt>
  </dgm:ptLst>
  <dgm:cxnLst>
    <dgm:cxn modelId="{8B427381-D1E2-42D3-B117-05E7BA1581F5}" srcId="{FFB11F0F-3E1F-48EE-998F-0E57E20BC58D}" destId="{0B536E2D-63FB-4B4C-8606-C46E0DDDE99F}" srcOrd="0" destOrd="0" parTransId="{28430638-9EF3-4B8D-9B8E-9735EF284570}" sibTransId="{ECA2BC81-FF44-496B-9635-D040B975161F}"/>
    <dgm:cxn modelId="{9DAB7FA5-E33D-4553-B327-23DEF3AED90B}" type="presOf" srcId="{8047854F-F5B4-401B-BC37-1C18D7792746}" destId="{AF1E1926-D6F9-4F6A-8C53-48E7BC0190E0}" srcOrd="0" destOrd="0" presId="urn:microsoft.com/office/officeart/2005/8/layout/hierarchy2"/>
    <dgm:cxn modelId="{619EF1D9-5DD2-42E0-B45A-46B8A6E51F22}" type="presOf" srcId="{532E7A53-66B3-4522-B7AB-7E9E20F881F3}" destId="{8780B2CE-2576-4D91-BC00-1E1827846F23}" srcOrd="0" destOrd="0" presId="urn:microsoft.com/office/officeart/2005/8/layout/hierarchy2"/>
    <dgm:cxn modelId="{7E3D2A76-058C-4783-88B6-E09FB1595283}" srcId="{11ADE519-C1D8-4075-B357-829BC35AF5CC}" destId="{2EC8E11D-A085-4C49-819B-35F55553AC05}" srcOrd="0" destOrd="0" parTransId="{755A262A-A9FE-4152-9B3A-8E0D1FB5BD4B}" sibTransId="{6D146CD6-D5B1-44C4-A251-D5745B09185F}"/>
    <dgm:cxn modelId="{A97F10B4-7B9E-41BC-B6F3-7C67651FE707}" type="presOf" srcId="{22B3DE25-C1DE-4CBF-A211-FD154B62F790}" destId="{4A521E7F-A1BA-48EB-ACF4-72127D780219}" srcOrd="0" destOrd="0" presId="urn:microsoft.com/office/officeart/2005/8/layout/hierarchy2"/>
    <dgm:cxn modelId="{E0FC2420-4A7A-4F18-9B6A-418E7F0C554F}" type="presOf" srcId="{8B8D34AE-1BA5-4E00-9F3D-E8F7B98AEA21}" destId="{FAFF9BD4-D43E-4B96-BA7A-1AB417E6CD5B}" srcOrd="1" destOrd="0" presId="urn:microsoft.com/office/officeart/2005/8/layout/hierarchy2"/>
    <dgm:cxn modelId="{3D7DE11B-1264-451C-BC0D-D734E83544D2}" type="presOf" srcId="{CFB5C758-7710-4688-82F1-D31F6CB84D69}" destId="{64A01E09-EA90-4C22-A6C6-9326DF457A89}" srcOrd="0" destOrd="0" presId="urn:microsoft.com/office/officeart/2005/8/layout/hierarchy2"/>
    <dgm:cxn modelId="{2B2837EE-CB6F-4237-ADB9-286B810CBB3E}" type="presOf" srcId="{F26E4627-9E48-4880-93BC-3057523C3681}" destId="{099BD081-7546-45AC-A1DD-B1BF6ACF57D6}" srcOrd="1" destOrd="0" presId="urn:microsoft.com/office/officeart/2005/8/layout/hierarchy2"/>
    <dgm:cxn modelId="{70C32182-A066-47BE-AC66-1C0823A8475B}" type="presOf" srcId="{F04D2D78-B6CE-45B3-9FBA-686B3FD12D9E}" destId="{6555C187-6A51-487A-B935-71618747737B}" srcOrd="0" destOrd="0" presId="urn:microsoft.com/office/officeart/2005/8/layout/hierarchy2"/>
    <dgm:cxn modelId="{34B4F5A7-8E4C-43E7-BBF4-839FB00F6A2B}" type="presOf" srcId="{8B8D34AE-1BA5-4E00-9F3D-E8F7B98AEA21}" destId="{DFE70651-90F0-456B-A2A1-A6284FE98134}" srcOrd="0" destOrd="0" presId="urn:microsoft.com/office/officeart/2005/8/layout/hierarchy2"/>
    <dgm:cxn modelId="{63DA8CBF-F782-41AE-971C-0DE1B67DF51D}" type="presOf" srcId="{35D67486-4CEB-4CC6-B00D-84BCD4CDBE83}" destId="{5110777C-BCC6-41E8-9365-EAB6DBEA596D}" srcOrd="0" destOrd="0" presId="urn:microsoft.com/office/officeart/2005/8/layout/hierarchy2"/>
    <dgm:cxn modelId="{F51E7C8B-BD24-4482-9E3B-955BA512FAD6}" type="presOf" srcId="{FFB11F0F-3E1F-48EE-998F-0E57E20BC58D}" destId="{53E3B0D0-0BC7-4811-A16E-2BCD9A580834}" srcOrd="0" destOrd="0" presId="urn:microsoft.com/office/officeart/2005/8/layout/hierarchy2"/>
    <dgm:cxn modelId="{F365D61C-387B-4850-8718-B1795FF1C11A}" srcId="{BCC0E645-37B5-4758-BF4D-1D18FA7CFD3F}" destId="{F04D2D78-B6CE-45B3-9FBA-686B3FD12D9E}" srcOrd="0" destOrd="0" parTransId="{88ED6997-8582-4880-B9D4-1206C1E5C51F}" sibTransId="{C90C61C5-9174-4482-B831-33EFFAA23B02}"/>
    <dgm:cxn modelId="{9D6830B3-CD99-4730-9303-DA02515E0148}" type="presOf" srcId="{2EC8E11D-A085-4C49-819B-35F55553AC05}" destId="{FBE3FAB3-CED0-4A19-9B9B-3FD9FA3E6A69}" srcOrd="0" destOrd="0" presId="urn:microsoft.com/office/officeart/2005/8/layout/hierarchy2"/>
    <dgm:cxn modelId="{1B0EA0C4-44EB-4B09-8932-8C271DAF4A9D}" type="presOf" srcId="{848819F8-C6A5-40B0-9985-43184A7CA57B}" destId="{4685C40E-6625-4F07-9B17-DFCE5FC51CD4}" srcOrd="0" destOrd="0" presId="urn:microsoft.com/office/officeart/2005/8/layout/hierarchy2"/>
    <dgm:cxn modelId="{6F5040CF-3D8A-4B4C-A05F-036C56693CDD}" type="presOf" srcId="{33936563-551D-4C80-AECF-0E9FFE8B23AA}" destId="{6E45375F-4318-4991-93D2-9218D4C7BDAF}" srcOrd="0" destOrd="0" presId="urn:microsoft.com/office/officeart/2005/8/layout/hierarchy2"/>
    <dgm:cxn modelId="{E0F82903-E385-4A0C-AE99-07E1560F511F}" srcId="{22B3DE25-C1DE-4CBF-A211-FD154B62F790}" destId="{CFB5C758-7710-4688-82F1-D31F6CB84D69}" srcOrd="1" destOrd="0" parTransId="{2DD90EEF-AAFB-4811-A111-C3E14AC91F75}" sibTransId="{DC0492BB-8278-4D40-888F-3A662B3A98DE}"/>
    <dgm:cxn modelId="{1865A32C-47DA-4A51-A399-F0219679724A}" srcId="{11ADE519-C1D8-4075-B357-829BC35AF5CC}" destId="{532E7A53-66B3-4522-B7AB-7E9E20F881F3}" srcOrd="1" destOrd="0" parTransId="{A03FD889-4A49-4021-BCA8-4D3C9905A975}" sibTransId="{CFC7A6A1-014C-41EF-B149-A670F7BD60CA}"/>
    <dgm:cxn modelId="{8F4C58C3-3FCE-445D-8324-3E9E7B423396}" type="presOf" srcId="{0B536E2D-63FB-4B4C-8606-C46E0DDDE99F}" destId="{D29DA01E-A9DC-445B-919B-D6B8A3501F27}" srcOrd="0" destOrd="0" presId="urn:microsoft.com/office/officeart/2005/8/layout/hierarchy2"/>
    <dgm:cxn modelId="{F19957FF-F0E4-4EFE-B27D-4A84A79373B7}" srcId="{D3E12CDB-9CFD-4512-BCDC-FBEFEC33EB21}" destId="{BCC0E645-37B5-4758-BF4D-1D18FA7CFD3F}" srcOrd="0" destOrd="0" parTransId="{AF6A14A6-4021-405D-B38E-F1FC98EFC68E}" sibTransId="{B0711C52-8D82-404F-9EB6-7C38F9520F0B}"/>
    <dgm:cxn modelId="{AC362023-6E72-45D6-A778-2B7676C99B7F}" type="presOf" srcId="{7C37B7E2-7D20-4BCA-8908-EEE1670492EB}" destId="{FD026BB1-52AF-4412-B38A-9D0EBF1C24AB}" srcOrd="0" destOrd="0" presId="urn:microsoft.com/office/officeart/2005/8/layout/hierarchy2"/>
    <dgm:cxn modelId="{BB8B86CB-557F-4C60-AA3D-2C84F1756632}" type="presOf" srcId="{6EDF8CB4-8CAA-44E0-92D7-F87E8949F658}" destId="{C0AA0349-1B10-4CC9-9518-FB820A04A645}" srcOrd="0" destOrd="0" presId="urn:microsoft.com/office/officeart/2005/8/layout/hierarchy2"/>
    <dgm:cxn modelId="{EB4C6703-944E-41B7-8106-65D840715D91}" srcId="{F18897DC-E81B-4153-B811-4CF1B4F8BAFE}" destId="{F27570A4-64FB-4262-A0FC-12944147FDEE}" srcOrd="0" destOrd="0" parTransId="{8CBBD537-1C6D-40BE-B126-E39055640B32}" sibTransId="{C804054A-8894-4FC6-90C8-B6ACF81586F1}"/>
    <dgm:cxn modelId="{C5632D8A-660F-4208-9B93-44A15230BC83}" type="presOf" srcId="{D3E12CDB-9CFD-4512-BCDC-FBEFEC33EB21}" destId="{38C93DD7-70D7-4B79-8082-813039597416}" srcOrd="0" destOrd="0" presId="urn:microsoft.com/office/officeart/2005/8/layout/hierarchy2"/>
    <dgm:cxn modelId="{6812A165-B28A-4F63-8BE3-D75ECA3732AA}" type="presOf" srcId="{88ED6997-8582-4880-B9D4-1206C1E5C51F}" destId="{C8236C0A-791D-47D1-AD11-A280B43B47D0}" srcOrd="0" destOrd="0" presId="urn:microsoft.com/office/officeart/2005/8/layout/hierarchy2"/>
    <dgm:cxn modelId="{8E2AA605-CA82-43DB-A9DB-B7292A7D5EB8}" type="presOf" srcId="{D745A62B-B932-440E-B246-F020C8C1E7F8}" destId="{5B044804-9C71-4A7E-893E-DDA803CB6846}" srcOrd="0" destOrd="0" presId="urn:microsoft.com/office/officeart/2005/8/layout/hierarchy2"/>
    <dgm:cxn modelId="{A1132432-6EC3-4BE7-AD22-E5DDA693491F}" type="presOf" srcId="{11ADE519-C1D8-4075-B357-829BC35AF5CC}" destId="{9FD39036-A63E-4CC8-9058-11076FC521FD}" srcOrd="0" destOrd="0" presId="urn:microsoft.com/office/officeart/2005/8/layout/hierarchy2"/>
    <dgm:cxn modelId="{5F24CDD1-8B34-49D8-9636-B205FD0AC8D3}" type="presOf" srcId="{A03FD889-4A49-4021-BCA8-4D3C9905A975}" destId="{A597256C-FFD4-44AA-9E68-BB35F82DB6F1}" srcOrd="0" destOrd="0" presId="urn:microsoft.com/office/officeart/2005/8/layout/hierarchy2"/>
    <dgm:cxn modelId="{C3CED7AC-E641-479E-B43C-DA82B62E4C02}" type="presOf" srcId="{ED89F470-8515-4563-A4B0-6F245414C3A7}" destId="{94BB64F7-B039-4C33-89A4-17FEA5FDA71A}" srcOrd="0" destOrd="0" presId="urn:microsoft.com/office/officeart/2005/8/layout/hierarchy2"/>
    <dgm:cxn modelId="{60D3E04D-EE86-41F5-9C7E-B496977AB365}" type="presOf" srcId="{9E93998C-0081-486D-94E1-1C7A2F34EDE7}" destId="{B2B853B4-6330-47CC-9AA4-AA0274A0C01A}" srcOrd="1" destOrd="0" presId="urn:microsoft.com/office/officeart/2005/8/layout/hierarchy2"/>
    <dgm:cxn modelId="{79920C04-BCE1-4F8A-9BF9-1F8D607BC345}" type="presOf" srcId="{7C37B7E2-7D20-4BCA-8908-EEE1670492EB}" destId="{EA069D21-80B6-470E-89FF-AA0CF658C179}" srcOrd="1" destOrd="0" presId="urn:microsoft.com/office/officeart/2005/8/layout/hierarchy2"/>
    <dgm:cxn modelId="{071BB306-120E-4DE9-B575-D109D5057411}" srcId="{22B3DE25-C1DE-4CBF-A211-FD154B62F790}" destId="{ED89F470-8515-4563-A4B0-6F245414C3A7}" srcOrd="0" destOrd="0" parTransId="{F26E4627-9E48-4880-93BC-3057523C3681}" sibTransId="{3280C8E0-D6A5-4BBE-BEDC-F1D006574532}"/>
    <dgm:cxn modelId="{CC211AD2-794F-4F37-9151-8B22752488ED}" srcId="{F04D2D78-B6CE-45B3-9FBA-686B3FD12D9E}" destId="{F18897DC-E81B-4153-B811-4CF1B4F8BAFE}" srcOrd="1" destOrd="0" parTransId="{8B8D34AE-1BA5-4E00-9F3D-E8F7B98AEA21}" sibTransId="{220D3FD9-4145-47E7-9D83-BBFB4860FD7F}"/>
    <dgm:cxn modelId="{0E2826B5-36A8-4F22-A2F8-E48EE2B1C47A}" type="presOf" srcId="{8CBBD537-1C6D-40BE-B126-E39055640B32}" destId="{99DE930A-3847-4B4D-B88C-495805EFAC30}" srcOrd="0" destOrd="0" presId="urn:microsoft.com/office/officeart/2005/8/layout/hierarchy2"/>
    <dgm:cxn modelId="{F72E553D-7173-4C40-9467-27346350D28E}" type="presOf" srcId="{8CBBD537-1C6D-40BE-B126-E39055640B32}" destId="{3E21134D-5FEC-4DE7-ACA6-86F7544DA4A2}" srcOrd="1" destOrd="0" presId="urn:microsoft.com/office/officeart/2005/8/layout/hierarchy2"/>
    <dgm:cxn modelId="{D4927421-14F6-4C79-8F8F-F156968E7BFD}" srcId="{F18897DC-E81B-4153-B811-4CF1B4F8BAFE}" destId="{D745A62B-B932-440E-B246-F020C8C1E7F8}" srcOrd="1" destOrd="0" parTransId="{848819F8-C6A5-40B0-9985-43184A7CA57B}" sibTransId="{6DBF3189-27A8-46E2-B253-335F8122EDF8}"/>
    <dgm:cxn modelId="{EA3326AE-07CE-4D1C-9187-9659B41B1871}" srcId="{FFB11F0F-3E1F-48EE-998F-0E57E20BC58D}" destId="{35D67486-4CEB-4CC6-B00D-84BCD4CDBE83}" srcOrd="1" destOrd="0" parTransId="{6EDF8CB4-8CAA-44E0-92D7-F87E8949F658}" sibTransId="{25EC501D-3FA8-453F-B764-15E58981B9D5}"/>
    <dgm:cxn modelId="{C6A60018-F58F-4B39-AC9D-6A9CC92A170E}" type="presOf" srcId="{88ED6997-8582-4880-B9D4-1206C1E5C51F}" destId="{1AFD9405-21F6-4104-8553-3C715316B3D7}" srcOrd="1" destOrd="0" presId="urn:microsoft.com/office/officeart/2005/8/layout/hierarchy2"/>
    <dgm:cxn modelId="{8D9A9469-355D-4634-B93A-495A3380217B}" type="presOf" srcId="{755A262A-A9FE-4152-9B3A-8E0D1FB5BD4B}" destId="{35EE461F-22A6-4527-AA71-43F6D247044E}" srcOrd="1" destOrd="0" presId="urn:microsoft.com/office/officeart/2005/8/layout/hierarchy2"/>
    <dgm:cxn modelId="{A7131307-965E-4335-98D7-4F1729996E9A}" srcId="{BCC0E645-37B5-4758-BF4D-1D18FA7CFD3F}" destId="{8047854F-F5B4-401B-BC37-1C18D7792746}" srcOrd="1" destOrd="0" parTransId="{619D3CAE-C046-4587-9506-EDC5B3B24453}" sibTransId="{197DD2EB-CE90-4702-B710-2F0FF14039AF}"/>
    <dgm:cxn modelId="{1AE6FFBE-0D6B-40FF-9325-0D1240092AE4}" srcId="{8047854F-F5B4-401B-BC37-1C18D7792746}" destId="{22B3DE25-C1DE-4CBF-A211-FD154B62F790}" srcOrd="1" destOrd="0" parTransId="{7C37B7E2-7D20-4BCA-8908-EEE1670492EB}" sibTransId="{61FEA539-67DA-412D-9368-FF44869F8CD9}"/>
    <dgm:cxn modelId="{64A97D55-1AEB-447A-AB15-F0DAC677595E}" type="presOf" srcId="{BCC0E645-37B5-4758-BF4D-1D18FA7CFD3F}" destId="{63D90FD6-C785-4A0A-911D-D90D5AE57C76}" srcOrd="0" destOrd="0" presId="urn:microsoft.com/office/officeart/2005/8/layout/hierarchy2"/>
    <dgm:cxn modelId="{C1EB63DB-7799-4E5B-9685-2D2C9F41901F}" srcId="{8047854F-F5B4-401B-BC37-1C18D7792746}" destId="{11ADE519-C1D8-4075-B357-829BC35AF5CC}" srcOrd="0" destOrd="0" parTransId="{9E93998C-0081-486D-94E1-1C7A2F34EDE7}" sibTransId="{6C43BFA2-F3CB-44E3-A6B6-3DDFBAF24E88}"/>
    <dgm:cxn modelId="{4208F5EC-2AFE-4886-9B53-759A44A1C48E}" type="presOf" srcId="{619D3CAE-C046-4587-9506-EDC5B3B24453}" destId="{FD06E970-99FB-4096-8499-0A2AEED30FBC}" srcOrd="1" destOrd="0" presId="urn:microsoft.com/office/officeart/2005/8/layout/hierarchy2"/>
    <dgm:cxn modelId="{785D3AD0-1BC5-4C05-AACE-5E9ABB56794B}" srcId="{F04D2D78-B6CE-45B3-9FBA-686B3FD12D9E}" destId="{FFB11F0F-3E1F-48EE-998F-0E57E20BC58D}" srcOrd="0" destOrd="0" parTransId="{33936563-551D-4C80-AECF-0E9FFE8B23AA}" sibTransId="{A760B063-669F-4C4A-9228-3C8DE95676B5}"/>
    <dgm:cxn modelId="{EC1F7580-CA63-455B-A4A8-E498137D0FA9}" type="presOf" srcId="{9E93998C-0081-486D-94E1-1C7A2F34EDE7}" destId="{A6694766-CCC8-4849-B3DA-08BDE54ED575}" srcOrd="0" destOrd="0" presId="urn:microsoft.com/office/officeart/2005/8/layout/hierarchy2"/>
    <dgm:cxn modelId="{251664EE-1651-4C85-AD70-D705ABF9F92F}" type="presOf" srcId="{F26E4627-9E48-4880-93BC-3057523C3681}" destId="{EAC2C3A6-7707-4F8C-BB8C-CF8856203881}" srcOrd="0" destOrd="0" presId="urn:microsoft.com/office/officeart/2005/8/layout/hierarchy2"/>
    <dgm:cxn modelId="{FCA9D59E-0D81-4B0E-AA41-0534B7E20119}" type="presOf" srcId="{848819F8-C6A5-40B0-9985-43184A7CA57B}" destId="{B915D512-8390-4A18-90DF-6016D9FDB202}" srcOrd="1" destOrd="0" presId="urn:microsoft.com/office/officeart/2005/8/layout/hierarchy2"/>
    <dgm:cxn modelId="{92D3ABA9-16FF-4921-911A-F7F04FCC3422}" type="presOf" srcId="{28430638-9EF3-4B8D-9B8E-9735EF284570}" destId="{6E6D1FD5-194B-4AE2-BE5E-456B38ABBC82}" srcOrd="1" destOrd="0" presId="urn:microsoft.com/office/officeart/2005/8/layout/hierarchy2"/>
    <dgm:cxn modelId="{6948D3B3-16D9-4ACD-9FE0-2E4A3A49D8E8}" type="presOf" srcId="{755A262A-A9FE-4152-9B3A-8E0D1FB5BD4B}" destId="{00F1C1D9-F36E-4ED0-989F-3C99F0383274}" srcOrd="0" destOrd="0" presId="urn:microsoft.com/office/officeart/2005/8/layout/hierarchy2"/>
    <dgm:cxn modelId="{BCA39C7C-B5A1-4935-887B-C957C0E14A3B}" type="presOf" srcId="{6EDF8CB4-8CAA-44E0-92D7-F87E8949F658}" destId="{91FE7405-E2B7-4B04-AABD-F89DE27A7533}" srcOrd="1" destOrd="0" presId="urn:microsoft.com/office/officeart/2005/8/layout/hierarchy2"/>
    <dgm:cxn modelId="{12CC1FF6-8154-441A-BFBF-091BDBECCD4A}" type="presOf" srcId="{F27570A4-64FB-4262-A0FC-12944147FDEE}" destId="{989256A6-A6D5-4EE4-8D8C-0DE3F83423E7}" srcOrd="0" destOrd="0" presId="urn:microsoft.com/office/officeart/2005/8/layout/hierarchy2"/>
    <dgm:cxn modelId="{4985EFDA-5BA9-4782-965F-4DE2F9F2E5C9}" type="presOf" srcId="{33936563-551D-4C80-AECF-0E9FFE8B23AA}" destId="{9F6D579E-EDE7-4C5C-AB43-32DE58715AA5}" srcOrd="1" destOrd="0" presId="urn:microsoft.com/office/officeart/2005/8/layout/hierarchy2"/>
    <dgm:cxn modelId="{25D8FBA4-375A-4519-8F8E-CFBB7F24F91F}" type="presOf" srcId="{F18897DC-E81B-4153-B811-4CF1B4F8BAFE}" destId="{B20856AB-66EA-4945-ADB0-62D724A66073}" srcOrd="0" destOrd="0" presId="urn:microsoft.com/office/officeart/2005/8/layout/hierarchy2"/>
    <dgm:cxn modelId="{4C52BCD9-81F4-4856-B6B5-87A9856958BD}" type="presOf" srcId="{28430638-9EF3-4B8D-9B8E-9735EF284570}" destId="{D397E70E-49A0-4625-9A3B-5D1B17534E25}" srcOrd="0" destOrd="0" presId="urn:microsoft.com/office/officeart/2005/8/layout/hierarchy2"/>
    <dgm:cxn modelId="{498D6D75-364F-4C44-855B-8F8B7F8EA509}" type="presOf" srcId="{2DD90EEF-AAFB-4811-A111-C3E14AC91F75}" destId="{DCA21C9A-9E49-4D1D-AE2B-364ECA979894}" srcOrd="1" destOrd="0" presId="urn:microsoft.com/office/officeart/2005/8/layout/hierarchy2"/>
    <dgm:cxn modelId="{E99A5448-82AE-4EC2-B9F9-8A385D65F8BD}" type="presOf" srcId="{A03FD889-4A49-4021-BCA8-4D3C9905A975}" destId="{21A48BC9-82F5-412C-A0D9-413BEDF104C0}" srcOrd="1" destOrd="0" presId="urn:microsoft.com/office/officeart/2005/8/layout/hierarchy2"/>
    <dgm:cxn modelId="{2F8B431B-B741-4491-AF8A-022F7324BEBF}" type="presOf" srcId="{2DD90EEF-AAFB-4811-A111-C3E14AC91F75}" destId="{3B756C09-5B37-472E-AB22-26F9B34A7CF8}" srcOrd="0" destOrd="0" presId="urn:microsoft.com/office/officeart/2005/8/layout/hierarchy2"/>
    <dgm:cxn modelId="{C868A441-946C-407B-8377-C7EBA0475878}" type="presOf" srcId="{619D3CAE-C046-4587-9506-EDC5B3B24453}" destId="{03BDE0C2-1EE3-4425-A92F-028033573238}" srcOrd="0" destOrd="0" presId="urn:microsoft.com/office/officeart/2005/8/layout/hierarchy2"/>
    <dgm:cxn modelId="{9A29936A-1692-4A45-840F-6F840150A7DE}" type="presParOf" srcId="{38C93DD7-70D7-4B79-8082-813039597416}" destId="{01C2DF64-EC98-4643-B960-B59F5CDC531B}" srcOrd="0" destOrd="0" presId="urn:microsoft.com/office/officeart/2005/8/layout/hierarchy2"/>
    <dgm:cxn modelId="{BE479E70-D26F-4AA7-8B79-268ED3D9322D}" type="presParOf" srcId="{01C2DF64-EC98-4643-B960-B59F5CDC531B}" destId="{63D90FD6-C785-4A0A-911D-D90D5AE57C76}" srcOrd="0" destOrd="0" presId="urn:microsoft.com/office/officeart/2005/8/layout/hierarchy2"/>
    <dgm:cxn modelId="{3AFF71C0-21F8-440C-A553-9B9C2237B417}" type="presParOf" srcId="{01C2DF64-EC98-4643-B960-B59F5CDC531B}" destId="{C2F1C69B-24C3-49C8-B804-613000476535}" srcOrd="1" destOrd="0" presId="urn:microsoft.com/office/officeart/2005/8/layout/hierarchy2"/>
    <dgm:cxn modelId="{91D509CC-E57F-4A61-B557-5C999AD70E70}" type="presParOf" srcId="{C2F1C69B-24C3-49C8-B804-613000476535}" destId="{C8236C0A-791D-47D1-AD11-A280B43B47D0}" srcOrd="0" destOrd="0" presId="urn:microsoft.com/office/officeart/2005/8/layout/hierarchy2"/>
    <dgm:cxn modelId="{BAA8FEAC-89E6-4F2F-8A8D-D8DE5994FA33}" type="presParOf" srcId="{C8236C0A-791D-47D1-AD11-A280B43B47D0}" destId="{1AFD9405-21F6-4104-8553-3C715316B3D7}" srcOrd="0" destOrd="0" presId="urn:microsoft.com/office/officeart/2005/8/layout/hierarchy2"/>
    <dgm:cxn modelId="{24DCE0F3-5788-47F6-9732-981A83DF088A}" type="presParOf" srcId="{C2F1C69B-24C3-49C8-B804-613000476535}" destId="{AC59A38C-29A5-4E89-B1B8-894ECA0D08EE}" srcOrd="1" destOrd="0" presId="urn:microsoft.com/office/officeart/2005/8/layout/hierarchy2"/>
    <dgm:cxn modelId="{A7F2D2AE-C693-4727-9F2E-3817733E6FDC}" type="presParOf" srcId="{AC59A38C-29A5-4E89-B1B8-894ECA0D08EE}" destId="{6555C187-6A51-487A-B935-71618747737B}" srcOrd="0" destOrd="0" presId="urn:microsoft.com/office/officeart/2005/8/layout/hierarchy2"/>
    <dgm:cxn modelId="{BD6F5168-F78F-40F4-BD29-21F6F5086FFC}" type="presParOf" srcId="{AC59A38C-29A5-4E89-B1B8-894ECA0D08EE}" destId="{2E42F8DA-E380-4163-8F91-816120D2D684}" srcOrd="1" destOrd="0" presId="urn:microsoft.com/office/officeart/2005/8/layout/hierarchy2"/>
    <dgm:cxn modelId="{0F739744-C7B4-4E19-8541-AF9CF44D1D95}" type="presParOf" srcId="{2E42F8DA-E380-4163-8F91-816120D2D684}" destId="{6E45375F-4318-4991-93D2-9218D4C7BDAF}" srcOrd="0" destOrd="0" presId="urn:microsoft.com/office/officeart/2005/8/layout/hierarchy2"/>
    <dgm:cxn modelId="{81E689A8-63B5-44D2-919F-0B74674179D3}" type="presParOf" srcId="{6E45375F-4318-4991-93D2-9218D4C7BDAF}" destId="{9F6D579E-EDE7-4C5C-AB43-32DE58715AA5}" srcOrd="0" destOrd="0" presId="urn:microsoft.com/office/officeart/2005/8/layout/hierarchy2"/>
    <dgm:cxn modelId="{6069FFF3-BC87-4939-827B-588AE71DBF95}" type="presParOf" srcId="{2E42F8DA-E380-4163-8F91-816120D2D684}" destId="{3A4CEEEF-AED9-4315-AF32-034D33627478}" srcOrd="1" destOrd="0" presId="urn:microsoft.com/office/officeart/2005/8/layout/hierarchy2"/>
    <dgm:cxn modelId="{DD64E303-099C-43DD-8302-05E2E1550A74}" type="presParOf" srcId="{3A4CEEEF-AED9-4315-AF32-034D33627478}" destId="{53E3B0D0-0BC7-4811-A16E-2BCD9A580834}" srcOrd="0" destOrd="0" presId="urn:microsoft.com/office/officeart/2005/8/layout/hierarchy2"/>
    <dgm:cxn modelId="{D9C48E43-58C2-4EB6-A3F6-D456D325635E}" type="presParOf" srcId="{3A4CEEEF-AED9-4315-AF32-034D33627478}" destId="{ECA5D569-C4D9-4E87-ACAA-DEBC9A46714F}" srcOrd="1" destOrd="0" presId="urn:microsoft.com/office/officeart/2005/8/layout/hierarchy2"/>
    <dgm:cxn modelId="{2B7A2042-8774-4AE9-A2FB-9A596488C2B7}" type="presParOf" srcId="{ECA5D569-C4D9-4E87-ACAA-DEBC9A46714F}" destId="{D397E70E-49A0-4625-9A3B-5D1B17534E25}" srcOrd="0" destOrd="0" presId="urn:microsoft.com/office/officeart/2005/8/layout/hierarchy2"/>
    <dgm:cxn modelId="{75A64A78-39A2-4F39-A356-1CF3318BD8E5}" type="presParOf" srcId="{D397E70E-49A0-4625-9A3B-5D1B17534E25}" destId="{6E6D1FD5-194B-4AE2-BE5E-456B38ABBC82}" srcOrd="0" destOrd="0" presId="urn:microsoft.com/office/officeart/2005/8/layout/hierarchy2"/>
    <dgm:cxn modelId="{7F44F5A5-721C-4BC9-ADBA-AA1078C3BAFD}" type="presParOf" srcId="{ECA5D569-C4D9-4E87-ACAA-DEBC9A46714F}" destId="{3F534A84-8BF3-4B62-93C1-B6279DC83020}" srcOrd="1" destOrd="0" presId="urn:microsoft.com/office/officeart/2005/8/layout/hierarchy2"/>
    <dgm:cxn modelId="{1377CC3D-A688-48B8-A9DA-9493939E24CF}" type="presParOf" srcId="{3F534A84-8BF3-4B62-93C1-B6279DC83020}" destId="{D29DA01E-A9DC-445B-919B-D6B8A3501F27}" srcOrd="0" destOrd="0" presId="urn:microsoft.com/office/officeart/2005/8/layout/hierarchy2"/>
    <dgm:cxn modelId="{5A24EE24-A551-4BE9-BB96-39C53DA0DAA3}" type="presParOf" srcId="{3F534A84-8BF3-4B62-93C1-B6279DC83020}" destId="{2FAA126B-23F5-4D42-AAED-D737ACA553EE}" srcOrd="1" destOrd="0" presId="urn:microsoft.com/office/officeart/2005/8/layout/hierarchy2"/>
    <dgm:cxn modelId="{5962610E-3237-4657-B015-88D22DCF2592}" type="presParOf" srcId="{ECA5D569-C4D9-4E87-ACAA-DEBC9A46714F}" destId="{C0AA0349-1B10-4CC9-9518-FB820A04A645}" srcOrd="2" destOrd="0" presId="urn:microsoft.com/office/officeart/2005/8/layout/hierarchy2"/>
    <dgm:cxn modelId="{CDEF6876-DB08-4AB4-9B5D-82738698853B}" type="presParOf" srcId="{C0AA0349-1B10-4CC9-9518-FB820A04A645}" destId="{91FE7405-E2B7-4B04-AABD-F89DE27A7533}" srcOrd="0" destOrd="0" presId="urn:microsoft.com/office/officeart/2005/8/layout/hierarchy2"/>
    <dgm:cxn modelId="{BADC9ABC-F2EF-49C5-A303-F371824BAD76}" type="presParOf" srcId="{ECA5D569-C4D9-4E87-ACAA-DEBC9A46714F}" destId="{70144949-F701-403B-8E9E-4E277B45D8ED}" srcOrd="3" destOrd="0" presId="urn:microsoft.com/office/officeart/2005/8/layout/hierarchy2"/>
    <dgm:cxn modelId="{0D8DEAF0-565D-4B2B-BEC2-8F6DF0D175D8}" type="presParOf" srcId="{70144949-F701-403B-8E9E-4E277B45D8ED}" destId="{5110777C-BCC6-41E8-9365-EAB6DBEA596D}" srcOrd="0" destOrd="0" presId="urn:microsoft.com/office/officeart/2005/8/layout/hierarchy2"/>
    <dgm:cxn modelId="{020433EB-6F83-45C3-BF1F-69DF8D27C3E3}" type="presParOf" srcId="{70144949-F701-403B-8E9E-4E277B45D8ED}" destId="{3CE77306-923B-400D-8D7B-585173761015}" srcOrd="1" destOrd="0" presId="urn:microsoft.com/office/officeart/2005/8/layout/hierarchy2"/>
    <dgm:cxn modelId="{1AF82E8D-E452-408A-9FD7-0746A6025020}" type="presParOf" srcId="{2E42F8DA-E380-4163-8F91-816120D2D684}" destId="{DFE70651-90F0-456B-A2A1-A6284FE98134}" srcOrd="2" destOrd="0" presId="urn:microsoft.com/office/officeart/2005/8/layout/hierarchy2"/>
    <dgm:cxn modelId="{12E70C2D-8C46-41F3-B4CC-E03FC0D9266E}" type="presParOf" srcId="{DFE70651-90F0-456B-A2A1-A6284FE98134}" destId="{FAFF9BD4-D43E-4B96-BA7A-1AB417E6CD5B}" srcOrd="0" destOrd="0" presId="urn:microsoft.com/office/officeart/2005/8/layout/hierarchy2"/>
    <dgm:cxn modelId="{AE8F2AA3-65A0-4DCE-BB72-5B439BBE42FF}" type="presParOf" srcId="{2E42F8DA-E380-4163-8F91-816120D2D684}" destId="{9E0AE67E-75BB-4A03-BB08-7AB72D368E33}" srcOrd="3" destOrd="0" presId="urn:microsoft.com/office/officeart/2005/8/layout/hierarchy2"/>
    <dgm:cxn modelId="{766C0C31-6EA4-4647-8A6C-4E7441887A85}" type="presParOf" srcId="{9E0AE67E-75BB-4A03-BB08-7AB72D368E33}" destId="{B20856AB-66EA-4945-ADB0-62D724A66073}" srcOrd="0" destOrd="0" presId="urn:microsoft.com/office/officeart/2005/8/layout/hierarchy2"/>
    <dgm:cxn modelId="{7AD79F44-57F4-4D51-A6A5-B2560E2A6015}" type="presParOf" srcId="{9E0AE67E-75BB-4A03-BB08-7AB72D368E33}" destId="{D331AA91-2391-4AB0-8456-088911269EAB}" srcOrd="1" destOrd="0" presId="urn:microsoft.com/office/officeart/2005/8/layout/hierarchy2"/>
    <dgm:cxn modelId="{6034F253-1022-4197-88F0-7E01FC5FA6B7}" type="presParOf" srcId="{D331AA91-2391-4AB0-8456-088911269EAB}" destId="{99DE930A-3847-4B4D-B88C-495805EFAC30}" srcOrd="0" destOrd="0" presId="urn:microsoft.com/office/officeart/2005/8/layout/hierarchy2"/>
    <dgm:cxn modelId="{3B4B0B1E-4513-407B-8335-997291F60DE0}" type="presParOf" srcId="{99DE930A-3847-4B4D-B88C-495805EFAC30}" destId="{3E21134D-5FEC-4DE7-ACA6-86F7544DA4A2}" srcOrd="0" destOrd="0" presId="urn:microsoft.com/office/officeart/2005/8/layout/hierarchy2"/>
    <dgm:cxn modelId="{560F0250-F0E4-4DD5-9E36-581F1F9E8749}" type="presParOf" srcId="{D331AA91-2391-4AB0-8456-088911269EAB}" destId="{F269A4EF-0649-494C-8646-A1541A9D192F}" srcOrd="1" destOrd="0" presId="urn:microsoft.com/office/officeart/2005/8/layout/hierarchy2"/>
    <dgm:cxn modelId="{0340AD6C-63B4-4EF5-9CEF-8048CEA76880}" type="presParOf" srcId="{F269A4EF-0649-494C-8646-A1541A9D192F}" destId="{989256A6-A6D5-4EE4-8D8C-0DE3F83423E7}" srcOrd="0" destOrd="0" presId="urn:microsoft.com/office/officeart/2005/8/layout/hierarchy2"/>
    <dgm:cxn modelId="{BD8084F3-688B-4B77-B753-B9E0584A088F}" type="presParOf" srcId="{F269A4EF-0649-494C-8646-A1541A9D192F}" destId="{FC6DF3AF-9E29-44CE-A795-B2FB00C4BE0D}" srcOrd="1" destOrd="0" presId="urn:microsoft.com/office/officeart/2005/8/layout/hierarchy2"/>
    <dgm:cxn modelId="{F6762E3C-7D95-468A-8FEF-AA8C24044184}" type="presParOf" srcId="{D331AA91-2391-4AB0-8456-088911269EAB}" destId="{4685C40E-6625-4F07-9B17-DFCE5FC51CD4}" srcOrd="2" destOrd="0" presId="urn:microsoft.com/office/officeart/2005/8/layout/hierarchy2"/>
    <dgm:cxn modelId="{CC6B0EB3-EC05-4A2B-BDE3-CA949714E362}" type="presParOf" srcId="{4685C40E-6625-4F07-9B17-DFCE5FC51CD4}" destId="{B915D512-8390-4A18-90DF-6016D9FDB202}" srcOrd="0" destOrd="0" presId="urn:microsoft.com/office/officeart/2005/8/layout/hierarchy2"/>
    <dgm:cxn modelId="{F58264F8-F44F-4E29-A08A-358AF9D3FCC4}" type="presParOf" srcId="{D331AA91-2391-4AB0-8456-088911269EAB}" destId="{9467D856-9EDC-4600-9232-85058EF81A42}" srcOrd="3" destOrd="0" presId="urn:microsoft.com/office/officeart/2005/8/layout/hierarchy2"/>
    <dgm:cxn modelId="{A7216DD1-DE80-4874-A557-11D7F0D0AE08}" type="presParOf" srcId="{9467D856-9EDC-4600-9232-85058EF81A42}" destId="{5B044804-9C71-4A7E-893E-DDA803CB6846}" srcOrd="0" destOrd="0" presId="urn:microsoft.com/office/officeart/2005/8/layout/hierarchy2"/>
    <dgm:cxn modelId="{C986412F-E9FE-47CD-A764-E2ADEAD35323}" type="presParOf" srcId="{9467D856-9EDC-4600-9232-85058EF81A42}" destId="{8B2AC040-0348-49D0-B3F1-C90E6DC2517F}" srcOrd="1" destOrd="0" presId="urn:microsoft.com/office/officeart/2005/8/layout/hierarchy2"/>
    <dgm:cxn modelId="{D8962923-4237-412C-9AA2-3D5B59218366}" type="presParOf" srcId="{C2F1C69B-24C3-49C8-B804-613000476535}" destId="{03BDE0C2-1EE3-4425-A92F-028033573238}" srcOrd="2" destOrd="0" presId="urn:microsoft.com/office/officeart/2005/8/layout/hierarchy2"/>
    <dgm:cxn modelId="{D08FBBBD-4DFC-43F4-94E6-7D8983A4BCBE}" type="presParOf" srcId="{03BDE0C2-1EE3-4425-A92F-028033573238}" destId="{FD06E970-99FB-4096-8499-0A2AEED30FBC}" srcOrd="0" destOrd="0" presId="urn:microsoft.com/office/officeart/2005/8/layout/hierarchy2"/>
    <dgm:cxn modelId="{E6B9D4C6-CF34-4B87-A50A-7AD2EB860CD7}" type="presParOf" srcId="{C2F1C69B-24C3-49C8-B804-613000476535}" destId="{65E8E6A1-AA4D-4216-A144-C085E1BCB775}" srcOrd="3" destOrd="0" presId="urn:microsoft.com/office/officeart/2005/8/layout/hierarchy2"/>
    <dgm:cxn modelId="{A4B71D2E-C1F5-4BDA-839B-DCF79C9B7B95}" type="presParOf" srcId="{65E8E6A1-AA4D-4216-A144-C085E1BCB775}" destId="{AF1E1926-D6F9-4F6A-8C53-48E7BC0190E0}" srcOrd="0" destOrd="0" presId="urn:microsoft.com/office/officeart/2005/8/layout/hierarchy2"/>
    <dgm:cxn modelId="{04BD17D8-4DD9-4FD9-81F3-68F2D1EE5162}" type="presParOf" srcId="{65E8E6A1-AA4D-4216-A144-C085E1BCB775}" destId="{C2841057-8DF0-40DE-A6F4-79796809E9FD}" srcOrd="1" destOrd="0" presId="urn:microsoft.com/office/officeart/2005/8/layout/hierarchy2"/>
    <dgm:cxn modelId="{8F0FC475-B6C5-4A63-AFF3-921CB0287484}" type="presParOf" srcId="{C2841057-8DF0-40DE-A6F4-79796809E9FD}" destId="{A6694766-CCC8-4849-B3DA-08BDE54ED575}" srcOrd="0" destOrd="0" presId="urn:microsoft.com/office/officeart/2005/8/layout/hierarchy2"/>
    <dgm:cxn modelId="{7CDF2674-74FF-432C-ABD3-490BB8AB949C}" type="presParOf" srcId="{A6694766-CCC8-4849-B3DA-08BDE54ED575}" destId="{B2B853B4-6330-47CC-9AA4-AA0274A0C01A}" srcOrd="0" destOrd="0" presId="urn:microsoft.com/office/officeart/2005/8/layout/hierarchy2"/>
    <dgm:cxn modelId="{51BED16A-2438-44F1-96E6-D1D76191461E}" type="presParOf" srcId="{C2841057-8DF0-40DE-A6F4-79796809E9FD}" destId="{40D715F0-34BA-4BB0-90E7-0E3B5396813B}" srcOrd="1" destOrd="0" presId="urn:microsoft.com/office/officeart/2005/8/layout/hierarchy2"/>
    <dgm:cxn modelId="{37081B24-D062-44D7-A8D2-B89D785F81D5}" type="presParOf" srcId="{40D715F0-34BA-4BB0-90E7-0E3B5396813B}" destId="{9FD39036-A63E-4CC8-9058-11076FC521FD}" srcOrd="0" destOrd="0" presId="urn:microsoft.com/office/officeart/2005/8/layout/hierarchy2"/>
    <dgm:cxn modelId="{9D34A0BD-FA35-407A-B675-2E9E4072437F}" type="presParOf" srcId="{40D715F0-34BA-4BB0-90E7-0E3B5396813B}" destId="{ACAB7D4E-9450-40DB-B911-11F50D2361A1}" srcOrd="1" destOrd="0" presId="urn:microsoft.com/office/officeart/2005/8/layout/hierarchy2"/>
    <dgm:cxn modelId="{51D4F375-6DE3-4044-90FC-294D27D346B4}" type="presParOf" srcId="{ACAB7D4E-9450-40DB-B911-11F50D2361A1}" destId="{00F1C1D9-F36E-4ED0-989F-3C99F0383274}" srcOrd="0" destOrd="0" presId="urn:microsoft.com/office/officeart/2005/8/layout/hierarchy2"/>
    <dgm:cxn modelId="{9FEE2DDF-2C2E-456C-A028-E4D3C2BF9A75}" type="presParOf" srcId="{00F1C1D9-F36E-4ED0-989F-3C99F0383274}" destId="{35EE461F-22A6-4527-AA71-43F6D247044E}" srcOrd="0" destOrd="0" presId="urn:microsoft.com/office/officeart/2005/8/layout/hierarchy2"/>
    <dgm:cxn modelId="{6E8A4398-0032-49BE-9167-98718DCBA923}" type="presParOf" srcId="{ACAB7D4E-9450-40DB-B911-11F50D2361A1}" destId="{5DB14A60-9B8A-490F-A0C9-12EA4892333D}" srcOrd="1" destOrd="0" presId="urn:microsoft.com/office/officeart/2005/8/layout/hierarchy2"/>
    <dgm:cxn modelId="{3C08968B-52B1-468C-88E0-3158B052F214}" type="presParOf" srcId="{5DB14A60-9B8A-490F-A0C9-12EA4892333D}" destId="{FBE3FAB3-CED0-4A19-9B9B-3FD9FA3E6A69}" srcOrd="0" destOrd="0" presId="urn:microsoft.com/office/officeart/2005/8/layout/hierarchy2"/>
    <dgm:cxn modelId="{BBC9161A-9351-4B34-AA0C-AFF8F98A85EB}" type="presParOf" srcId="{5DB14A60-9B8A-490F-A0C9-12EA4892333D}" destId="{BC02AA0C-561F-4910-ABAF-C3A678B7F1A1}" srcOrd="1" destOrd="0" presId="urn:microsoft.com/office/officeart/2005/8/layout/hierarchy2"/>
    <dgm:cxn modelId="{0B275228-344C-4171-B875-A872BE1F0994}" type="presParOf" srcId="{ACAB7D4E-9450-40DB-B911-11F50D2361A1}" destId="{A597256C-FFD4-44AA-9E68-BB35F82DB6F1}" srcOrd="2" destOrd="0" presId="urn:microsoft.com/office/officeart/2005/8/layout/hierarchy2"/>
    <dgm:cxn modelId="{19125F2C-3130-4F59-8489-074DD2935F7C}" type="presParOf" srcId="{A597256C-FFD4-44AA-9E68-BB35F82DB6F1}" destId="{21A48BC9-82F5-412C-A0D9-413BEDF104C0}" srcOrd="0" destOrd="0" presId="urn:microsoft.com/office/officeart/2005/8/layout/hierarchy2"/>
    <dgm:cxn modelId="{1B036E4D-A595-4EEC-91C7-D7E7EE34175E}" type="presParOf" srcId="{ACAB7D4E-9450-40DB-B911-11F50D2361A1}" destId="{23C108F9-5AFE-4B25-A7FB-C699704FE536}" srcOrd="3" destOrd="0" presId="urn:microsoft.com/office/officeart/2005/8/layout/hierarchy2"/>
    <dgm:cxn modelId="{8B95A5BC-283C-4E18-8AE8-A54028662E93}" type="presParOf" srcId="{23C108F9-5AFE-4B25-A7FB-C699704FE536}" destId="{8780B2CE-2576-4D91-BC00-1E1827846F23}" srcOrd="0" destOrd="0" presId="urn:microsoft.com/office/officeart/2005/8/layout/hierarchy2"/>
    <dgm:cxn modelId="{E1AE5130-868B-4327-A997-0AE2D1D3F14B}" type="presParOf" srcId="{23C108F9-5AFE-4B25-A7FB-C699704FE536}" destId="{90EC37F5-F306-485C-A3E4-8C2430278518}" srcOrd="1" destOrd="0" presId="urn:microsoft.com/office/officeart/2005/8/layout/hierarchy2"/>
    <dgm:cxn modelId="{DD45D086-BC8C-401D-859A-43D923F7AE80}" type="presParOf" srcId="{C2841057-8DF0-40DE-A6F4-79796809E9FD}" destId="{FD026BB1-52AF-4412-B38A-9D0EBF1C24AB}" srcOrd="2" destOrd="0" presId="urn:microsoft.com/office/officeart/2005/8/layout/hierarchy2"/>
    <dgm:cxn modelId="{00396EBE-7B0C-4F4F-97DF-94FE7EE9E672}" type="presParOf" srcId="{FD026BB1-52AF-4412-B38A-9D0EBF1C24AB}" destId="{EA069D21-80B6-470E-89FF-AA0CF658C179}" srcOrd="0" destOrd="0" presId="urn:microsoft.com/office/officeart/2005/8/layout/hierarchy2"/>
    <dgm:cxn modelId="{A5267236-5901-4268-9D8D-667F49A52A02}" type="presParOf" srcId="{C2841057-8DF0-40DE-A6F4-79796809E9FD}" destId="{644E2BB9-DF3F-4B88-9011-649F0043DC7C}" srcOrd="3" destOrd="0" presId="urn:microsoft.com/office/officeart/2005/8/layout/hierarchy2"/>
    <dgm:cxn modelId="{C7AFBB7A-5E41-4690-92A9-1FBAF14BD478}" type="presParOf" srcId="{644E2BB9-DF3F-4B88-9011-649F0043DC7C}" destId="{4A521E7F-A1BA-48EB-ACF4-72127D780219}" srcOrd="0" destOrd="0" presId="urn:microsoft.com/office/officeart/2005/8/layout/hierarchy2"/>
    <dgm:cxn modelId="{FA1F3938-7C62-4FAF-8888-72676FDE0FD6}" type="presParOf" srcId="{644E2BB9-DF3F-4B88-9011-649F0043DC7C}" destId="{0ECA7146-C345-4281-8593-C059B3739EB9}" srcOrd="1" destOrd="0" presId="urn:microsoft.com/office/officeart/2005/8/layout/hierarchy2"/>
    <dgm:cxn modelId="{6ABEC308-7EB3-455D-BC27-2ED8BC93B85F}" type="presParOf" srcId="{0ECA7146-C345-4281-8593-C059B3739EB9}" destId="{EAC2C3A6-7707-4F8C-BB8C-CF8856203881}" srcOrd="0" destOrd="0" presId="urn:microsoft.com/office/officeart/2005/8/layout/hierarchy2"/>
    <dgm:cxn modelId="{B5135398-59F0-47E4-96E5-05BB9803FBC7}" type="presParOf" srcId="{EAC2C3A6-7707-4F8C-BB8C-CF8856203881}" destId="{099BD081-7546-45AC-A1DD-B1BF6ACF57D6}" srcOrd="0" destOrd="0" presId="urn:microsoft.com/office/officeart/2005/8/layout/hierarchy2"/>
    <dgm:cxn modelId="{D0017E2A-FB9E-4812-B2B6-0E495DE9B91A}" type="presParOf" srcId="{0ECA7146-C345-4281-8593-C059B3739EB9}" destId="{403E5273-0E3A-49A1-B41C-E57733E5422E}" srcOrd="1" destOrd="0" presId="urn:microsoft.com/office/officeart/2005/8/layout/hierarchy2"/>
    <dgm:cxn modelId="{D4E1FA85-8133-4A90-ABF6-905B3C05C3EB}" type="presParOf" srcId="{403E5273-0E3A-49A1-B41C-E57733E5422E}" destId="{94BB64F7-B039-4C33-89A4-17FEA5FDA71A}" srcOrd="0" destOrd="0" presId="urn:microsoft.com/office/officeart/2005/8/layout/hierarchy2"/>
    <dgm:cxn modelId="{B674E871-4A4A-45D7-A401-0D8972FE6F35}" type="presParOf" srcId="{403E5273-0E3A-49A1-B41C-E57733E5422E}" destId="{96706A71-8070-499D-A544-8FBE77A43FE3}" srcOrd="1" destOrd="0" presId="urn:microsoft.com/office/officeart/2005/8/layout/hierarchy2"/>
    <dgm:cxn modelId="{31FA994E-5E47-4956-88E5-405E2EB34F2C}" type="presParOf" srcId="{0ECA7146-C345-4281-8593-C059B3739EB9}" destId="{3B756C09-5B37-472E-AB22-26F9B34A7CF8}" srcOrd="2" destOrd="0" presId="urn:microsoft.com/office/officeart/2005/8/layout/hierarchy2"/>
    <dgm:cxn modelId="{CEE3FE1E-B2C2-4762-96B4-406E7757DC8D}" type="presParOf" srcId="{3B756C09-5B37-472E-AB22-26F9B34A7CF8}" destId="{DCA21C9A-9E49-4D1D-AE2B-364ECA979894}" srcOrd="0" destOrd="0" presId="urn:microsoft.com/office/officeart/2005/8/layout/hierarchy2"/>
    <dgm:cxn modelId="{38A0639E-BF82-4F45-89A9-2E8DB4440547}" type="presParOf" srcId="{0ECA7146-C345-4281-8593-C059B3739EB9}" destId="{0B9EB799-5E89-4BF6-B2B4-A76050735151}" srcOrd="3" destOrd="0" presId="urn:microsoft.com/office/officeart/2005/8/layout/hierarchy2"/>
    <dgm:cxn modelId="{152B379A-681F-4805-B318-1A3FE73035BE}" type="presParOf" srcId="{0B9EB799-5E89-4BF6-B2B4-A76050735151}" destId="{64A01E09-EA90-4C22-A6C6-9326DF457A89}" srcOrd="0" destOrd="0" presId="urn:microsoft.com/office/officeart/2005/8/layout/hierarchy2"/>
    <dgm:cxn modelId="{4DCE4069-A611-432E-B15B-92EBA43FCC1B}" type="presParOf" srcId="{0B9EB799-5E89-4BF6-B2B4-A76050735151}" destId="{27410704-B5DD-40E2-BD7C-3EA39F691F9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14F76DC-94C2-48EB-9CF7-120D56E18CC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C"/>
        </a:p>
      </dgm:t>
    </dgm:pt>
    <dgm:pt modelId="{F729648B-49E4-4679-ACE7-195AED55627B}">
      <dgm:prSet phldrT="[Texto]"/>
      <dgm:spPr/>
      <dgm:t>
        <a:bodyPr/>
        <a:lstStyle/>
        <a:p>
          <a:r>
            <a:rPr lang="es-EC" dirty="0" smtClean="0"/>
            <a:t>Estudio de los espacios de color</a:t>
          </a:r>
          <a:endParaRPr lang="es-EC" dirty="0"/>
        </a:p>
      </dgm:t>
    </dgm:pt>
    <dgm:pt modelId="{ABFC8396-1611-495F-B8C1-5074617AC5DA}" type="parTrans" cxnId="{C22AC139-FE16-45AE-910D-A4F320EC692C}">
      <dgm:prSet/>
      <dgm:spPr/>
      <dgm:t>
        <a:bodyPr/>
        <a:lstStyle/>
        <a:p>
          <a:endParaRPr lang="es-EC"/>
        </a:p>
      </dgm:t>
    </dgm:pt>
    <dgm:pt modelId="{DEE9577C-E481-44B5-B16E-281123F71A5C}" type="sibTrans" cxnId="{C22AC139-FE16-45AE-910D-A4F320EC692C}">
      <dgm:prSet/>
      <dgm:spPr/>
      <dgm:t>
        <a:bodyPr/>
        <a:lstStyle/>
        <a:p>
          <a:endParaRPr lang="es-EC"/>
        </a:p>
      </dgm:t>
    </dgm:pt>
    <dgm:pt modelId="{5A0ED2AD-3D07-4F9F-A418-58276DC0AD9C}">
      <dgm:prSet phldrT="[Texto]"/>
      <dgm:spPr/>
      <dgm:t>
        <a:bodyPr/>
        <a:lstStyle/>
        <a:p>
          <a:r>
            <a:rPr lang="es-EC" dirty="0" smtClean="0"/>
            <a:t>RGB</a:t>
          </a:r>
          <a:endParaRPr lang="es-EC" dirty="0"/>
        </a:p>
      </dgm:t>
    </dgm:pt>
    <dgm:pt modelId="{3963E8A6-B908-4FE5-8C0C-410CBF608283}" type="parTrans" cxnId="{2E571914-1541-4595-9F94-FDA6A0A17F12}">
      <dgm:prSet/>
      <dgm:spPr/>
      <dgm:t>
        <a:bodyPr/>
        <a:lstStyle/>
        <a:p>
          <a:endParaRPr lang="es-EC"/>
        </a:p>
      </dgm:t>
    </dgm:pt>
    <dgm:pt modelId="{6D11A325-1D1E-4612-AFAD-A5DA415A9890}" type="sibTrans" cxnId="{2E571914-1541-4595-9F94-FDA6A0A17F12}">
      <dgm:prSet/>
      <dgm:spPr/>
      <dgm:t>
        <a:bodyPr/>
        <a:lstStyle/>
        <a:p>
          <a:endParaRPr lang="es-EC"/>
        </a:p>
      </dgm:t>
    </dgm:pt>
    <dgm:pt modelId="{28172393-13B2-47CA-8E59-F90AF5C43840}">
      <dgm:prSet phldrT="[Texto]"/>
      <dgm:spPr/>
      <dgm:t>
        <a:bodyPr/>
        <a:lstStyle/>
        <a:p>
          <a:r>
            <a:rPr lang="es-EC" dirty="0" err="1" smtClean="0"/>
            <a:t>Lab</a:t>
          </a:r>
          <a:endParaRPr lang="es-EC" dirty="0"/>
        </a:p>
      </dgm:t>
    </dgm:pt>
    <dgm:pt modelId="{1344BD03-509A-4EC8-925F-390B0CE061C6}" type="parTrans" cxnId="{E1B06232-437B-4889-898A-C2CF1E9E168B}">
      <dgm:prSet/>
      <dgm:spPr/>
      <dgm:t>
        <a:bodyPr/>
        <a:lstStyle/>
        <a:p>
          <a:endParaRPr lang="es-EC"/>
        </a:p>
      </dgm:t>
    </dgm:pt>
    <dgm:pt modelId="{92A7C215-1576-4BCB-8930-EEFD404FD12B}" type="sibTrans" cxnId="{E1B06232-437B-4889-898A-C2CF1E9E168B}">
      <dgm:prSet/>
      <dgm:spPr/>
      <dgm:t>
        <a:bodyPr/>
        <a:lstStyle/>
        <a:p>
          <a:endParaRPr lang="es-EC"/>
        </a:p>
      </dgm:t>
    </dgm:pt>
    <dgm:pt modelId="{13129B53-A55B-44A2-83B3-607BF35789AD}">
      <dgm:prSet phldrT="[Texto]"/>
      <dgm:spPr/>
      <dgm:t>
        <a:bodyPr/>
        <a:lstStyle/>
        <a:p>
          <a:r>
            <a:rPr lang="es-EC" dirty="0" err="1" smtClean="0"/>
            <a:t>YCrCb</a:t>
          </a:r>
          <a:endParaRPr lang="es-EC" dirty="0"/>
        </a:p>
      </dgm:t>
    </dgm:pt>
    <dgm:pt modelId="{F24B4E50-566F-4E3A-9F4B-56542788886A}" type="parTrans" cxnId="{CF32CA2C-46C6-46BD-AD69-124CC337068B}">
      <dgm:prSet/>
      <dgm:spPr/>
      <dgm:t>
        <a:bodyPr/>
        <a:lstStyle/>
        <a:p>
          <a:endParaRPr lang="es-EC"/>
        </a:p>
      </dgm:t>
    </dgm:pt>
    <dgm:pt modelId="{9672AA3D-60B8-4426-80C8-A331AF4A8B30}" type="sibTrans" cxnId="{CF32CA2C-46C6-46BD-AD69-124CC337068B}">
      <dgm:prSet/>
      <dgm:spPr/>
      <dgm:t>
        <a:bodyPr/>
        <a:lstStyle/>
        <a:p>
          <a:endParaRPr lang="es-EC"/>
        </a:p>
      </dgm:t>
    </dgm:pt>
    <dgm:pt modelId="{25757C69-91C7-43D0-8E51-35BC3E9A223E}">
      <dgm:prSet phldrT="[Texto]"/>
      <dgm:spPr/>
      <dgm:t>
        <a:bodyPr/>
        <a:lstStyle/>
        <a:p>
          <a:r>
            <a:rPr lang="es-EC" dirty="0" smtClean="0"/>
            <a:t>RGB normalizado</a:t>
          </a:r>
          <a:endParaRPr lang="es-EC" dirty="0"/>
        </a:p>
      </dgm:t>
    </dgm:pt>
    <dgm:pt modelId="{415332AC-B496-4BBF-8029-2A9EE58DA600}" type="parTrans" cxnId="{AB12E67E-703C-4086-BFCF-2BF2F1707AE6}">
      <dgm:prSet/>
      <dgm:spPr/>
      <dgm:t>
        <a:bodyPr/>
        <a:lstStyle/>
        <a:p>
          <a:endParaRPr lang="es-EC"/>
        </a:p>
      </dgm:t>
    </dgm:pt>
    <dgm:pt modelId="{DB34BF28-FDEE-46CC-803C-3A1301BF8125}" type="sibTrans" cxnId="{AB12E67E-703C-4086-BFCF-2BF2F1707AE6}">
      <dgm:prSet/>
      <dgm:spPr/>
      <dgm:t>
        <a:bodyPr/>
        <a:lstStyle/>
        <a:p>
          <a:endParaRPr lang="es-EC"/>
        </a:p>
      </dgm:t>
    </dgm:pt>
    <dgm:pt modelId="{7EBBF334-F65A-448C-9A73-CE5575F51324}">
      <dgm:prSet phldrT="[Texto]"/>
      <dgm:spPr/>
      <dgm:t>
        <a:bodyPr/>
        <a:lstStyle/>
        <a:p>
          <a:r>
            <a:rPr lang="es-EC" dirty="0" smtClean="0"/>
            <a:t>HSV</a:t>
          </a:r>
          <a:endParaRPr lang="es-EC" dirty="0"/>
        </a:p>
      </dgm:t>
    </dgm:pt>
    <dgm:pt modelId="{EFBB843F-9D9F-4ED1-8C59-7136AEF5481A}" type="parTrans" cxnId="{7B1F8DA9-3086-4A6C-A990-F47EB72F48A1}">
      <dgm:prSet/>
      <dgm:spPr/>
      <dgm:t>
        <a:bodyPr/>
        <a:lstStyle/>
        <a:p>
          <a:endParaRPr lang="es-EC"/>
        </a:p>
      </dgm:t>
    </dgm:pt>
    <dgm:pt modelId="{AEC021D4-ADA4-422A-B29C-AF6C8B042E5B}" type="sibTrans" cxnId="{7B1F8DA9-3086-4A6C-A990-F47EB72F48A1}">
      <dgm:prSet/>
      <dgm:spPr/>
      <dgm:t>
        <a:bodyPr/>
        <a:lstStyle/>
        <a:p>
          <a:endParaRPr lang="es-EC"/>
        </a:p>
      </dgm:t>
    </dgm:pt>
    <dgm:pt modelId="{9359B11A-4540-4DF5-A259-3EBDB5C417DF}">
      <dgm:prSet phldrT="[Texto]"/>
      <dgm:spPr/>
      <dgm:t>
        <a:bodyPr/>
        <a:lstStyle/>
        <a:p>
          <a:r>
            <a:rPr lang="es-EC" dirty="0" smtClean="0"/>
            <a:t>HSL</a:t>
          </a:r>
          <a:endParaRPr lang="es-EC" dirty="0"/>
        </a:p>
      </dgm:t>
    </dgm:pt>
    <dgm:pt modelId="{112CD137-4547-40CE-BF74-040E0FC633E6}" type="parTrans" cxnId="{781DC8D9-500A-4229-8F0E-9ED5248C87DF}">
      <dgm:prSet/>
      <dgm:spPr/>
      <dgm:t>
        <a:bodyPr/>
        <a:lstStyle/>
        <a:p>
          <a:endParaRPr lang="es-EC"/>
        </a:p>
      </dgm:t>
    </dgm:pt>
    <dgm:pt modelId="{6405B292-3040-44C6-8A86-19527193A5D0}" type="sibTrans" cxnId="{781DC8D9-500A-4229-8F0E-9ED5248C87DF}">
      <dgm:prSet/>
      <dgm:spPr/>
      <dgm:t>
        <a:bodyPr/>
        <a:lstStyle/>
        <a:p>
          <a:endParaRPr lang="es-EC"/>
        </a:p>
      </dgm:t>
    </dgm:pt>
    <dgm:pt modelId="{0985B080-3FB1-45A3-8B96-8E159A1C9D68}" type="pres">
      <dgm:prSet presAssocID="{F14F76DC-94C2-48EB-9CF7-120D56E18CC9}" presName="hierChild1" presStyleCnt="0">
        <dgm:presLayoutVars>
          <dgm:chPref val="1"/>
          <dgm:dir/>
          <dgm:animOne val="branch"/>
          <dgm:animLvl val="lvl"/>
          <dgm:resizeHandles/>
        </dgm:presLayoutVars>
      </dgm:prSet>
      <dgm:spPr/>
      <dgm:t>
        <a:bodyPr/>
        <a:lstStyle/>
        <a:p>
          <a:endParaRPr lang="es-EC"/>
        </a:p>
      </dgm:t>
    </dgm:pt>
    <dgm:pt modelId="{DDBB54E4-E734-413A-91FA-A910C604CCB3}" type="pres">
      <dgm:prSet presAssocID="{F729648B-49E4-4679-ACE7-195AED55627B}" presName="hierRoot1" presStyleCnt="0"/>
      <dgm:spPr/>
    </dgm:pt>
    <dgm:pt modelId="{ED32B2E6-245E-4C36-9180-7514F59B6FCD}" type="pres">
      <dgm:prSet presAssocID="{F729648B-49E4-4679-ACE7-195AED55627B}" presName="composite" presStyleCnt="0"/>
      <dgm:spPr/>
    </dgm:pt>
    <dgm:pt modelId="{237F2751-43B1-47DA-B5F5-85C61DFF89DC}" type="pres">
      <dgm:prSet presAssocID="{F729648B-49E4-4679-ACE7-195AED55627B}" presName="background" presStyleLbl="node0" presStyleIdx="0" presStyleCnt="1"/>
      <dgm:spPr/>
    </dgm:pt>
    <dgm:pt modelId="{4A0C506F-2F6B-4BD8-99B6-01DC9FF7631B}" type="pres">
      <dgm:prSet presAssocID="{F729648B-49E4-4679-ACE7-195AED55627B}" presName="text" presStyleLbl="fgAcc0" presStyleIdx="0" presStyleCnt="1" custScaleX="182703">
        <dgm:presLayoutVars>
          <dgm:chPref val="3"/>
        </dgm:presLayoutVars>
      </dgm:prSet>
      <dgm:spPr/>
      <dgm:t>
        <a:bodyPr/>
        <a:lstStyle/>
        <a:p>
          <a:endParaRPr lang="es-EC"/>
        </a:p>
      </dgm:t>
    </dgm:pt>
    <dgm:pt modelId="{B9475EB2-E554-421A-96B2-59152954E5A9}" type="pres">
      <dgm:prSet presAssocID="{F729648B-49E4-4679-ACE7-195AED55627B}" presName="hierChild2" presStyleCnt="0"/>
      <dgm:spPr/>
    </dgm:pt>
    <dgm:pt modelId="{3F46D04A-EBFF-4D2F-B0AA-E07C1796A855}" type="pres">
      <dgm:prSet presAssocID="{3963E8A6-B908-4FE5-8C0C-410CBF608283}" presName="Name10" presStyleLbl="parChTrans1D2" presStyleIdx="0" presStyleCnt="6"/>
      <dgm:spPr/>
      <dgm:t>
        <a:bodyPr/>
        <a:lstStyle/>
        <a:p>
          <a:endParaRPr lang="es-EC"/>
        </a:p>
      </dgm:t>
    </dgm:pt>
    <dgm:pt modelId="{0D5D03D5-2A73-4662-8385-13014061D1A7}" type="pres">
      <dgm:prSet presAssocID="{5A0ED2AD-3D07-4F9F-A418-58276DC0AD9C}" presName="hierRoot2" presStyleCnt="0"/>
      <dgm:spPr/>
    </dgm:pt>
    <dgm:pt modelId="{9428C6A5-8ABA-4934-907B-0B87A5C76CFF}" type="pres">
      <dgm:prSet presAssocID="{5A0ED2AD-3D07-4F9F-A418-58276DC0AD9C}" presName="composite2" presStyleCnt="0"/>
      <dgm:spPr/>
    </dgm:pt>
    <dgm:pt modelId="{83021208-C1A3-4E3E-BF47-A46D26AAB552}" type="pres">
      <dgm:prSet presAssocID="{5A0ED2AD-3D07-4F9F-A418-58276DC0AD9C}" presName="background2" presStyleLbl="node2" presStyleIdx="0" presStyleCnt="6"/>
      <dgm:spPr/>
    </dgm:pt>
    <dgm:pt modelId="{E663F5A0-F108-4580-8F27-BD67DC6A7BEF}" type="pres">
      <dgm:prSet presAssocID="{5A0ED2AD-3D07-4F9F-A418-58276DC0AD9C}" presName="text2" presStyleLbl="fgAcc2" presStyleIdx="0" presStyleCnt="6">
        <dgm:presLayoutVars>
          <dgm:chPref val="3"/>
        </dgm:presLayoutVars>
      </dgm:prSet>
      <dgm:spPr/>
      <dgm:t>
        <a:bodyPr/>
        <a:lstStyle/>
        <a:p>
          <a:endParaRPr lang="es-EC"/>
        </a:p>
      </dgm:t>
    </dgm:pt>
    <dgm:pt modelId="{B58744B0-B05E-420D-8338-D5F25E2D4694}" type="pres">
      <dgm:prSet presAssocID="{5A0ED2AD-3D07-4F9F-A418-58276DC0AD9C}" presName="hierChild3" presStyleCnt="0"/>
      <dgm:spPr/>
    </dgm:pt>
    <dgm:pt modelId="{74629242-D937-4D4D-B39B-1601E4BA53C2}" type="pres">
      <dgm:prSet presAssocID="{1344BD03-509A-4EC8-925F-390B0CE061C6}" presName="Name10" presStyleLbl="parChTrans1D2" presStyleIdx="1" presStyleCnt="6"/>
      <dgm:spPr/>
      <dgm:t>
        <a:bodyPr/>
        <a:lstStyle/>
        <a:p>
          <a:endParaRPr lang="es-EC"/>
        </a:p>
      </dgm:t>
    </dgm:pt>
    <dgm:pt modelId="{AAE79B87-841A-45DA-BD2E-45267BF444B1}" type="pres">
      <dgm:prSet presAssocID="{28172393-13B2-47CA-8E59-F90AF5C43840}" presName="hierRoot2" presStyleCnt="0"/>
      <dgm:spPr/>
    </dgm:pt>
    <dgm:pt modelId="{6F72485C-BF07-4136-B893-7065A8441C20}" type="pres">
      <dgm:prSet presAssocID="{28172393-13B2-47CA-8E59-F90AF5C43840}" presName="composite2" presStyleCnt="0"/>
      <dgm:spPr/>
    </dgm:pt>
    <dgm:pt modelId="{5F6600D2-0E42-42C5-80B0-727B0890B585}" type="pres">
      <dgm:prSet presAssocID="{28172393-13B2-47CA-8E59-F90AF5C43840}" presName="background2" presStyleLbl="node2" presStyleIdx="1" presStyleCnt="6"/>
      <dgm:spPr/>
    </dgm:pt>
    <dgm:pt modelId="{3ABD5C33-A770-41BC-A7FE-9C00A7B2B150}" type="pres">
      <dgm:prSet presAssocID="{28172393-13B2-47CA-8E59-F90AF5C43840}" presName="text2" presStyleLbl="fgAcc2" presStyleIdx="1" presStyleCnt="6">
        <dgm:presLayoutVars>
          <dgm:chPref val="3"/>
        </dgm:presLayoutVars>
      </dgm:prSet>
      <dgm:spPr/>
      <dgm:t>
        <a:bodyPr/>
        <a:lstStyle/>
        <a:p>
          <a:endParaRPr lang="es-EC"/>
        </a:p>
      </dgm:t>
    </dgm:pt>
    <dgm:pt modelId="{D3E6E32B-11BF-427F-BDCD-68FD1A3F4D26}" type="pres">
      <dgm:prSet presAssocID="{28172393-13B2-47CA-8E59-F90AF5C43840}" presName="hierChild3" presStyleCnt="0"/>
      <dgm:spPr/>
    </dgm:pt>
    <dgm:pt modelId="{FDF17AD9-9EE0-4669-B654-DB1ED4424A1C}" type="pres">
      <dgm:prSet presAssocID="{415332AC-B496-4BBF-8029-2A9EE58DA600}" presName="Name10" presStyleLbl="parChTrans1D2" presStyleIdx="2" presStyleCnt="6"/>
      <dgm:spPr/>
      <dgm:t>
        <a:bodyPr/>
        <a:lstStyle/>
        <a:p>
          <a:endParaRPr lang="es-EC"/>
        </a:p>
      </dgm:t>
    </dgm:pt>
    <dgm:pt modelId="{8957C6D6-1D66-4C59-8714-C4127896BA78}" type="pres">
      <dgm:prSet presAssocID="{25757C69-91C7-43D0-8E51-35BC3E9A223E}" presName="hierRoot2" presStyleCnt="0"/>
      <dgm:spPr/>
    </dgm:pt>
    <dgm:pt modelId="{D266DB73-2A45-4884-9E1A-21BAC64063BB}" type="pres">
      <dgm:prSet presAssocID="{25757C69-91C7-43D0-8E51-35BC3E9A223E}" presName="composite2" presStyleCnt="0"/>
      <dgm:spPr/>
    </dgm:pt>
    <dgm:pt modelId="{788A249B-8B8E-4867-BDDA-0353024BDE2B}" type="pres">
      <dgm:prSet presAssocID="{25757C69-91C7-43D0-8E51-35BC3E9A223E}" presName="background2" presStyleLbl="node2" presStyleIdx="2" presStyleCnt="6"/>
      <dgm:spPr/>
    </dgm:pt>
    <dgm:pt modelId="{B0E8CC30-17CB-4EBD-A1BC-3F528C5B0B97}" type="pres">
      <dgm:prSet presAssocID="{25757C69-91C7-43D0-8E51-35BC3E9A223E}" presName="text2" presStyleLbl="fgAcc2" presStyleIdx="2" presStyleCnt="6">
        <dgm:presLayoutVars>
          <dgm:chPref val="3"/>
        </dgm:presLayoutVars>
      </dgm:prSet>
      <dgm:spPr/>
      <dgm:t>
        <a:bodyPr/>
        <a:lstStyle/>
        <a:p>
          <a:endParaRPr lang="es-EC"/>
        </a:p>
      </dgm:t>
    </dgm:pt>
    <dgm:pt modelId="{9758C8B0-1782-494F-81EE-992A4A26218C}" type="pres">
      <dgm:prSet presAssocID="{25757C69-91C7-43D0-8E51-35BC3E9A223E}" presName="hierChild3" presStyleCnt="0"/>
      <dgm:spPr/>
    </dgm:pt>
    <dgm:pt modelId="{6AD15A08-8F67-4CE8-95F5-DD73972E2321}" type="pres">
      <dgm:prSet presAssocID="{EFBB843F-9D9F-4ED1-8C59-7136AEF5481A}" presName="Name10" presStyleLbl="parChTrans1D2" presStyleIdx="3" presStyleCnt="6"/>
      <dgm:spPr/>
      <dgm:t>
        <a:bodyPr/>
        <a:lstStyle/>
        <a:p>
          <a:endParaRPr lang="es-EC"/>
        </a:p>
      </dgm:t>
    </dgm:pt>
    <dgm:pt modelId="{E0B3DB78-9BFC-4E0D-BD72-A0F5D4484ADD}" type="pres">
      <dgm:prSet presAssocID="{7EBBF334-F65A-448C-9A73-CE5575F51324}" presName="hierRoot2" presStyleCnt="0"/>
      <dgm:spPr/>
    </dgm:pt>
    <dgm:pt modelId="{27E8D502-224E-4FED-829D-36763611F467}" type="pres">
      <dgm:prSet presAssocID="{7EBBF334-F65A-448C-9A73-CE5575F51324}" presName="composite2" presStyleCnt="0"/>
      <dgm:spPr/>
    </dgm:pt>
    <dgm:pt modelId="{5A05A4FE-8CB5-4B13-A37B-8B963F2077E1}" type="pres">
      <dgm:prSet presAssocID="{7EBBF334-F65A-448C-9A73-CE5575F51324}" presName="background2" presStyleLbl="node2" presStyleIdx="3" presStyleCnt="6"/>
      <dgm:spPr/>
    </dgm:pt>
    <dgm:pt modelId="{405CD5A0-69D7-4414-BC10-EB2EFECBB413}" type="pres">
      <dgm:prSet presAssocID="{7EBBF334-F65A-448C-9A73-CE5575F51324}" presName="text2" presStyleLbl="fgAcc2" presStyleIdx="3" presStyleCnt="6">
        <dgm:presLayoutVars>
          <dgm:chPref val="3"/>
        </dgm:presLayoutVars>
      </dgm:prSet>
      <dgm:spPr/>
      <dgm:t>
        <a:bodyPr/>
        <a:lstStyle/>
        <a:p>
          <a:endParaRPr lang="es-EC"/>
        </a:p>
      </dgm:t>
    </dgm:pt>
    <dgm:pt modelId="{E99397FB-7D87-4DC6-B106-8E7F737731D3}" type="pres">
      <dgm:prSet presAssocID="{7EBBF334-F65A-448C-9A73-CE5575F51324}" presName="hierChild3" presStyleCnt="0"/>
      <dgm:spPr/>
    </dgm:pt>
    <dgm:pt modelId="{DE21A852-2C16-46AF-8927-006A82253030}" type="pres">
      <dgm:prSet presAssocID="{112CD137-4547-40CE-BF74-040E0FC633E6}" presName="Name10" presStyleLbl="parChTrans1D2" presStyleIdx="4" presStyleCnt="6"/>
      <dgm:spPr/>
      <dgm:t>
        <a:bodyPr/>
        <a:lstStyle/>
        <a:p>
          <a:endParaRPr lang="es-EC"/>
        </a:p>
      </dgm:t>
    </dgm:pt>
    <dgm:pt modelId="{031C5C5E-EF49-460B-8A1E-8AB2738C07EA}" type="pres">
      <dgm:prSet presAssocID="{9359B11A-4540-4DF5-A259-3EBDB5C417DF}" presName="hierRoot2" presStyleCnt="0"/>
      <dgm:spPr/>
    </dgm:pt>
    <dgm:pt modelId="{BAE70C22-1944-492A-8518-8CF909A51403}" type="pres">
      <dgm:prSet presAssocID="{9359B11A-4540-4DF5-A259-3EBDB5C417DF}" presName="composite2" presStyleCnt="0"/>
      <dgm:spPr/>
    </dgm:pt>
    <dgm:pt modelId="{4A13EFF3-4D42-4B37-AB64-BA3352224180}" type="pres">
      <dgm:prSet presAssocID="{9359B11A-4540-4DF5-A259-3EBDB5C417DF}" presName="background2" presStyleLbl="node2" presStyleIdx="4" presStyleCnt="6"/>
      <dgm:spPr/>
    </dgm:pt>
    <dgm:pt modelId="{8CBACFD1-0D61-4351-89C0-C27A3EFDE725}" type="pres">
      <dgm:prSet presAssocID="{9359B11A-4540-4DF5-A259-3EBDB5C417DF}" presName="text2" presStyleLbl="fgAcc2" presStyleIdx="4" presStyleCnt="6">
        <dgm:presLayoutVars>
          <dgm:chPref val="3"/>
        </dgm:presLayoutVars>
      </dgm:prSet>
      <dgm:spPr/>
      <dgm:t>
        <a:bodyPr/>
        <a:lstStyle/>
        <a:p>
          <a:endParaRPr lang="es-EC"/>
        </a:p>
      </dgm:t>
    </dgm:pt>
    <dgm:pt modelId="{DFB9E259-730D-4B1F-9389-B5AD07DDEBEE}" type="pres">
      <dgm:prSet presAssocID="{9359B11A-4540-4DF5-A259-3EBDB5C417DF}" presName="hierChild3" presStyleCnt="0"/>
      <dgm:spPr/>
    </dgm:pt>
    <dgm:pt modelId="{86611354-84D0-4BE8-B21E-813F4B3B647D}" type="pres">
      <dgm:prSet presAssocID="{F24B4E50-566F-4E3A-9F4B-56542788886A}" presName="Name10" presStyleLbl="parChTrans1D2" presStyleIdx="5" presStyleCnt="6"/>
      <dgm:spPr/>
      <dgm:t>
        <a:bodyPr/>
        <a:lstStyle/>
        <a:p>
          <a:endParaRPr lang="es-EC"/>
        </a:p>
      </dgm:t>
    </dgm:pt>
    <dgm:pt modelId="{2E19760D-63F2-4DA5-9B91-FD0B2A153E27}" type="pres">
      <dgm:prSet presAssocID="{13129B53-A55B-44A2-83B3-607BF35789AD}" presName="hierRoot2" presStyleCnt="0"/>
      <dgm:spPr/>
    </dgm:pt>
    <dgm:pt modelId="{A916093D-F9FD-4484-A59C-E50F86B512EE}" type="pres">
      <dgm:prSet presAssocID="{13129B53-A55B-44A2-83B3-607BF35789AD}" presName="composite2" presStyleCnt="0"/>
      <dgm:spPr/>
    </dgm:pt>
    <dgm:pt modelId="{5CB11CDA-84D5-45FB-B72A-FDEB4EF40EBD}" type="pres">
      <dgm:prSet presAssocID="{13129B53-A55B-44A2-83B3-607BF35789AD}" presName="background2" presStyleLbl="node2" presStyleIdx="5" presStyleCnt="6"/>
      <dgm:spPr/>
    </dgm:pt>
    <dgm:pt modelId="{0D32A0B0-22CD-41FA-9805-E14A3B6B7C3F}" type="pres">
      <dgm:prSet presAssocID="{13129B53-A55B-44A2-83B3-607BF35789AD}" presName="text2" presStyleLbl="fgAcc2" presStyleIdx="5" presStyleCnt="6">
        <dgm:presLayoutVars>
          <dgm:chPref val="3"/>
        </dgm:presLayoutVars>
      </dgm:prSet>
      <dgm:spPr/>
      <dgm:t>
        <a:bodyPr/>
        <a:lstStyle/>
        <a:p>
          <a:endParaRPr lang="es-EC"/>
        </a:p>
      </dgm:t>
    </dgm:pt>
    <dgm:pt modelId="{1071044C-3003-4453-8046-D46A27B403F2}" type="pres">
      <dgm:prSet presAssocID="{13129B53-A55B-44A2-83B3-607BF35789AD}" presName="hierChild3" presStyleCnt="0"/>
      <dgm:spPr/>
    </dgm:pt>
  </dgm:ptLst>
  <dgm:cxnLst>
    <dgm:cxn modelId="{781DC8D9-500A-4229-8F0E-9ED5248C87DF}" srcId="{F729648B-49E4-4679-ACE7-195AED55627B}" destId="{9359B11A-4540-4DF5-A259-3EBDB5C417DF}" srcOrd="4" destOrd="0" parTransId="{112CD137-4547-40CE-BF74-040E0FC633E6}" sibTransId="{6405B292-3040-44C6-8A86-19527193A5D0}"/>
    <dgm:cxn modelId="{4A96FAD2-BBB6-4D86-9975-5488C6D844F7}" type="presOf" srcId="{25757C69-91C7-43D0-8E51-35BC3E9A223E}" destId="{B0E8CC30-17CB-4EBD-A1BC-3F528C5B0B97}" srcOrd="0" destOrd="0" presId="urn:microsoft.com/office/officeart/2005/8/layout/hierarchy1"/>
    <dgm:cxn modelId="{9226A046-23E3-4642-A6A8-431076F79400}" type="presOf" srcId="{415332AC-B496-4BBF-8029-2A9EE58DA600}" destId="{FDF17AD9-9EE0-4669-B654-DB1ED4424A1C}" srcOrd="0" destOrd="0" presId="urn:microsoft.com/office/officeart/2005/8/layout/hierarchy1"/>
    <dgm:cxn modelId="{C1EB4DEA-AADD-4CCC-9A96-4ECFBAB7ADE3}" type="presOf" srcId="{112CD137-4547-40CE-BF74-040E0FC633E6}" destId="{DE21A852-2C16-46AF-8927-006A82253030}" srcOrd="0" destOrd="0" presId="urn:microsoft.com/office/officeart/2005/8/layout/hierarchy1"/>
    <dgm:cxn modelId="{430FF71B-4692-4E2B-9411-9FF91EB004E2}" type="presOf" srcId="{1344BD03-509A-4EC8-925F-390B0CE061C6}" destId="{74629242-D937-4D4D-B39B-1601E4BA53C2}" srcOrd="0" destOrd="0" presId="urn:microsoft.com/office/officeart/2005/8/layout/hierarchy1"/>
    <dgm:cxn modelId="{6F37C209-7BDB-43AB-9F68-8F36F096E15A}" type="presOf" srcId="{3963E8A6-B908-4FE5-8C0C-410CBF608283}" destId="{3F46D04A-EBFF-4D2F-B0AA-E07C1796A855}" srcOrd="0" destOrd="0" presId="urn:microsoft.com/office/officeart/2005/8/layout/hierarchy1"/>
    <dgm:cxn modelId="{E5A1409D-3257-45E1-9CBD-7E97204EBD8D}" type="presOf" srcId="{13129B53-A55B-44A2-83B3-607BF35789AD}" destId="{0D32A0B0-22CD-41FA-9805-E14A3B6B7C3F}" srcOrd="0" destOrd="0" presId="urn:microsoft.com/office/officeart/2005/8/layout/hierarchy1"/>
    <dgm:cxn modelId="{E1B06232-437B-4889-898A-C2CF1E9E168B}" srcId="{F729648B-49E4-4679-ACE7-195AED55627B}" destId="{28172393-13B2-47CA-8E59-F90AF5C43840}" srcOrd="1" destOrd="0" parTransId="{1344BD03-509A-4EC8-925F-390B0CE061C6}" sibTransId="{92A7C215-1576-4BCB-8930-EEFD404FD12B}"/>
    <dgm:cxn modelId="{952D9A1E-077C-43C1-B582-C8AFF996A873}" type="presOf" srcId="{5A0ED2AD-3D07-4F9F-A418-58276DC0AD9C}" destId="{E663F5A0-F108-4580-8F27-BD67DC6A7BEF}" srcOrd="0" destOrd="0" presId="urn:microsoft.com/office/officeart/2005/8/layout/hierarchy1"/>
    <dgm:cxn modelId="{388EE356-40F7-4F20-8976-7C7E811F5B94}" type="presOf" srcId="{7EBBF334-F65A-448C-9A73-CE5575F51324}" destId="{405CD5A0-69D7-4414-BC10-EB2EFECBB413}" srcOrd="0" destOrd="0" presId="urn:microsoft.com/office/officeart/2005/8/layout/hierarchy1"/>
    <dgm:cxn modelId="{07828A83-3371-4AB9-9CBD-272C94F611AF}" type="presOf" srcId="{F24B4E50-566F-4E3A-9F4B-56542788886A}" destId="{86611354-84D0-4BE8-B21E-813F4B3B647D}" srcOrd="0" destOrd="0" presId="urn:microsoft.com/office/officeart/2005/8/layout/hierarchy1"/>
    <dgm:cxn modelId="{2E571914-1541-4595-9F94-FDA6A0A17F12}" srcId="{F729648B-49E4-4679-ACE7-195AED55627B}" destId="{5A0ED2AD-3D07-4F9F-A418-58276DC0AD9C}" srcOrd="0" destOrd="0" parTransId="{3963E8A6-B908-4FE5-8C0C-410CBF608283}" sibTransId="{6D11A325-1D1E-4612-AFAD-A5DA415A9890}"/>
    <dgm:cxn modelId="{C22AC139-FE16-45AE-910D-A4F320EC692C}" srcId="{F14F76DC-94C2-48EB-9CF7-120D56E18CC9}" destId="{F729648B-49E4-4679-ACE7-195AED55627B}" srcOrd="0" destOrd="0" parTransId="{ABFC8396-1611-495F-B8C1-5074617AC5DA}" sibTransId="{DEE9577C-E481-44B5-B16E-281123F71A5C}"/>
    <dgm:cxn modelId="{E99EAAF7-C4B6-4F67-9F6D-95C2E6D86E6B}" type="presOf" srcId="{F14F76DC-94C2-48EB-9CF7-120D56E18CC9}" destId="{0985B080-3FB1-45A3-8B96-8E159A1C9D68}" srcOrd="0" destOrd="0" presId="urn:microsoft.com/office/officeart/2005/8/layout/hierarchy1"/>
    <dgm:cxn modelId="{2249F8C7-3473-4497-9CAD-29385CCCC75A}" type="presOf" srcId="{F729648B-49E4-4679-ACE7-195AED55627B}" destId="{4A0C506F-2F6B-4BD8-99B6-01DC9FF7631B}" srcOrd="0" destOrd="0" presId="urn:microsoft.com/office/officeart/2005/8/layout/hierarchy1"/>
    <dgm:cxn modelId="{57A03E07-2D7D-4D5E-BA87-A4C82121048C}" type="presOf" srcId="{EFBB843F-9D9F-4ED1-8C59-7136AEF5481A}" destId="{6AD15A08-8F67-4CE8-95F5-DD73972E2321}" srcOrd="0" destOrd="0" presId="urn:microsoft.com/office/officeart/2005/8/layout/hierarchy1"/>
    <dgm:cxn modelId="{A6A8514D-8AAD-4D93-9610-40D960FAE8A9}" type="presOf" srcId="{9359B11A-4540-4DF5-A259-3EBDB5C417DF}" destId="{8CBACFD1-0D61-4351-89C0-C27A3EFDE725}" srcOrd="0" destOrd="0" presId="urn:microsoft.com/office/officeart/2005/8/layout/hierarchy1"/>
    <dgm:cxn modelId="{AB12E67E-703C-4086-BFCF-2BF2F1707AE6}" srcId="{F729648B-49E4-4679-ACE7-195AED55627B}" destId="{25757C69-91C7-43D0-8E51-35BC3E9A223E}" srcOrd="2" destOrd="0" parTransId="{415332AC-B496-4BBF-8029-2A9EE58DA600}" sibTransId="{DB34BF28-FDEE-46CC-803C-3A1301BF8125}"/>
    <dgm:cxn modelId="{F104FAFD-8787-4BC7-97B5-3EBD8150ADB7}" type="presOf" srcId="{28172393-13B2-47CA-8E59-F90AF5C43840}" destId="{3ABD5C33-A770-41BC-A7FE-9C00A7B2B150}" srcOrd="0" destOrd="0" presId="urn:microsoft.com/office/officeart/2005/8/layout/hierarchy1"/>
    <dgm:cxn modelId="{7B1F8DA9-3086-4A6C-A990-F47EB72F48A1}" srcId="{F729648B-49E4-4679-ACE7-195AED55627B}" destId="{7EBBF334-F65A-448C-9A73-CE5575F51324}" srcOrd="3" destOrd="0" parTransId="{EFBB843F-9D9F-4ED1-8C59-7136AEF5481A}" sibTransId="{AEC021D4-ADA4-422A-B29C-AF6C8B042E5B}"/>
    <dgm:cxn modelId="{CF32CA2C-46C6-46BD-AD69-124CC337068B}" srcId="{F729648B-49E4-4679-ACE7-195AED55627B}" destId="{13129B53-A55B-44A2-83B3-607BF35789AD}" srcOrd="5" destOrd="0" parTransId="{F24B4E50-566F-4E3A-9F4B-56542788886A}" sibTransId="{9672AA3D-60B8-4426-80C8-A331AF4A8B30}"/>
    <dgm:cxn modelId="{460BC719-5B58-4AE4-80A0-E31C98C640E3}" type="presParOf" srcId="{0985B080-3FB1-45A3-8B96-8E159A1C9D68}" destId="{DDBB54E4-E734-413A-91FA-A910C604CCB3}" srcOrd="0" destOrd="0" presId="urn:microsoft.com/office/officeart/2005/8/layout/hierarchy1"/>
    <dgm:cxn modelId="{68D1B0D6-598F-42DA-9976-A6B77C55DB46}" type="presParOf" srcId="{DDBB54E4-E734-413A-91FA-A910C604CCB3}" destId="{ED32B2E6-245E-4C36-9180-7514F59B6FCD}" srcOrd="0" destOrd="0" presId="urn:microsoft.com/office/officeart/2005/8/layout/hierarchy1"/>
    <dgm:cxn modelId="{AC0FADFE-D421-4AF5-8A34-287F113FC2A3}" type="presParOf" srcId="{ED32B2E6-245E-4C36-9180-7514F59B6FCD}" destId="{237F2751-43B1-47DA-B5F5-85C61DFF89DC}" srcOrd="0" destOrd="0" presId="urn:microsoft.com/office/officeart/2005/8/layout/hierarchy1"/>
    <dgm:cxn modelId="{AFA01C30-4F9C-4F0F-9C43-360A2B94A7DA}" type="presParOf" srcId="{ED32B2E6-245E-4C36-9180-7514F59B6FCD}" destId="{4A0C506F-2F6B-4BD8-99B6-01DC9FF7631B}" srcOrd="1" destOrd="0" presId="urn:microsoft.com/office/officeart/2005/8/layout/hierarchy1"/>
    <dgm:cxn modelId="{5CE49DF7-E169-43FC-BD11-B41F572A6B5B}" type="presParOf" srcId="{DDBB54E4-E734-413A-91FA-A910C604CCB3}" destId="{B9475EB2-E554-421A-96B2-59152954E5A9}" srcOrd="1" destOrd="0" presId="urn:microsoft.com/office/officeart/2005/8/layout/hierarchy1"/>
    <dgm:cxn modelId="{8D1DA50C-9D72-4A40-A67B-79A689D941E5}" type="presParOf" srcId="{B9475EB2-E554-421A-96B2-59152954E5A9}" destId="{3F46D04A-EBFF-4D2F-B0AA-E07C1796A855}" srcOrd="0" destOrd="0" presId="urn:microsoft.com/office/officeart/2005/8/layout/hierarchy1"/>
    <dgm:cxn modelId="{604E8FBD-1974-4A8C-9358-64EEDFF3FA26}" type="presParOf" srcId="{B9475EB2-E554-421A-96B2-59152954E5A9}" destId="{0D5D03D5-2A73-4662-8385-13014061D1A7}" srcOrd="1" destOrd="0" presId="urn:microsoft.com/office/officeart/2005/8/layout/hierarchy1"/>
    <dgm:cxn modelId="{E8ABFB97-8EA6-4927-90E8-203EF60D9E09}" type="presParOf" srcId="{0D5D03D5-2A73-4662-8385-13014061D1A7}" destId="{9428C6A5-8ABA-4934-907B-0B87A5C76CFF}" srcOrd="0" destOrd="0" presId="urn:microsoft.com/office/officeart/2005/8/layout/hierarchy1"/>
    <dgm:cxn modelId="{924B0BDD-8A98-4519-9228-D621107A4ECE}" type="presParOf" srcId="{9428C6A5-8ABA-4934-907B-0B87A5C76CFF}" destId="{83021208-C1A3-4E3E-BF47-A46D26AAB552}" srcOrd="0" destOrd="0" presId="urn:microsoft.com/office/officeart/2005/8/layout/hierarchy1"/>
    <dgm:cxn modelId="{AD12F5E6-C6BB-49F9-9A62-8F804E130CAA}" type="presParOf" srcId="{9428C6A5-8ABA-4934-907B-0B87A5C76CFF}" destId="{E663F5A0-F108-4580-8F27-BD67DC6A7BEF}" srcOrd="1" destOrd="0" presId="urn:microsoft.com/office/officeart/2005/8/layout/hierarchy1"/>
    <dgm:cxn modelId="{70106AE9-C9B5-42F6-A270-6040DA8AC206}" type="presParOf" srcId="{0D5D03D5-2A73-4662-8385-13014061D1A7}" destId="{B58744B0-B05E-420D-8338-D5F25E2D4694}" srcOrd="1" destOrd="0" presId="urn:microsoft.com/office/officeart/2005/8/layout/hierarchy1"/>
    <dgm:cxn modelId="{3044E13D-7524-45E9-B25C-2E8952A92EED}" type="presParOf" srcId="{B9475EB2-E554-421A-96B2-59152954E5A9}" destId="{74629242-D937-4D4D-B39B-1601E4BA53C2}" srcOrd="2" destOrd="0" presId="urn:microsoft.com/office/officeart/2005/8/layout/hierarchy1"/>
    <dgm:cxn modelId="{29E63A32-6269-4211-8909-FDF43FA63687}" type="presParOf" srcId="{B9475EB2-E554-421A-96B2-59152954E5A9}" destId="{AAE79B87-841A-45DA-BD2E-45267BF444B1}" srcOrd="3" destOrd="0" presId="urn:microsoft.com/office/officeart/2005/8/layout/hierarchy1"/>
    <dgm:cxn modelId="{11CE86B5-9103-421B-A45B-424651A90992}" type="presParOf" srcId="{AAE79B87-841A-45DA-BD2E-45267BF444B1}" destId="{6F72485C-BF07-4136-B893-7065A8441C20}" srcOrd="0" destOrd="0" presId="urn:microsoft.com/office/officeart/2005/8/layout/hierarchy1"/>
    <dgm:cxn modelId="{F57EBD8D-FE9B-413B-9CD2-E1FA655D648F}" type="presParOf" srcId="{6F72485C-BF07-4136-B893-7065A8441C20}" destId="{5F6600D2-0E42-42C5-80B0-727B0890B585}" srcOrd="0" destOrd="0" presId="urn:microsoft.com/office/officeart/2005/8/layout/hierarchy1"/>
    <dgm:cxn modelId="{AA97DE98-2BF6-4A7C-B660-F9C270F74445}" type="presParOf" srcId="{6F72485C-BF07-4136-B893-7065A8441C20}" destId="{3ABD5C33-A770-41BC-A7FE-9C00A7B2B150}" srcOrd="1" destOrd="0" presId="urn:microsoft.com/office/officeart/2005/8/layout/hierarchy1"/>
    <dgm:cxn modelId="{3D116638-1FDD-430B-A8E7-BDC020220A3A}" type="presParOf" srcId="{AAE79B87-841A-45DA-BD2E-45267BF444B1}" destId="{D3E6E32B-11BF-427F-BDCD-68FD1A3F4D26}" srcOrd="1" destOrd="0" presId="urn:microsoft.com/office/officeart/2005/8/layout/hierarchy1"/>
    <dgm:cxn modelId="{66EA3140-A949-4113-8385-5940FD9D2180}" type="presParOf" srcId="{B9475EB2-E554-421A-96B2-59152954E5A9}" destId="{FDF17AD9-9EE0-4669-B654-DB1ED4424A1C}" srcOrd="4" destOrd="0" presId="urn:microsoft.com/office/officeart/2005/8/layout/hierarchy1"/>
    <dgm:cxn modelId="{25CF15FF-54B3-4D29-B8F2-6F9DAD9C6B31}" type="presParOf" srcId="{B9475EB2-E554-421A-96B2-59152954E5A9}" destId="{8957C6D6-1D66-4C59-8714-C4127896BA78}" srcOrd="5" destOrd="0" presId="urn:microsoft.com/office/officeart/2005/8/layout/hierarchy1"/>
    <dgm:cxn modelId="{C79C5A26-A701-44C2-8450-C6D31636A048}" type="presParOf" srcId="{8957C6D6-1D66-4C59-8714-C4127896BA78}" destId="{D266DB73-2A45-4884-9E1A-21BAC64063BB}" srcOrd="0" destOrd="0" presId="urn:microsoft.com/office/officeart/2005/8/layout/hierarchy1"/>
    <dgm:cxn modelId="{C61A2D5F-0473-4BBA-A8BE-E5003731933F}" type="presParOf" srcId="{D266DB73-2A45-4884-9E1A-21BAC64063BB}" destId="{788A249B-8B8E-4867-BDDA-0353024BDE2B}" srcOrd="0" destOrd="0" presId="urn:microsoft.com/office/officeart/2005/8/layout/hierarchy1"/>
    <dgm:cxn modelId="{7D5E8B0A-83B5-4589-AB39-C03513A5C835}" type="presParOf" srcId="{D266DB73-2A45-4884-9E1A-21BAC64063BB}" destId="{B0E8CC30-17CB-4EBD-A1BC-3F528C5B0B97}" srcOrd="1" destOrd="0" presId="urn:microsoft.com/office/officeart/2005/8/layout/hierarchy1"/>
    <dgm:cxn modelId="{9548915D-27DB-424C-82E0-0260E7A68442}" type="presParOf" srcId="{8957C6D6-1D66-4C59-8714-C4127896BA78}" destId="{9758C8B0-1782-494F-81EE-992A4A26218C}" srcOrd="1" destOrd="0" presId="urn:microsoft.com/office/officeart/2005/8/layout/hierarchy1"/>
    <dgm:cxn modelId="{B7CD6C36-EB57-4451-A975-18647A942321}" type="presParOf" srcId="{B9475EB2-E554-421A-96B2-59152954E5A9}" destId="{6AD15A08-8F67-4CE8-95F5-DD73972E2321}" srcOrd="6" destOrd="0" presId="urn:microsoft.com/office/officeart/2005/8/layout/hierarchy1"/>
    <dgm:cxn modelId="{E0D4AF40-846B-4626-B55B-4508826822F1}" type="presParOf" srcId="{B9475EB2-E554-421A-96B2-59152954E5A9}" destId="{E0B3DB78-9BFC-4E0D-BD72-A0F5D4484ADD}" srcOrd="7" destOrd="0" presId="urn:microsoft.com/office/officeart/2005/8/layout/hierarchy1"/>
    <dgm:cxn modelId="{FA30AC1F-070F-4170-8A41-47C0032F1B3D}" type="presParOf" srcId="{E0B3DB78-9BFC-4E0D-BD72-A0F5D4484ADD}" destId="{27E8D502-224E-4FED-829D-36763611F467}" srcOrd="0" destOrd="0" presId="urn:microsoft.com/office/officeart/2005/8/layout/hierarchy1"/>
    <dgm:cxn modelId="{82BB5578-A767-45D4-BE05-A27248A6A025}" type="presParOf" srcId="{27E8D502-224E-4FED-829D-36763611F467}" destId="{5A05A4FE-8CB5-4B13-A37B-8B963F2077E1}" srcOrd="0" destOrd="0" presId="urn:microsoft.com/office/officeart/2005/8/layout/hierarchy1"/>
    <dgm:cxn modelId="{597253D3-77E8-4F87-B15C-A4059E45A9E0}" type="presParOf" srcId="{27E8D502-224E-4FED-829D-36763611F467}" destId="{405CD5A0-69D7-4414-BC10-EB2EFECBB413}" srcOrd="1" destOrd="0" presId="urn:microsoft.com/office/officeart/2005/8/layout/hierarchy1"/>
    <dgm:cxn modelId="{27322CF9-DA19-42A0-BB51-757CFAF37ACE}" type="presParOf" srcId="{E0B3DB78-9BFC-4E0D-BD72-A0F5D4484ADD}" destId="{E99397FB-7D87-4DC6-B106-8E7F737731D3}" srcOrd="1" destOrd="0" presId="urn:microsoft.com/office/officeart/2005/8/layout/hierarchy1"/>
    <dgm:cxn modelId="{734E822B-A19C-49B6-B4A9-3A57476BF0F1}" type="presParOf" srcId="{B9475EB2-E554-421A-96B2-59152954E5A9}" destId="{DE21A852-2C16-46AF-8927-006A82253030}" srcOrd="8" destOrd="0" presId="urn:microsoft.com/office/officeart/2005/8/layout/hierarchy1"/>
    <dgm:cxn modelId="{D6A82A75-934D-42B0-AA79-90E5C3A2E3AB}" type="presParOf" srcId="{B9475EB2-E554-421A-96B2-59152954E5A9}" destId="{031C5C5E-EF49-460B-8A1E-8AB2738C07EA}" srcOrd="9" destOrd="0" presId="urn:microsoft.com/office/officeart/2005/8/layout/hierarchy1"/>
    <dgm:cxn modelId="{3538E158-7AC3-4411-B8F4-50425FD320B6}" type="presParOf" srcId="{031C5C5E-EF49-460B-8A1E-8AB2738C07EA}" destId="{BAE70C22-1944-492A-8518-8CF909A51403}" srcOrd="0" destOrd="0" presId="urn:microsoft.com/office/officeart/2005/8/layout/hierarchy1"/>
    <dgm:cxn modelId="{A44DB1E7-EBBD-43BE-BB94-0AB4A3C8C5CC}" type="presParOf" srcId="{BAE70C22-1944-492A-8518-8CF909A51403}" destId="{4A13EFF3-4D42-4B37-AB64-BA3352224180}" srcOrd="0" destOrd="0" presId="urn:microsoft.com/office/officeart/2005/8/layout/hierarchy1"/>
    <dgm:cxn modelId="{EDAF3633-D929-456F-B416-76311DF59185}" type="presParOf" srcId="{BAE70C22-1944-492A-8518-8CF909A51403}" destId="{8CBACFD1-0D61-4351-89C0-C27A3EFDE725}" srcOrd="1" destOrd="0" presId="urn:microsoft.com/office/officeart/2005/8/layout/hierarchy1"/>
    <dgm:cxn modelId="{D7EFC96D-549F-4242-B6F0-E3DEFF140D16}" type="presParOf" srcId="{031C5C5E-EF49-460B-8A1E-8AB2738C07EA}" destId="{DFB9E259-730D-4B1F-9389-B5AD07DDEBEE}" srcOrd="1" destOrd="0" presId="urn:microsoft.com/office/officeart/2005/8/layout/hierarchy1"/>
    <dgm:cxn modelId="{886D9649-0D80-4CD3-99A7-C32FD7AB9DBF}" type="presParOf" srcId="{B9475EB2-E554-421A-96B2-59152954E5A9}" destId="{86611354-84D0-4BE8-B21E-813F4B3B647D}" srcOrd="10" destOrd="0" presId="urn:microsoft.com/office/officeart/2005/8/layout/hierarchy1"/>
    <dgm:cxn modelId="{D80FF707-2BE6-4150-84B3-0EE106E34E34}" type="presParOf" srcId="{B9475EB2-E554-421A-96B2-59152954E5A9}" destId="{2E19760D-63F2-4DA5-9B91-FD0B2A153E27}" srcOrd="11" destOrd="0" presId="urn:microsoft.com/office/officeart/2005/8/layout/hierarchy1"/>
    <dgm:cxn modelId="{8BA7BE9D-AFF1-46FE-9DF8-8AF013AE887E}" type="presParOf" srcId="{2E19760D-63F2-4DA5-9B91-FD0B2A153E27}" destId="{A916093D-F9FD-4484-A59C-E50F86B512EE}" srcOrd="0" destOrd="0" presId="urn:microsoft.com/office/officeart/2005/8/layout/hierarchy1"/>
    <dgm:cxn modelId="{41DC06F3-E34A-4E5B-94D7-1834F6EA7919}" type="presParOf" srcId="{A916093D-F9FD-4484-A59C-E50F86B512EE}" destId="{5CB11CDA-84D5-45FB-B72A-FDEB4EF40EBD}" srcOrd="0" destOrd="0" presId="urn:microsoft.com/office/officeart/2005/8/layout/hierarchy1"/>
    <dgm:cxn modelId="{CFB1DF04-726E-4E53-A321-04E439F7CD4D}" type="presParOf" srcId="{A916093D-F9FD-4484-A59C-E50F86B512EE}" destId="{0D32A0B0-22CD-41FA-9805-E14A3B6B7C3F}" srcOrd="1" destOrd="0" presId="urn:microsoft.com/office/officeart/2005/8/layout/hierarchy1"/>
    <dgm:cxn modelId="{EB423451-6515-442A-BAED-77E3922B3518}" type="presParOf" srcId="{2E19760D-63F2-4DA5-9B91-FD0B2A153E27}" destId="{1071044C-3003-4453-8046-D46A27B403F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0358532-E714-4620-A32F-CA86F1D7E21C}" type="doc">
      <dgm:prSet loTypeId="urn:microsoft.com/office/officeart/2005/8/layout/StepDownProcess" loCatId="process" qsTypeId="urn:microsoft.com/office/officeart/2005/8/quickstyle/simple1" qsCatId="simple" csTypeId="urn:microsoft.com/office/officeart/2005/8/colors/accent3_4" csCatId="accent3" phldr="1"/>
      <dgm:spPr/>
    </dgm:pt>
    <dgm:pt modelId="{134C2393-C79F-488E-856B-071C2371D3DD}">
      <dgm:prSet phldrT="[Texto]"/>
      <dgm:spPr/>
      <dgm:t>
        <a:bodyPr/>
        <a:lstStyle/>
        <a:p>
          <a:r>
            <a:rPr lang="es-EC" dirty="0" smtClean="0"/>
            <a:t>Generación de regiones de interés (</a:t>
          </a:r>
          <a:r>
            <a:rPr lang="es-EC" dirty="0" err="1" smtClean="0"/>
            <a:t>ROIs</a:t>
          </a:r>
          <a:r>
            <a:rPr lang="es-EC" dirty="0" smtClean="0"/>
            <a:t>)</a:t>
          </a:r>
          <a:endParaRPr lang="es-EC" dirty="0"/>
        </a:p>
      </dgm:t>
    </dgm:pt>
    <dgm:pt modelId="{28AF9994-27A3-470F-A01B-B40D62B01F9F}" type="parTrans" cxnId="{CC1C5AD2-2D10-46F3-AF4D-CD123D8D2EC1}">
      <dgm:prSet/>
      <dgm:spPr/>
      <dgm:t>
        <a:bodyPr/>
        <a:lstStyle/>
        <a:p>
          <a:endParaRPr lang="es-EC"/>
        </a:p>
      </dgm:t>
    </dgm:pt>
    <dgm:pt modelId="{4DDB4E6E-3EFC-4631-8CC4-642555523D5D}" type="sibTrans" cxnId="{CC1C5AD2-2D10-46F3-AF4D-CD123D8D2EC1}">
      <dgm:prSet/>
      <dgm:spPr/>
      <dgm:t>
        <a:bodyPr/>
        <a:lstStyle/>
        <a:p>
          <a:endParaRPr lang="es-EC"/>
        </a:p>
      </dgm:t>
    </dgm:pt>
    <mc:AlternateContent xmlns:mc="http://schemas.openxmlformats.org/markup-compatibility/2006" xmlns:a14="http://schemas.microsoft.com/office/drawing/2010/main">
      <mc:Choice Requires="a14">
        <dgm:pt modelId="{E0165D58-8B1C-41C5-8DCC-A46C0D9EE18B}">
          <dgm:prSet phldrT="[Texto]"/>
          <dgm:spPr/>
          <dgm:t>
            <a:bodyPr/>
            <a:lstStyle/>
            <a:p>
              <a:r>
                <a:rPr lang="es-EC" dirty="0" smtClean="0"/>
                <a:t>Algoritmo de agrupamiento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𝑚</m:t>
                      </m:r>
                    </m:sub>
                  </m:sSub>
                  <m:r>
                    <a:rPr lang="en-US" b="0" i="1" smtClean="0">
                      <a:latin typeface="Cambria Math" panose="02040503050406030204" pitchFamily="18" charset="0"/>
                    </a:rPr>
                    <m:t>−</m:t>
                  </m:r>
                  <m:r>
                    <a:rPr lang="en-US" b="0" i="1" smtClean="0">
                      <a:latin typeface="Cambria Math" panose="02040503050406030204" pitchFamily="18" charset="0"/>
                    </a:rPr>
                    <m:t>𝑚𝑒𝑎𝑛𝑠</m:t>
                  </m:r>
                </m:oMath>
              </a14:m>
              <a:endParaRPr lang="es-EC" dirty="0"/>
            </a:p>
          </dgm:t>
        </dgm:pt>
      </mc:Choice>
      <mc:Fallback xmlns="">
        <dgm:pt modelId="{E0165D58-8B1C-41C5-8DCC-A46C0D9EE18B}">
          <dgm:prSet phldrT="[Texto]"/>
          <dgm:spPr/>
          <dgm:t>
            <a:bodyPr/>
            <a:lstStyle/>
            <a:p>
              <a:r>
                <a:rPr lang="es-EC" dirty="0" smtClean="0"/>
                <a:t>Algoritmo de agrupamiento </a:t>
              </a:r>
              <a:r>
                <a:rPr lang="en-US" b="0" i="0" smtClean="0">
                  <a:latin typeface="Cambria Math" panose="02040503050406030204" pitchFamily="18" charset="0"/>
                </a:rPr>
                <a:t>𝐾_𝑚−𝑚𝑒𝑎𝑛𝑠</a:t>
              </a:r>
              <a:endParaRPr lang="es-EC" dirty="0"/>
            </a:p>
          </dgm:t>
        </dgm:pt>
      </mc:Fallback>
    </mc:AlternateContent>
    <dgm:pt modelId="{F188B49F-E6D0-478E-A6BD-C39200FE3413}" type="parTrans" cxnId="{17FEB244-B409-4A4D-ABBC-49991A0CDD14}">
      <dgm:prSet/>
      <dgm:spPr/>
      <dgm:t>
        <a:bodyPr/>
        <a:lstStyle/>
        <a:p>
          <a:endParaRPr lang="es-EC"/>
        </a:p>
      </dgm:t>
    </dgm:pt>
    <dgm:pt modelId="{E85F543C-E65D-40ED-BF67-B05299278AB2}" type="sibTrans" cxnId="{17FEB244-B409-4A4D-ABBC-49991A0CDD14}">
      <dgm:prSet/>
      <dgm:spPr/>
      <dgm:t>
        <a:bodyPr/>
        <a:lstStyle/>
        <a:p>
          <a:endParaRPr lang="es-EC"/>
        </a:p>
      </dgm:t>
    </dgm:pt>
    <mc:AlternateContent xmlns:mc="http://schemas.openxmlformats.org/markup-compatibility/2006" xmlns:a14="http://schemas.microsoft.com/office/drawing/2010/main">
      <mc:Choice Requires="a14">
        <dgm:pt modelId="{0CD0D306-9379-4759-A1CF-AC6219429663}">
          <dgm:prSet phldrT="[Texto]"/>
          <dgm:spPr/>
          <dgm:t>
            <a:bodyPr/>
            <a:lstStyle/>
            <a:p>
              <a:r>
                <a:rPr lang="es-EC" dirty="0" smtClean="0"/>
                <a:t>Algoritmo de clasificación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𝑁𝑁</m:t>
                  </m:r>
                </m:oMath>
              </a14:m>
              <a:endParaRPr lang="es-EC" dirty="0"/>
            </a:p>
          </dgm:t>
        </dgm:pt>
      </mc:Choice>
      <mc:Fallback xmlns="">
        <dgm:pt modelId="{0CD0D306-9379-4759-A1CF-AC6219429663}">
          <dgm:prSet phldrT="[Texto]"/>
          <dgm:spPr/>
          <dgm:t>
            <a:bodyPr/>
            <a:lstStyle/>
            <a:p>
              <a:r>
                <a:rPr lang="es-EC" dirty="0" smtClean="0"/>
                <a:t>Algoritmo de clasificación </a:t>
              </a:r>
              <a:r>
                <a:rPr lang="en-US" b="0" i="0" smtClean="0">
                  <a:latin typeface="Cambria Math" panose="02040503050406030204" pitchFamily="18" charset="0"/>
                </a:rPr>
                <a:t>𝑘−𝑁𝑁</a:t>
              </a:r>
              <a:endParaRPr lang="es-EC" dirty="0"/>
            </a:p>
          </dgm:t>
        </dgm:pt>
      </mc:Fallback>
    </mc:AlternateContent>
    <dgm:pt modelId="{E6C82D8F-924C-4ECC-8A8A-1F86A70DA2E4}" type="parTrans" cxnId="{3944DF28-6B3B-46ED-A7F6-E18F90B60001}">
      <dgm:prSet/>
      <dgm:spPr/>
      <dgm:t>
        <a:bodyPr/>
        <a:lstStyle/>
        <a:p>
          <a:endParaRPr lang="es-EC"/>
        </a:p>
      </dgm:t>
    </dgm:pt>
    <dgm:pt modelId="{FDB8FE12-99FB-4843-A421-B01F0E2F81D7}" type="sibTrans" cxnId="{3944DF28-6B3B-46ED-A7F6-E18F90B60001}">
      <dgm:prSet/>
      <dgm:spPr/>
      <dgm:t>
        <a:bodyPr/>
        <a:lstStyle/>
        <a:p>
          <a:endParaRPr lang="es-EC"/>
        </a:p>
      </dgm:t>
    </dgm:pt>
    <dgm:pt modelId="{2AB9BFB5-B3AA-4BF1-AC20-D7B0DE2C30F1}" type="pres">
      <dgm:prSet presAssocID="{70358532-E714-4620-A32F-CA86F1D7E21C}" presName="rootnode" presStyleCnt="0">
        <dgm:presLayoutVars>
          <dgm:chMax/>
          <dgm:chPref/>
          <dgm:dir/>
          <dgm:animLvl val="lvl"/>
        </dgm:presLayoutVars>
      </dgm:prSet>
      <dgm:spPr/>
    </dgm:pt>
    <dgm:pt modelId="{73DE7E88-60DE-4A13-AED0-ADBA94178244}" type="pres">
      <dgm:prSet presAssocID="{134C2393-C79F-488E-856B-071C2371D3DD}" presName="composite" presStyleCnt="0"/>
      <dgm:spPr/>
    </dgm:pt>
    <dgm:pt modelId="{7803A90E-0B2F-4AF1-8CE2-0441E1890AF1}" type="pres">
      <dgm:prSet presAssocID="{134C2393-C79F-488E-856B-071C2371D3DD}" presName="bentUpArrow1" presStyleLbl="alignImgPlace1" presStyleIdx="0" presStyleCnt="2"/>
      <dgm:spPr/>
    </dgm:pt>
    <dgm:pt modelId="{C991A824-4982-4AC7-A476-A983896B5A9A}" type="pres">
      <dgm:prSet presAssocID="{134C2393-C79F-488E-856B-071C2371D3DD}" presName="ParentText" presStyleLbl="node1" presStyleIdx="0" presStyleCnt="3">
        <dgm:presLayoutVars>
          <dgm:chMax val="1"/>
          <dgm:chPref val="1"/>
          <dgm:bulletEnabled val="1"/>
        </dgm:presLayoutVars>
      </dgm:prSet>
      <dgm:spPr/>
      <dgm:t>
        <a:bodyPr/>
        <a:lstStyle/>
        <a:p>
          <a:endParaRPr lang="es-EC"/>
        </a:p>
      </dgm:t>
    </dgm:pt>
    <dgm:pt modelId="{2789F8B8-347A-4D1B-9346-364F075FAA9E}" type="pres">
      <dgm:prSet presAssocID="{134C2393-C79F-488E-856B-071C2371D3DD}" presName="ChildText" presStyleLbl="revTx" presStyleIdx="0" presStyleCnt="2">
        <dgm:presLayoutVars>
          <dgm:chMax val="0"/>
          <dgm:chPref val="0"/>
          <dgm:bulletEnabled val="1"/>
        </dgm:presLayoutVars>
      </dgm:prSet>
      <dgm:spPr/>
    </dgm:pt>
    <dgm:pt modelId="{5BBE7C16-AD35-4946-8085-BB4D8AC0E8FD}" type="pres">
      <dgm:prSet presAssocID="{4DDB4E6E-3EFC-4631-8CC4-642555523D5D}" presName="sibTrans" presStyleCnt="0"/>
      <dgm:spPr/>
    </dgm:pt>
    <dgm:pt modelId="{1D8EE5FD-AE87-4276-A622-FA5F107A94F1}" type="pres">
      <dgm:prSet presAssocID="{E0165D58-8B1C-41C5-8DCC-A46C0D9EE18B}" presName="composite" presStyleCnt="0"/>
      <dgm:spPr/>
    </dgm:pt>
    <dgm:pt modelId="{9322631C-64D9-4FCA-A71F-88D860A9A8CC}" type="pres">
      <dgm:prSet presAssocID="{E0165D58-8B1C-41C5-8DCC-A46C0D9EE18B}" presName="bentUpArrow1" presStyleLbl="alignImgPlace1" presStyleIdx="1" presStyleCnt="2" custLinFactNeighborY="-7638"/>
      <dgm:spPr/>
    </dgm:pt>
    <dgm:pt modelId="{B85970E1-7E0F-49D5-A466-20620D282840}" type="pres">
      <dgm:prSet presAssocID="{E0165D58-8B1C-41C5-8DCC-A46C0D9EE18B}" presName="ParentText" presStyleLbl="node1" presStyleIdx="1" presStyleCnt="3" custLinFactNeighborX="-4940" custLinFactNeighborY="-6423">
        <dgm:presLayoutVars>
          <dgm:chMax val="1"/>
          <dgm:chPref val="1"/>
          <dgm:bulletEnabled val="1"/>
        </dgm:presLayoutVars>
      </dgm:prSet>
      <dgm:spPr/>
      <dgm:t>
        <a:bodyPr/>
        <a:lstStyle/>
        <a:p>
          <a:endParaRPr lang="es-EC"/>
        </a:p>
      </dgm:t>
    </dgm:pt>
    <dgm:pt modelId="{7AC30D54-05F6-4F1C-BEA0-3062FDE7E574}" type="pres">
      <dgm:prSet presAssocID="{E0165D58-8B1C-41C5-8DCC-A46C0D9EE18B}" presName="ChildText" presStyleLbl="revTx" presStyleIdx="1" presStyleCnt="2">
        <dgm:presLayoutVars>
          <dgm:chMax val="0"/>
          <dgm:chPref val="0"/>
          <dgm:bulletEnabled val="1"/>
        </dgm:presLayoutVars>
      </dgm:prSet>
      <dgm:spPr/>
    </dgm:pt>
    <dgm:pt modelId="{EC5FBF2B-FF6C-4ECE-8BB0-35F35BE2D030}" type="pres">
      <dgm:prSet presAssocID="{E85F543C-E65D-40ED-BF67-B05299278AB2}" presName="sibTrans" presStyleCnt="0"/>
      <dgm:spPr/>
    </dgm:pt>
    <dgm:pt modelId="{7DBE6748-7D6B-42EB-A1FC-B7449ED9848A}" type="pres">
      <dgm:prSet presAssocID="{0CD0D306-9379-4759-A1CF-AC6219429663}" presName="composite" presStyleCnt="0"/>
      <dgm:spPr/>
    </dgm:pt>
    <dgm:pt modelId="{3E569AE4-069F-4A40-BBD3-7FE990BC46A8}" type="pres">
      <dgm:prSet presAssocID="{0CD0D306-9379-4759-A1CF-AC6219429663}" presName="ParentText" presStyleLbl="node1" presStyleIdx="2" presStyleCnt="3" custLinFactNeighborY="6712">
        <dgm:presLayoutVars>
          <dgm:chMax val="1"/>
          <dgm:chPref val="1"/>
          <dgm:bulletEnabled val="1"/>
        </dgm:presLayoutVars>
      </dgm:prSet>
      <dgm:spPr/>
      <dgm:t>
        <a:bodyPr/>
        <a:lstStyle/>
        <a:p>
          <a:endParaRPr lang="es-EC"/>
        </a:p>
      </dgm:t>
    </dgm:pt>
  </dgm:ptLst>
  <dgm:cxnLst>
    <dgm:cxn modelId="{C626DA6C-CB86-4116-B3A9-6324302A834A}" type="presOf" srcId="{134C2393-C79F-488E-856B-071C2371D3DD}" destId="{C991A824-4982-4AC7-A476-A983896B5A9A}" srcOrd="0" destOrd="0" presId="urn:microsoft.com/office/officeart/2005/8/layout/StepDownProcess"/>
    <dgm:cxn modelId="{3944DF28-6B3B-46ED-A7F6-E18F90B60001}" srcId="{70358532-E714-4620-A32F-CA86F1D7E21C}" destId="{0CD0D306-9379-4759-A1CF-AC6219429663}" srcOrd="2" destOrd="0" parTransId="{E6C82D8F-924C-4ECC-8A8A-1F86A70DA2E4}" sibTransId="{FDB8FE12-99FB-4843-A421-B01F0E2F81D7}"/>
    <dgm:cxn modelId="{CC1C5AD2-2D10-46F3-AF4D-CD123D8D2EC1}" srcId="{70358532-E714-4620-A32F-CA86F1D7E21C}" destId="{134C2393-C79F-488E-856B-071C2371D3DD}" srcOrd="0" destOrd="0" parTransId="{28AF9994-27A3-470F-A01B-B40D62B01F9F}" sibTransId="{4DDB4E6E-3EFC-4631-8CC4-642555523D5D}"/>
    <dgm:cxn modelId="{AAA76FF5-07FE-4431-9AB4-B38A1CD80C12}" type="presOf" srcId="{70358532-E714-4620-A32F-CA86F1D7E21C}" destId="{2AB9BFB5-B3AA-4BF1-AC20-D7B0DE2C30F1}" srcOrd="0" destOrd="0" presId="urn:microsoft.com/office/officeart/2005/8/layout/StepDownProcess"/>
    <dgm:cxn modelId="{D2CE8D58-2F2E-4C4C-A30F-420CA752B911}" type="presOf" srcId="{0CD0D306-9379-4759-A1CF-AC6219429663}" destId="{3E569AE4-069F-4A40-BBD3-7FE990BC46A8}" srcOrd="0" destOrd="0" presId="urn:microsoft.com/office/officeart/2005/8/layout/StepDownProcess"/>
    <dgm:cxn modelId="{17FEB244-B409-4A4D-ABBC-49991A0CDD14}" srcId="{70358532-E714-4620-A32F-CA86F1D7E21C}" destId="{E0165D58-8B1C-41C5-8DCC-A46C0D9EE18B}" srcOrd="1" destOrd="0" parTransId="{F188B49F-E6D0-478E-A6BD-C39200FE3413}" sibTransId="{E85F543C-E65D-40ED-BF67-B05299278AB2}"/>
    <dgm:cxn modelId="{46661740-6221-470D-B57E-749F8762E903}" type="presOf" srcId="{E0165D58-8B1C-41C5-8DCC-A46C0D9EE18B}" destId="{B85970E1-7E0F-49D5-A466-20620D282840}" srcOrd="0" destOrd="0" presId="urn:microsoft.com/office/officeart/2005/8/layout/StepDownProcess"/>
    <dgm:cxn modelId="{62C3572A-7A7B-4100-B762-5FD7A8D96BEB}" type="presParOf" srcId="{2AB9BFB5-B3AA-4BF1-AC20-D7B0DE2C30F1}" destId="{73DE7E88-60DE-4A13-AED0-ADBA94178244}" srcOrd="0" destOrd="0" presId="urn:microsoft.com/office/officeart/2005/8/layout/StepDownProcess"/>
    <dgm:cxn modelId="{79D87271-347E-42F5-BC37-899B3A58B0ED}" type="presParOf" srcId="{73DE7E88-60DE-4A13-AED0-ADBA94178244}" destId="{7803A90E-0B2F-4AF1-8CE2-0441E1890AF1}" srcOrd="0" destOrd="0" presId="urn:microsoft.com/office/officeart/2005/8/layout/StepDownProcess"/>
    <dgm:cxn modelId="{7751276E-9143-402C-85B9-C3B5F2238B3F}" type="presParOf" srcId="{73DE7E88-60DE-4A13-AED0-ADBA94178244}" destId="{C991A824-4982-4AC7-A476-A983896B5A9A}" srcOrd="1" destOrd="0" presId="urn:microsoft.com/office/officeart/2005/8/layout/StepDownProcess"/>
    <dgm:cxn modelId="{58BE241F-EBCE-44AF-A53B-51DB135B4F51}" type="presParOf" srcId="{73DE7E88-60DE-4A13-AED0-ADBA94178244}" destId="{2789F8B8-347A-4D1B-9346-364F075FAA9E}" srcOrd="2" destOrd="0" presId="urn:microsoft.com/office/officeart/2005/8/layout/StepDownProcess"/>
    <dgm:cxn modelId="{718A1529-3531-476C-8A0F-CF67AB312332}" type="presParOf" srcId="{2AB9BFB5-B3AA-4BF1-AC20-D7B0DE2C30F1}" destId="{5BBE7C16-AD35-4946-8085-BB4D8AC0E8FD}" srcOrd="1" destOrd="0" presId="urn:microsoft.com/office/officeart/2005/8/layout/StepDownProcess"/>
    <dgm:cxn modelId="{315643BD-37DB-4D31-9299-19243F85AAED}" type="presParOf" srcId="{2AB9BFB5-B3AA-4BF1-AC20-D7B0DE2C30F1}" destId="{1D8EE5FD-AE87-4276-A622-FA5F107A94F1}" srcOrd="2" destOrd="0" presId="urn:microsoft.com/office/officeart/2005/8/layout/StepDownProcess"/>
    <dgm:cxn modelId="{5BF21508-427E-466B-9B5B-B14411234C50}" type="presParOf" srcId="{1D8EE5FD-AE87-4276-A622-FA5F107A94F1}" destId="{9322631C-64D9-4FCA-A71F-88D860A9A8CC}" srcOrd="0" destOrd="0" presId="urn:microsoft.com/office/officeart/2005/8/layout/StepDownProcess"/>
    <dgm:cxn modelId="{CA7BCE3D-4EA9-46CC-B9AF-17EFD2DB6B23}" type="presParOf" srcId="{1D8EE5FD-AE87-4276-A622-FA5F107A94F1}" destId="{B85970E1-7E0F-49D5-A466-20620D282840}" srcOrd="1" destOrd="0" presId="urn:microsoft.com/office/officeart/2005/8/layout/StepDownProcess"/>
    <dgm:cxn modelId="{7586B107-91C9-414A-950C-54AE604FB6F1}" type="presParOf" srcId="{1D8EE5FD-AE87-4276-A622-FA5F107A94F1}" destId="{7AC30D54-05F6-4F1C-BEA0-3062FDE7E574}" srcOrd="2" destOrd="0" presId="urn:microsoft.com/office/officeart/2005/8/layout/StepDownProcess"/>
    <dgm:cxn modelId="{B8B9FA93-5520-47AF-A868-1F9A2065B02C}" type="presParOf" srcId="{2AB9BFB5-B3AA-4BF1-AC20-D7B0DE2C30F1}" destId="{EC5FBF2B-FF6C-4ECE-8BB0-35F35BE2D030}" srcOrd="3" destOrd="0" presId="urn:microsoft.com/office/officeart/2005/8/layout/StepDownProcess"/>
    <dgm:cxn modelId="{440CE05C-E49D-444C-BEC2-D86EBDFB353B}" type="presParOf" srcId="{2AB9BFB5-B3AA-4BF1-AC20-D7B0DE2C30F1}" destId="{7DBE6748-7D6B-42EB-A1FC-B7449ED9848A}" srcOrd="4" destOrd="0" presId="urn:microsoft.com/office/officeart/2005/8/layout/StepDownProcess"/>
    <dgm:cxn modelId="{5BDCC5A7-623E-46EA-B140-DDE77107714E}" type="presParOf" srcId="{7DBE6748-7D6B-42EB-A1FC-B7449ED9848A}" destId="{3E569AE4-069F-4A40-BBD3-7FE990BC46A8}"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0358532-E714-4620-A32F-CA86F1D7E21C}" type="doc">
      <dgm:prSet loTypeId="urn:microsoft.com/office/officeart/2005/8/layout/StepDownProcess" loCatId="process" qsTypeId="urn:microsoft.com/office/officeart/2005/8/quickstyle/simple1" qsCatId="simple" csTypeId="urn:microsoft.com/office/officeart/2005/8/colors/accent3_4" csCatId="accent3" phldr="1"/>
      <dgm:spPr/>
    </dgm:pt>
    <dgm:pt modelId="{134C2393-C79F-488E-856B-071C2371D3DD}">
      <dgm:prSet phldrT="[Texto]"/>
      <dgm:spPr/>
      <dgm:t>
        <a:bodyPr/>
        <a:lstStyle/>
        <a:p>
          <a:r>
            <a:rPr lang="es-EC" dirty="0" smtClean="0"/>
            <a:t>Generación de regiones de interés (</a:t>
          </a:r>
          <a:r>
            <a:rPr lang="es-EC" dirty="0" err="1" smtClean="0"/>
            <a:t>ROIs</a:t>
          </a:r>
          <a:r>
            <a:rPr lang="es-EC" dirty="0" smtClean="0"/>
            <a:t>)</a:t>
          </a:r>
          <a:endParaRPr lang="es-EC" dirty="0"/>
        </a:p>
      </dgm:t>
    </dgm:pt>
    <dgm:pt modelId="{28AF9994-27A3-470F-A01B-B40D62B01F9F}" type="parTrans" cxnId="{CC1C5AD2-2D10-46F3-AF4D-CD123D8D2EC1}">
      <dgm:prSet/>
      <dgm:spPr/>
      <dgm:t>
        <a:bodyPr/>
        <a:lstStyle/>
        <a:p>
          <a:endParaRPr lang="es-EC"/>
        </a:p>
      </dgm:t>
    </dgm:pt>
    <dgm:pt modelId="{4DDB4E6E-3EFC-4631-8CC4-642555523D5D}" type="sibTrans" cxnId="{CC1C5AD2-2D10-46F3-AF4D-CD123D8D2EC1}">
      <dgm:prSet/>
      <dgm:spPr/>
      <dgm:t>
        <a:bodyPr/>
        <a:lstStyle/>
        <a:p>
          <a:endParaRPr lang="es-EC"/>
        </a:p>
      </dgm:t>
    </dgm:pt>
    <dgm:pt modelId="{E0165D58-8B1C-41C5-8DCC-A46C0D9EE18B}">
      <dgm:prSet phldrT="[Texto]"/>
      <dgm:spPr>
        <a:blipFill rotWithShape="0">
          <a:blip xmlns:r="http://schemas.openxmlformats.org/officeDocument/2006/relationships" r:embed="rId1"/>
          <a:stretch>
            <a:fillRect r="-283"/>
          </a:stretch>
        </a:blipFill>
      </dgm:spPr>
      <dgm:t>
        <a:bodyPr/>
        <a:lstStyle/>
        <a:p>
          <a:r>
            <a:rPr lang="es-EC">
              <a:noFill/>
            </a:rPr>
            <a:t> </a:t>
          </a:r>
        </a:p>
      </dgm:t>
    </dgm:pt>
    <dgm:pt modelId="{F188B49F-E6D0-478E-A6BD-C39200FE3413}" type="parTrans" cxnId="{17FEB244-B409-4A4D-ABBC-49991A0CDD14}">
      <dgm:prSet/>
      <dgm:spPr/>
      <dgm:t>
        <a:bodyPr/>
        <a:lstStyle/>
        <a:p>
          <a:endParaRPr lang="es-EC"/>
        </a:p>
      </dgm:t>
    </dgm:pt>
    <dgm:pt modelId="{E85F543C-E65D-40ED-BF67-B05299278AB2}" type="sibTrans" cxnId="{17FEB244-B409-4A4D-ABBC-49991A0CDD14}">
      <dgm:prSet/>
      <dgm:spPr/>
      <dgm:t>
        <a:bodyPr/>
        <a:lstStyle/>
        <a:p>
          <a:endParaRPr lang="es-EC"/>
        </a:p>
      </dgm:t>
    </dgm:pt>
    <dgm:pt modelId="{0CD0D306-9379-4759-A1CF-AC6219429663}">
      <dgm:prSet phldrT="[Texto]"/>
      <dgm:spPr>
        <a:blipFill rotWithShape="0">
          <a:blip xmlns:r="http://schemas.openxmlformats.org/officeDocument/2006/relationships" r:embed="rId2"/>
          <a:stretch>
            <a:fillRect/>
          </a:stretch>
        </a:blipFill>
      </dgm:spPr>
      <dgm:t>
        <a:bodyPr/>
        <a:lstStyle/>
        <a:p>
          <a:r>
            <a:rPr lang="es-EC">
              <a:noFill/>
            </a:rPr>
            <a:t> </a:t>
          </a:r>
        </a:p>
      </dgm:t>
    </dgm:pt>
    <dgm:pt modelId="{E6C82D8F-924C-4ECC-8A8A-1F86A70DA2E4}" type="parTrans" cxnId="{3944DF28-6B3B-46ED-A7F6-E18F90B60001}">
      <dgm:prSet/>
      <dgm:spPr/>
      <dgm:t>
        <a:bodyPr/>
        <a:lstStyle/>
        <a:p>
          <a:endParaRPr lang="es-EC"/>
        </a:p>
      </dgm:t>
    </dgm:pt>
    <dgm:pt modelId="{FDB8FE12-99FB-4843-A421-B01F0E2F81D7}" type="sibTrans" cxnId="{3944DF28-6B3B-46ED-A7F6-E18F90B60001}">
      <dgm:prSet/>
      <dgm:spPr/>
      <dgm:t>
        <a:bodyPr/>
        <a:lstStyle/>
        <a:p>
          <a:endParaRPr lang="es-EC"/>
        </a:p>
      </dgm:t>
    </dgm:pt>
    <dgm:pt modelId="{2AB9BFB5-B3AA-4BF1-AC20-D7B0DE2C30F1}" type="pres">
      <dgm:prSet presAssocID="{70358532-E714-4620-A32F-CA86F1D7E21C}" presName="rootnode" presStyleCnt="0">
        <dgm:presLayoutVars>
          <dgm:chMax/>
          <dgm:chPref/>
          <dgm:dir/>
          <dgm:animLvl val="lvl"/>
        </dgm:presLayoutVars>
      </dgm:prSet>
      <dgm:spPr/>
    </dgm:pt>
    <dgm:pt modelId="{73DE7E88-60DE-4A13-AED0-ADBA94178244}" type="pres">
      <dgm:prSet presAssocID="{134C2393-C79F-488E-856B-071C2371D3DD}" presName="composite" presStyleCnt="0"/>
      <dgm:spPr/>
    </dgm:pt>
    <dgm:pt modelId="{7803A90E-0B2F-4AF1-8CE2-0441E1890AF1}" type="pres">
      <dgm:prSet presAssocID="{134C2393-C79F-488E-856B-071C2371D3DD}" presName="bentUpArrow1" presStyleLbl="alignImgPlace1" presStyleIdx="0" presStyleCnt="2"/>
      <dgm:spPr/>
    </dgm:pt>
    <dgm:pt modelId="{C991A824-4982-4AC7-A476-A983896B5A9A}" type="pres">
      <dgm:prSet presAssocID="{134C2393-C79F-488E-856B-071C2371D3DD}" presName="ParentText" presStyleLbl="node1" presStyleIdx="0" presStyleCnt="3">
        <dgm:presLayoutVars>
          <dgm:chMax val="1"/>
          <dgm:chPref val="1"/>
          <dgm:bulletEnabled val="1"/>
        </dgm:presLayoutVars>
      </dgm:prSet>
      <dgm:spPr/>
    </dgm:pt>
    <dgm:pt modelId="{2789F8B8-347A-4D1B-9346-364F075FAA9E}" type="pres">
      <dgm:prSet presAssocID="{134C2393-C79F-488E-856B-071C2371D3DD}" presName="ChildText" presStyleLbl="revTx" presStyleIdx="0" presStyleCnt="2">
        <dgm:presLayoutVars>
          <dgm:chMax val="0"/>
          <dgm:chPref val="0"/>
          <dgm:bulletEnabled val="1"/>
        </dgm:presLayoutVars>
      </dgm:prSet>
      <dgm:spPr/>
    </dgm:pt>
    <dgm:pt modelId="{5BBE7C16-AD35-4946-8085-BB4D8AC0E8FD}" type="pres">
      <dgm:prSet presAssocID="{4DDB4E6E-3EFC-4631-8CC4-642555523D5D}" presName="sibTrans" presStyleCnt="0"/>
      <dgm:spPr/>
    </dgm:pt>
    <dgm:pt modelId="{1D8EE5FD-AE87-4276-A622-FA5F107A94F1}" type="pres">
      <dgm:prSet presAssocID="{E0165D58-8B1C-41C5-8DCC-A46C0D9EE18B}" presName="composite" presStyleCnt="0"/>
      <dgm:spPr/>
    </dgm:pt>
    <dgm:pt modelId="{9322631C-64D9-4FCA-A71F-88D860A9A8CC}" type="pres">
      <dgm:prSet presAssocID="{E0165D58-8B1C-41C5-8DCC-A46C0D9EE18B}" presName="bentUpArrow1" presStyleLbl="alignImgPlace1" presStyleIdx="1" presStyleCnt="2" custLinFactNeighborY="-7638"/>
      <dgm:spPr/>
    </dgm:pt>
    <dgm:pt modelId="{B85970E1-7E0F-49D5-A466-20620D282840}" type="pres">
      <dgm:prSet presAssocID="{E0165D58-8B1C-41C5-8DCC-A46C0D9EE18B}" presName="ParentText" presStyleLbl="node1" presStyleIdx="1" presStyleCnt="3" custLinFactNeighborX="-4940" custLinFactNeighborY="-6423">
        <dgm:presLayoutVars>
          <dgm:chMax val="1"/>
          <dgm:chPref val="1"/>
          <dgm:bulletEnabled val="1"/>
        </dgm:presLayoutVars>
      </dgm:prSet>
      <dgm:spPr/>
    </dgm:pt>
    <dgm:pt modelId="{7AC30D54-05F6-4F1C-BEA0-3062FDE7E574}" type="pres">
      <dgm:prSet presAssocID="{E0165D58-8B1C-41C5-8DCC-A46C0D9EE18B}" presName="ChildText" presStyleLbl="revTx" presStyleIdx="1" presStyleCnt="2">
        <dgm:presLayoutVars>
          <dgm:chMax val="0"/>
          <dgm:chPref val="0"/>
          <dgm:bulletEnabled val="1"/>
        </dgm:presLayoutVars>
      </dgm:prSet>
      <dgm:spPr/>
    </dgm:pt>
    <dgm:pt modelId="{EC5FBF2B-FF6C-4ECE-8BB0-35F35BE2D030}" type="pres">
      <dgm:prSet presAssocID="{E85F543C-E65D-40ED-BF67-B05299278AB2}" presName="sibTrans" presStyleCnt="0"/>
      <dgm:spPr/>
    </dgm:pt>
    <dgm:pt modelId="{7DBE6748-7D6B-42EB-A1FC-B7449ED9848A}" type="pres">
      <dgm:prSet presAssocID="{0CD0D306-9379-4759-A1CF-AC6219429663}" presName="composite" presStyleCnt="0"/>
      <dgm:spPr/>
    </dgm:pt>
    <dgm:pt modelId="{3E569AE4-069F-4A40-BBD3-7FE990BC46A8}" type="pres">
      <dgm:prSet presAssocID="{0CD0D306-9379-4759-A1CF-AC6219429663}" presName="ParentText" presStyleLbl="node1" presStyleIdx="2" presStyleCnt="3" custLinFactNeighborY="6712">
        <dgm:presLayoutVars>
          <dgm:chMax val="1"/>
          <dgm:chPref val="1"/>
          <dgm:bulletEnabled val="1"/>
        </dgm:presLayoutVars>
      </dgm:prSet>
      <dgm:spPr/>
    </dgm:pt>
  </dgm:ptLst>
  <dgm:cxnLst>
    <dgm:cxn modelId="{D2CE8D58-2F2E-4C4C-A30F-420CA752B911}" type="presOf" srcId="{0CD0D306-9379-4759-A1CF-AC6219429663}" destId="{3E569AE4-069F-4A40-BBD3-7FE990BC46A8}" srcOrd="0" destOrd="0" presId="urn:microsoft.com/office/officeart/2005/8/layout/StepDownProcess"/>
    <dgm:cxn modelId="{C626DA6C-CB86-4116-B3A9-6324302A834A}" type="presOf" srcId="{134C2393-C79F-488E-856B-071C2371D3DD}" destId="{C991A824-4982-4AC7-A476-A983896B5A9A}" srcOrd="0" destOrd="0" presId="urn:microsoft.com/office/officeart/2005/8/layout/StepDownProcess"/>
    <dgm:cxn modelId="{46661740-6221-470D-B57E-749F8762E903}" type="presOf" srcId="{E0165D58-8B1C-41C5-8DCC-A46C0D9EE18B}" destId="{B85970E1-7E0F-49D5-A466-20620D282840}" srcOrd="0" destOrd="0" presId="urn:microsoft.com/office/officeart/2005/8/layout/StepDownProcess"/>
    <dgm:cxn modelId="{17FEB244-B409-4A4D-ABBC-49991A0CDD14}" srcId="{70358532-E714-4620-A32F-CA86F1D7E21C}" destId="{E0165D58-8B1C-41C5-8DCC-A46C0D9EE18B}" srcOrd="1" destOrd="0" parTransId="{F188B49F-E6D0-478E-A6BD-C39200FE3413}" sibTransId="{E85F543C-E65D-40ED-BF67-B05299278AB2}"/>
    <dgm:cxn modelId="{AAA76FF5-07FE-4431-9AB4-B38A1CD80C12}" type="presOf" srcId="{70358532-E714-4620-A32F-CA86F1D7E21C}" destId="{2AB9BFB5-B3AA-4BF1-AC20-D7B0DE2C30F1}" srcOrd="0" destOrd="0" presId="urn:microsoft.com/office/officeart/2005/8/layout/StepDownProcess"/>
    <dgm:cxn modelId="{CC1C5AD2-2D10-46F3-AF4D-CD123D8D2EC1}" srcId="{70358532-E714-4620-A32F-CA86F1D7E21C}" destId="{134C2393-C79F-488E-856B-071C2371D3DD}" srcOrd="0" destOrd="0" parTransId="{28AF9994-27A3-470F-A01B-B40D62B01F9F}" sibTransId="{4DDB4E6E-3EFC-4631-8CC4-642555523D5D}"/>
    <dgm:cxn modelId="{3944DF28-6B3B-46ED-A7F6-E18F90B60001}" srcId="{70358532-E714-4620-A32F-CA86F1D7E21C}" destId="{0CD0D306-9379-4759-A1CF-AC6219429663}" srcOrd="2" destOrd="0" parTransId="{E6C82D8F-924C-4ECC-8A8A-1F86A70DA2E4}" sibTransId="{FDB8FE12-99FB-4843-A421-B01F0E2F81D7}"/>
    <dgm:cxn modelId="{62C3572A-7A7B-4100-B762-5FD7A8D96BEB}" type="presParOf" srcId="{2AB9BFB5-B3AA-4BF1-AC20-D7B0DE2C30F1}" destId="{73DE7E88-60DE-4A13-AED0-ADBA94178244}" srcOrd="0" destOrd="0" presId="urn:microsoft.com/office/officeart/2005/8/layout/StepDownProcess"/>
    <dgm:cxn modelId="{79D87271-347E-42F5-BC37-899B3A58B0ED}" type="presParOf" srcId="{73DE7E88-60DE-4A13-AED0-ADBA94178244}" destId="{7803A90E-0B2F-4AF1-8CE2-0441E1890AF1}" srcOrd="0" destOrd="0" presId="urn:microsoft.com/office/officeart/2005/8/layout/StepDownProcess"/>
    <dgm:cxn modelId="{7751276E-9143-402C-85B9-C3B5F2238B3F}" type="presParOf" srcId="{73DE7E88-60DE-4A13-AED0-ADBA94178244}" destId="{C991A824-4982-4AC7-A476-A983896B5A9A}" srcOrd="1" destOrd="0" presId="urn:microsoft.com/office/officeart/2005/8/layout/StepDownProcess"/>
    <dgm:cxn modelId="{58BE241F-EBCE-44AF-A53B-51DB135B4F51}" type="presParOf" srcId="{73DE7E88-60DE-4A13-AED0-ADBA94178244}" destId="{2789F8B8-347A-4D1B-9346-364F075FAA9E}" srcOrd="2" destOrd="0" presId="urn:microsoft.com/office/officeart/2005/8/layout/StepDownProcess"/>
    <dgm:cxn modelId="{718A1529-3531-476C-8A0F-CF67AB312332}" type="presParOf" srcId="{2AB9BFB5-B3AA-4BF1-AC20-D7B0DE2C30F1}" destId="{5BBE7C16-AD35-4946-8085-BB4D8AC0E8FD}" srcOrd="1" destOrd="0" presId="urn:microsoft.com/office/officeart/2005/8/layout/StepDownProcess"/>
    <dgm:cxn modelId="{315643BD-37DB-4D31-9299-19243F85AAED}" type="presParOf" srcId="{2AB9BFB5-B3AA-4BF1-AC20-D7B0DE2C30F1}" destId="{1D8EE5FD-AE87-4276-A622-FA5F107A94F1}" srcOrd="2" destOrd="0" presId="urn:microsoft.com/office/officeart/2005/8/layout/StepDownProcess"/>
    <dgm:cxn modelId="{5BF21508-427E-466B-9B5B-B14411234C50}" type="presParOf" srcId="{1D8EE5FD-AE87-4276-A622-FA5F107A94F1}" destId="{9322631C-64D9-4FCA-A71F-88D860A9A8CC}" srcOrd="0" destOrd="0" presId="urn:microsoft.com/office/officeart/2005/8/layout/StepDownProcess"/>
    <dgm:cxn modelId="{CA7BCE3D-4EA9-46CC-B9AF-17EFD2DB6B23}" type="presParOf" srcId="{1D8EE5FD-AE87-4276-A622-FA5F107A94F1}" destId="{B85970E1-7E0F-49D5-A466-20620D282840}" srcOrd="1" destOrd="0" presId="urn:microsoft.com/office/officeart/2005/8/layout/StepDownProcess"/>
    <dgm:cxn modelId="{7586B107-91C9-414A-950C-54AE604FB6F1}" type="presParOf" srcId="{1D8EE5FD-AE87-4276-A622-FA5F107A94F1}" destId="{7AC30D54-05F6-4F1C-BEA0-3062FDE7E574}" srcOrd="2" destOrd="0" presId="urn:microsoft.com/office/officeart/2005/8/layout/StepDownProcess"/>
    <dgm:cxn modelId="{B8B9FA93-5520-47AF-A868-1F9A2065B02C}" type="presParOf" srcId="{2AB9BFB5-B3AA-4BF1-AC20-D7B0DE2C30F1}" destId="{EC5FBF2B-FF6C-4ECE-8BB0-35F35BE2D030}" srcOrd="3" destOrd="0" presId="urn:microsoft.com/office/officeart/2005/8/layout/StepDownProcess"/>
    <dgm:cxn modelId="{440CE05C-E49D-444C-BEC2-D86EBDFB353B}" type="presParOf" srcId="{2AB9BFB5-B3AA-4BF1-AC20-D7B0DE2C30F1}" destId="{7DBE6748-7D6B-42EB-A1FC-B7449ED9848A}" srcOrd="4" destOrd="0" presId="urn:microsoft.com/office/officeart/2005/8/layout/StepDownProcess"/>
    <dgm:cxn modelId="{5BDCC5A7-623E-46EA-B140-DDE77107714E}" type="presParOf" srcId="{7DBE6748-7D6B-42EB-A1FC-B7449ED9848A}" destId="{3E569AE4-069F-4A40-BBD3-7FE990BC46A8}"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noProof="0" dirty="0">
            <a:effectLst>
              <a:outerShdw blurRad="38100" dist="38100" dir="2700000" algn="tl">
                <a:srgbClr val="000000">
                  <a:alpha val="43137"/>
                </a:srgbClr>
              </a:outerShdw>
            </a:effectLst>
            <a:latin typeface="Franklin Gothic Demi Cond" pitchFamily="34" charset="0"/>
          </a:endParaRP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Introducción </a:t>
          </a:r>
          <a:endParaRPr lang="es-ES_tradnl" sz="2200" b="0" noProof="0" dirty="0">
            <a:solidFill>
              <a:schemeClr val="tx1"/>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1C9D229C-3B55-4F47-BFED-734B9AEB7668}">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Conclusiones </a:t>
          </a:r>
          <a:r>
            <a:rPr lang="es-ES_tradnl" sz="2200" b="0" noProof="0" dirty="0" smtClean="0">
              <a:solidFill>
                <a:schemeClr val="bg1">
                  <a:lumMod val="85000"/>
                </a:schemeClr>
              </a:solidFill>
              <a:latin typeface="Franklin Gothic Medium Cond" pitchFamily="34" charset="0"/>
            </a:rPr>
            <a:t>y Trabajos futuros</a:t>
          </a:r>
          <a:endParaRPr lang="es-ES_tradnl" sz="2200" b="0" noProof="0" dirty="0">
            <a:solidFill>
              <a:schemeClr val="bg1">
                <a:lumMod val="85000"/>
              </a:schemeClr>
            </a:solidFill>
            <a:latin typeface="Franklin Gothic Medium Cond" pitchFamily="34" charset="0"/>
          </a:endParaRPr>
        </a:p>
      </dgm:t>
    </dgm:pt>
    <dgm:pt modelId="{A7DE0102-420D-472D-B41F-4D46834666F3}" type="parTrans" cxnId="{F475AD1E-60E1-44AF-B14B-40489788EAE7}">
      <dgm:prSet/>
      <dgm:spPr/>
      <dgm:t>
        <a:bodyPr/>
        <a:lstStyle/>
        <a:p>
          <a:endParaRPr lang="es-EC"/>
        </a:p>
      </dgm:t>
    </dgm:pt>
    <dgm:pt modelId="{F3A3B565-7485-40C7-AFBC-0B399C9D7ADF}" type="sibTrans" cxnId="{F475AD1E-60E1-44AF-B14B-40489788EAE7}">
      <dgm:prSet/>
      <dgm:spPr/>
      <dgm:t>
        <a:bodyPr/>
        <a:lstStyle/>
        <a:p>
          <a:endParaRPr lang="es-EC"/>
        </a:p>
      </dgm:t>
    </dgm:pt>
    <dgm:pt modelId="{EFA20059-042E-4154-8F51-0BB43FF8AAFA}">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Sistema de Detección y Reconocimiento</a:t>
          </a:r>
          <a:endParaRPr lang="es-ES_tradnl" sz="2200" b="0" noProof="0" dirty="0">
            <a:solidFill>
              <a:schemeClr val="bg1">
                <a:lumMod val="85000"/>
              </a:schemeClr>
            </a:solidFill>
            <a:latin typeface="Franklin Gothic Medium Cond" pitchFamily="34" charset="0"/>
          </a:endParaRPr>
        </a:p>
      </dgm:t>
    </dgm:pt>
    <dgm:pt modelId="{2F25E545-4515-4CD4-8D13-81E1A0A860CA}" type="parTrans" cxnId="{9716DECF-2087-4413-901C-3F6C097C46BE}">
      <dgm:prSet/>
      <dgm:spPr/>
      <dgm:t>
        <a:bodyPr/>
        <a:lstStyle/>
        <a:p>
          <a:endParaRPr lang="en-US"/>
        </a:p>
      </dgm:t>
    </dgm:pt>
    <dgm:pt modelId="{9620A45F-785F-4829-9A32-1927A2B83602}" type="sibTrans" cxnId="{9716DECF-2087-4413-901C-3F6C097C46BE}">
      <dgm:prSet/>
      <dgm:spPr/>
      <dgm:t>
        <a:bodyPr/>
        <a:lstStyle/>
        <a:p>
          <a:endParaRPr lang="en-US"/>
        </a:p>
      </dgm:t>
    </dgm:pt>
    <dgm:pt modelId="{5DE36D69-999C-4D00-86EB-CC206FE9CB6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Pruebas y Resultados</a:t>
          </a:r>
          <a:endParaRPr lang="es-ES_tradnl" sz="2200" b="0" noProof="0" dirty="0">
            <a:solidFill>
              <a:schemeClr val="bg1">
                <a:lumMod val="85000"/>
              </a:schemeClr>
            </a:solidFill>
            <a:latin typeface="Franklin Gothic Medium Cond" pitchFamily="34" charset="0"/>
          </a:endParaRPr>
        </a:p>
      </dgm:t>
    </dgm:pt>
    <dgm:pt modelId="{854C0CC3-E64A-4A04-9541-A8437F7236F4}" type="parTrans" cxnId="{0228BD84-98E6-4DDD-8F0D-231E73B0EBE9}">
      <dgm:prSet/>
      <dgm:spPr/>
      <dgm:t>
        <a:bodyPr/>
        <a:lstStyle/>
        <a:p>
          <a:endParaRPr lang="es-ES"/>
        </a:p>
      </dgm:t>
    </dgm:pt>
    <dgm:pt modelId="{687E01B2-16E4-4C50-9892-8D4C751C829E}" type="sibTrans" cxnId="{0228BD84-98E6-4DDD-8F0D-231E73B0EBE9}">
      <dgm:prSet/>
      <dgm:spPr/>
      <dgm:t>
        <a:bodyPr/>
        <a:lstStyle/>
        <a:p>
          <a:endParaRPr lang="es-ES"/>
        </a:p>
      </dgm:t>
    </dgm:pt>
    <dgm:pt modelId="{F11ED0B4-DD0B-4DD0-9073-FD4D0238CAA4}">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Justificación </a:t>
          </a:r>
          <a:endParaRPr lang="es-ES_tradnl" sz="2200" b="0" noProof="0" dirty="0">
            <a:solidFill>
              <a:schemeClr val="bg1">
                <a:lumMod val="85000"/>
              </a:schemeClr>
            </a:solidFill>
            <a:latin typeface="Franklin Gothic Medium Cond" pitchFamily="34" charset="0"/>
          </a:endParaRPr>
        </a:p>
      </dgm:t>
    </dgm:pt>
    <dgm:pt modelId="{57CAD052-B16A-43CE-A5AF-41183C62AF9A}" type="parTrans" cxnId="{07108957-39A7-461B-A3F1-27584A332C57}">
      <dgm:prSet/>
      <dgm:spPr/>
      <dgm:t>
        <a:bodyPr/>
        <a:lstStyle/>
        <a:p>
          <a:endParaRPr lang="es-EC"/>
        </a:p>
      </dgm:t>
    </dgm:pt>
    <dgm:pt modelId="{D3581C23-F625-41DC-A19F-CCF94B7F93FD}" type="sibTrans" cxnId="{07108957-39A7-461B-A3F1-27584A332C57}">
      <dgm:prSet/>
      <dgm:spPr/>
      <dgm:t>
        <a:bodyPr/>
        <a:lstStyle/>
        <a:p>
          <a:endParaRPr lang="es-EC"/>
        </a:p>
      </dgm:t>
    </dgm:pt>
    <dgm:pt modelId="{D717A5CD-6659-460E-8B69-A50971FE2FBA}">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Alcance</a:t>
          </a:r>
          <a:endParaRPr lang="es-ES_tradnl" sz="2200" b="0" noProof="0" dirty="0">
            <a:solidFill>
              <a:schemeClr val="bg1">
                <a:lumMod val="85000"/>
              </a:schemeClr>
            </a:solidFill>
            <a:latin typeface="Franklin Gothic Medium Cond" pitchFamily="34" charset="0"/>
          </a:endParaRPr>
        </a:p>
      </dgm:t>
    </dgm:pt>
    <dgm:pt modelId="{4C162810-CFB1-4B12-BBF8-BC94494DCD3E}" type="parTrans" cxnId="{77681733-0257-447E-B78C-CD081A3936BB}">
      <dgm:prSet/>
      <dgm:spPr/>
      <dgm:t>
        <a:bodyPr/>
        <a:lstStyle/>
        <a:p>
          <a:endParaRPr lang="es-EC"/>
        </a:p>
      </dgm:t>
    </dgm:pt>
    <dgm:pt modelId="{79E3E5AD-16A9-4613-BFFD-A7CF27E5B5B6}" type="sibTrans" cxnId="{77681733-0257-447E-B78C-CD081A3936BB}">
      <dgm:prSet/>
      <dgm:spPr/>
      <dgm:t>
        <a:bodyPr/>
        <a:lstStyle/>
        <a:p>
          <a:endParaRPr lang="es-EC"/>
        </a:p>
      </dgm:t>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n-U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n-U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n-US"/>
        </a:p>
      </dgm:t>
    </dgm:pt>
  </dgm:ptLst>
  <dgm:cxnLst>
    <dgm:cxn modelId="{A2245577-B0A4-4068-9709-4C3B2EE54914}" type="presOf" srcId="{F11ED0B4-DD0B-4DD0-9073-FD4D0238CAA4}" destId="{C83FBA1B-B38F-437C-A4D7-414C5850125B}" srcOrd="0" destOrd="1" presId="urn:microsoft.com/office/officeart/2005/8/layout/vList2"/>
    <dgm:cxn modelId="{AC84F5B4-AAA9-4ADD-8FFB-55F4D2E0C044}" type="presOf" srcId="{66648E1C-5979-4E96-9B11-19BBA834C7B8}" destId="{064591C5-3136-44E9-8DD7-FC67AC975F92}" srcOrd="0" destOrd="0" presId="urn:microsoft.com/office/officeart/2005/8/layout/vList2"/>
    <dgm:cxn modelId="{F475AD1E-60E1-44AF-B14B-40489788EAE7}" srcId="{D1ED71FB-F29A-4551-AB0C-C7A1788139BD}" destId="{1C9D229C-3B55-4F47-BFED-734B9AEB7668}" srcOrd="5" destOrd="0" parTransId="{A7DE0102-420D-472D-B41F-4D46834666F3}" sibTransId="{F3A3B565-7485-40C7-AFBC-0B399C9D7ADF}"/>
    <dgm:cxn modelId="{8F2188DB-9DD6-4848-BDAF-F32732097B3B}" type="presOf" srcId="{EFA20059-042E-4154-8F51-0BB43FF8AAFA}" destId="{C83FBA1B-B38F-437C-A4D7-414C5850125B}" srcOrd="0" destOrd="3" presId="urn:microsoft.com/office/officeart/2005/8/layout/vList2"/>
    <dgm:cxn modelId="{B45DF56B-BCCB-4A39-9903-834F19F71AF7}" type="presOf" srcId="{5B3A6A8A-E771-4D31-9211-6426EC1D3009}" destId="{C83FBA1B-B38F-437C-A4D7-414C5850125B}" srcOrd="0" destOrd="0" presId="urn:microsoft.com/office/officeart/2005/8/layout/vList2"/>
    <dgm:cxn modelId="{48A304F4-9A0F-4859-A040-5CCE22A9D6FD}" type="presOf" srcId="{D717A5CD-6659-460E-8B69-A50971FE2FBA}" destId="{C83FBA1B-B38F-437C-A4D7-414C5850125B}" srcOrd="0" destOrd="2" presId="urn:microsoft.com/office/officeart/2005/8/layout/vList2"/>
    <dgm:cxn modelId="{84EDA9F8-4B9E-454D-84D6-13E56B79738F}" srcId="{D1ED71FB-F29A-4551-AB0C-C7A1788139BD}" destId="{5B3A6A8A-E771-4D31-9211-6426EC1D3009}" srcOrd="0" destOrd="0" parTransId="{89C15884-2459-4268-8F6B-CF75D9C5CD8B}" sibTransId="{C7284EAD-E7F8-47F8-80AA-3DB5EE7910A7}"/>
    <dgm:cxn modelId="{9716DECF-2087-4413-901C-3F6C097C46BE}" srcId="{D1ED71FB-F29A-4551-AB0C-C7A1788139BD}" destId="{EFA20059-042E-4154-8F51-0BB43FF8AAFA}" srcOrd="3" destOrd="0" parTransId="{2F25E545-4515-4CD4-8D13-81E1A0A860CA}" sibTransId="{9620A45F-785F-4829-9A32-1927A2B83602}"/>
    <dgm:cxn modelId="{0228BD84-98E6-4DDD-8F0D-231E73B0EBE9}" srcId="{D1ED71FB-F29A-4551-AB0C-C7A1788139BD}" destId="{5DE36D69-999C-4D00-86EB-CC206FE9CB69}" srcOrd="4" destOrd="0" parTransId="{854C0CC3-E64A-4A04-9541-A8437F7236F4}" sibTransId="{687E01B2-16E4-4C50-9892-8D4C751C829E}"/>
    <dgm:cxn modelId="{77681733-0257-447E-B78C-CD081A3936BB}" srcId="{D1ED71FB-F29A-4551-AB0C-C7A1788139BD}" destId="{D717A5CD-6659-460E-8B69-A50971FE2FBA}" srcOrd="2" destOrd="0" parTransId="{4C162810-CFB1-4B12-BBF8-BC94494DCD3E}" sibTransId="{79E3E5AD-16A9-4613-BFFD-A7CF27E5B5B6}"/>
    <dgm:cxn modelId="{E07372D8-A618-496F-8C91-84744B077574}" srcId="{66648E1C-5979-4E96-9B11-19BBA834C7B8}" destId="{D1ED71FB-F29A-4551-AB0C-C7A1788139BD}" srcOrd="0" destOrd="0" parTransId="{6E434B21-E687-4146-A575-01681DBBBC41}" sibTransId="{16C4C80D-00D1-443C-A969-4489A814F229}"/>
    <dgm:cxn modelId="{07108957-39A7-461B-A3F1-27584A332C57}" srcId="{D1ED71FB-F29A-4551-AB0C-C7A1788139BD}" destId="{F11ED0B4-DD0B-4DD0-9073-FD4D0238CAA4}" srcOrd="1" destOrd="0" parTransId="{57CAD052-B16A-43CE-A5AF-41183C62AF9A}" sibTransId="{D3581C23-F625-41DC-A19F-CCF94B7F93FD}"/>
    <dgm:cxn modelId="{146E79AA-28AF-45DA-9F28-2A0C5EE0C783}" type="presOf" srcId="{D1ED71FB-F29A-4551-AB0C-C7A1788139BD}" destId="{9D570E31-9E0C-460C-A8AB-7B42020FAA41}" srcOrd="0" destOrd="0" presId="urn:microsoft.com/office/officeart/2005/8/layout/vList2"/>
    <dgm:cxn modelId="{746EC695-2E75-46A0-A05F-29D4D34EF11B}" type="presOf" srcId="{5DE36D69-999C-4D00-86EB-CC206FE9CB69}" destId="{C83FBA1B-B38F-437C-A4D7-414C5850125B}" srcOrd="0" destOrd="4" presId="urn:microsoft.com/office/officeart/2005/8/layout/vList2"/>
    <dgm:cxn modelId="{88F08FC5-D7AF-4794-AC9D-2A21C48FEBDE}" type="presOf" srcId="{1C9D229C-3B55-4F47-BFED-734B9AEB7668}" destId="{C83FBA1B-B38F-437C-A4D7-414C5850125B}" srcOrd="0" destOrd="5" presId="urn:microsoft.com/office/officeart/2005/8/layout/vList2"/>
    <dgm:cxn modelId="{E97112DA-EABE-42D1-8174-4944B8B958CD}" type="presParOf" srcId="{064591C5-3136-44E9-8DD7-FC67AC975F92}" destId="{9D570E31-9E0C-460C-A8AB-7B42020FAA41}" srcOrd="0" destOrd="0" presId="urn:microsoft.com/office/officeart/2005/8/layout/vList2"/>
    <dgm:cxn modelId="{5B8050BE-3A04-492D-9A9C-160569D54684}"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8FED1C0B-4C9D-4D86-8D65-3B0B06F9254B}" type="doc">
      <dgm:prSet loTypeId="urn:microsoft.com/office/officeart/2005/8/layout/process5" loCatId="process" qsTypeId="urn:microsoft.com/office/officeart/2005/8/quickstyle/simple1" qsCatId="simple" csTypeId="urn:microsoft.com/office/officeart/2005/8/colors/accent4_1" csCatId="accent4" phldr="1"/>
      <dgm:spPr/>
      <dgm:t>
        <a:bodyPr/>
        <a:lstStyle/>
        <a:p>
          <a:endParaRPr lang="es-ES"/>
        </a:p>
      </dgm:t>
    </dgm:pt>
    <dgm:pt modelId="{52C170CF-C03A-4FA8-A072-56925DED12D0}">
      <dgm:prSet phldrT="[Texto]" custT="1"/>
      <dgm:spPr/>
      <dgm:t>
        <a:bodyPr/>
        <a:lstStyle/>
        <a:p>
          <a:r>
            <a:rPr lang="es-ES" sz="1800" dirty="0" smtClean="0"/>
            <a:t>Independización de ROIS</a:t>
          </a:r>
          <a:endParaRPr lang="es-ES" sz="1800" dirty="0"/>
        </a:p>
      </dgm:t>
    </dgm:pt>
    <dgm:pt modelId="{4075EE1B-3007-4B73-B903-4678ED25440C}" type="parTrans" cxnId="{3E8A2456-D2C9-4A7A-B6C8-8B5C94DB8E27}">
      <dgm:prSet/>
      <dgm:spPr/>
      <dgm:t>
        <a:bodyPr/>
        <a:lstStyle/>
        <a:p>
          <a:endParaRPr lang="es-ES"/>
        </a:p>
      </dgm:t>
    </dgm:pt>
    <dgm:pt modelId="{E46BB42E-97E2-4629-A289-E717E44B44A0}" type="sibTrans" cxnId="{3E8A2456-D2C9-4A7A-B6C8-8B5C94DB8E27}">
      <dgm:prSet/>
      <dgm:spPr/>
      <dgm:t>
        <a:bodyPr/>
        <a:lstStyle/>
        <a:p>
          <a:endParaRPr lang="es-ES"/>
        </a:p>
      </dgm:t>
    </dgm:pt>
    <dgm:pt modelId="{A058F3AC-A4CB-4B77-A91C-C31001F7060E}">
      <dgm:prSet phldrT="[Texto]" custT="1"/>
      <dgm:spPr/>
      <dgm:t>
        <a:bodyPr/>
        <a:lstStyle/>
        <a:p>
          <a:r>
            <a:rPr lang="es-ES" sz="1800" dirty="0" smtClean="0"/>
            <a:t>Escalamiento de imágenes</a:t>
          </a:r>
          <a:endParaRPr lang="es-ES" sz="1800" dirty="0"/>
        </a:p>
      </dgm:t>
    </dgm:pt>
    <dgm:pt modelId="{2F9FA0CA-B9F0-42BF-B52D-0E63C6D64429}" type="parTrans" cxnId="{BA5CB9AE-799C-413B-A439-2C971269F955}">
      <dgm:prSet/>
      <dgm:spPr/>
      <dgm:t>
        <a:bodyPr/>
        <a:lstStyle/>
        <a:p>
          <a:endParaRPr lang="es-ES"/>
        </a:p>
      </dgm:t>
    </dgm:pt>
    <dgm:pt modelId="{3B3E5EF0-F70F-4CE5-BD23-3C806E0A5F33}" type="sibTrans" cxnId="{BA5CB9AE-799C-413B-A439-2C971269F955}">
      <dgm:prSet/>
      <dgm:spPr/>
      <dgm:t>
        <a:bodyPr/>
        <a:lstStyle/>
        <a:p>
          <a:endParaRPr lang="es-ES"/>
        </a:p>
      </dgm:t>
    </dgm:pt>
    <dgm:pt modelId="{754B3E80-BF17-4759-BC3A-829C79C8D115}">
      <dgm:prSet phldrT="[Texto]" custT="1"/>
      <dgm:spPr/>
      <dgm:t>
        <a:bodyPr/>
        <a:lstStyle/>
        <a:p>
          <a:r>
            <a:rPr lang="es-ES" sz="1800" dirty="0" smtClean="0"/>
            <a:t>Ecualización de histograma</a:t>
          </a:r>
          <a:endParaRPr lang="es-ES" sz="1800" dirty="0"/>
        </a:p>
      </dgm:t>
    </dgm:pt>
    <dgm:pt modelId="{4B397797-83F2-444B-9992-32AE34AD2AA8}" type="parTrans" cxnId="{70462761-DAE2-4B65-87B5-F8F2268CCF4D}">
      <dgm:prSet/>
      <dgm:spPr/>
      <dgm:t>
        <a:bodyPr/>
        <a:lstStyle/>
        <a:p>
          <a:endParaRPr lang="es-ES"/>
        </a:p>
      </dgm:t>
    </dgm:pt>
    <dgm:pt modelId="{6BDFA4F5-5C6C-4B6C-B973-CCBF709AEF0E}" type="sibTrans" cxnId="{70462761-DAE2-4B65-87B5-F8F2268CCF4D}">
      <dgm:prSet/>
      <dgm:spPr/>
      <dgm:t>
        <a:bodyPr/>
        <a:lstStyle/>
        <a:p>
          <a:endParaRPr lang="es-ES"/>
        </a:p>
      </dgm:t>
    </dgm:pt>
    <dgm:pt modelId="{466012F0-B020-469E-ACF3-ACF6F1C1CCC5}">
      <dgm:prSet phldrT="[Texto]" custT="1"/>
      <dgm:spPr/>
      <dgm:t>
        <a:bodyPr/>
        <a:lstStyle/>
        <a:p>
          <a:r>
            <a:rPr lang="es-ES" sz="1800" dirty="0" smtClean="0"/>
            <a:t>Transformación a escala de grises</a:t>
          </a:r>
          <a:endParaRPr lang="es-ES" sz="1800" dirty="0"/>
        </a:p>
      </dgm:t>
    </dgm:pt>
    <dgm:pt modelId="{B82653D9-6E14-4A65-A10A-479BBD57BB62}" type="parTrans" cxnId="{1F164A40-C997-4067-8C69-5149DFDD2199}">
      <dgm:prSet/>
      <dgm:spPr/>
      <dgm:t>
        <a:bodyPr/>
        <a:lstStyle/>
        <a:p>
          <a:endParaRPr lang="es-ES"/>
        </a:p>
      </dgm:t>
    </dgm:pt>
    <dgm:pt modelId="{51171E1B-273F-4882-8154-EC92202709D2}" type="sibTrans" cxnId="{1F164A40-C997-4067-8C69-5149DFDD2199}">
      <dgm:prSet/>
      <dgm:spPr/>
      <dgm:t>
        <a:bodyPr/>
        <a:lstStyle/>
        <a:p>
          <a:endParaRPr lang="es-ES"/>
        </a:p>
      </dgm:t>
    </dgm:pt>
    <dgm:pt modelId="{7BFFE344-FC44-40AD-8447-335FF8865D21}" type="pres">
      <dgm:prSet presAssocID="{8FED1C0B-4C9D-4D86-8D65-3B0B06F9254B}" presName="diagram" presStyleCnt="0">
        <dgm:presLayoutVars>
          <dgm:dir/>
          <dgm:resizeHandles val="exact"/>
        </dgm:presLayoutVars>
      </dgm:prSet>
      <dgm:spPr/>
      <dgm:t>
        <a:bodyPr/>
        <a:lstStyle/>
        <a:p>
          <a:endParaRPr lang="es-EC"/>
        </a:p>
      </dgm:t>
    </dgm:pt>
    <dgm:pt modelId="{67075895-CDAF-4A1A-83A1-ECE9F2636ED3}" type="pres">
      <dgm:prSet presAssocID="{52C170CF-C03A-4FA8-A072-56925DED12D0}" presName="node" presStyleLbl="node1" presStyleIdx="0" presStyleCnt="4" custScaleX="125460">
        <dgm:presLayoutVars>
          <dgm:bulletEnabled val="1"/>
        </dgm:presLayoutVars>
      </dgm:prSet>
      <dgm:spPr/>
      <dgm:t>
        <a:bodyPr/>
        <a:lstStyle/>
        <a:p>
          <a:endParaRPr lang="es-ES"/>
        </a:p>
      </dgm:t>
    </dgm:pt>
    <dgm:pt modelId="{2E44A5FE-AADC-4702-BDA8-77FE90753205}" type="pres">
      <dgm:prSet presAssocID="{E46BB42E-97E2-4629-A289-E717E44B44A0}" presName="sibTrans" presStyleLbl="sibTrans2D1" presStyleIdx="0" presStyleCnt="3"/>
      <dgm:spPr/>
      <dgm:t>
        <a:bodyPr/>
        <a:lstStyle/>
        <a:p>
          <a:endParaRPr lang="es-EC"/>
        </a:p>
      </dgm:t>
    </dgm:pt>
    <dgm:pt modelId="{6E8BDE3A-D8B9-4C76-8FE2-58D90A0C1414}" type="pres">
      <dgm:prSet presAssocID="{E46BB42E-97E2-4629-A289-E717E44B44A0}" presName="connectorText" presStyleLbl="sibTrans2D1" presStyleIdx="0" presStyleCnt="3"/>
      <dgm:spPr/>
      <dgm:t>
        <a:bodyPr/>
        <a:lstStyle/>
        <a:p>
          <a:endParaRPr lang="es-EC"/>
        </a:p>
      </dgm:t>
    </dgm:pt>
    <dgm:pt modelId="{7D45DDF9-9692-4925-A4A4-80ADD8A1D4C8}" type="pres">
      <dgm:prSet presAssocID="{466012F0-B020-469E-ACF3-ACF6F1C1CCC5}" presName="node" presStyleLbl="node1" presStyleIdx="1" presStyleCnt="4" custScaleX="121336">
        <dgm:presLayoutVars>
          <dgm:bulletEnabled val="1"/>
        </dgm:presLayoutVars>
      </dgm:prSet>
      <dgm:spPr/>
      <dgm:t>
        <a:bodyPr/>
        <a:lstStyle/>
        <a:p>
          <a:endParaRPr lang="es-ES"/>
        </a:p>
      </dgm:t>
    </dgm:pt>
    <dgm:pt modelId="{5BF460F9-7639-46AC-B714-33C29B7A9B78}" type="pres">
      <dgm:prSet presAssocID="{51171E1B-273F-4882-8154-EC92202709D2}" presName="sibTrans" presStyleLbl="sibTrans2D1" presStyleIdx="1" presStyleCnt="3"/>
      <dgm:spPr/>
      <dgm:t>
        <a:bodyPr/>
        <a:lstStyle/>
        <a:p>
          <a:endParaRPr lang="es-EC"/>
        </a:p>
      </dgm:t>
    </dgm:pt>
    <dgm:pt modelId="{C1931519-B4F3-4AF3-AD94-8931FDE3579A}" type="pres">
      <dgm:prSet presAssocID="{51171E1B-273F-4882-8154-EC92202709D2}" presName="connectorText" presStyleLbl="sibTrans2D1" presStyleIdx="1" presStyleCnt="3"/>
      <dgm:spPr/>
      <dgm:t>
        <a:bodyPr/>
        <a:lstStyle/>
        <a:p>
          <a:endParaRPr lang="es-EC"/>
        </a:p>
      </dgm:t>
    </dgm:pt>
    <dgm:pt modelId="{FF732FD5-E7C2-437A-8DDC-4335E0582561}" type="pres">
      <dgm:prSet presAssocID="{A058F3AC-A4CB-4B77-A91C-C31001F7060E}" presName="node" presStyleLbl="node1" presStyleIdx="2" presStyleCnt="4" custScaleX="105550">
        <dgm:presLayoutVars>
          <dgm:bulletEnabled val="1"/>
        </dgm:presLayoutVars>
      </dgm:prSet>
      <dgm:spPr/>
      <dgm:t>
        <a:bodyPr/>
        <a:lstStyle/>
        <a:p>
          <a:endParaRPr lang="es-ES"/>
        </a:p>
      </dgm:t>
    </dgm:pt>
    <dgm:pt modelId="{97160485-9B9A-4C1B-8008-266D1B4E97F5}" type="pres">
      <dgm:prSet presAssocID="{3B3E5EF0-F70F-4CE5-BD23-3C806E0A5F33}" presName="sibTrans" presStyleLbl="sibTrans2D1" presStyleIdx="2" presStyleCnt="3"/>
      <dgm:spPr/>
      <dgm:t>
        <a:bodyPr/>
        <a:lstStyle/>
        <a:p>
          <a:endParaRPr lang="es-EC"/>
        </a:p>
      </dgm:t>
    </dgm:pt>
    <dgm:pt modelId="{A0B1B5CC-EA37-495F-8726-3795631C9FC5}" type="pres">
      <dgm:prSet presAssocID="{3B3E5EF0-F70F-4CE5-BD23-3C806E0A5F33}" presName="connectorText" presStyleLbl="sibTrans2D1" presStyleIdx="2" presStyleCnt="3"/>
      <dgm:spPr/>
      <dgm:t>
        <a:bodyPr/>
        <a:lstStyle/>
        <a:p>
          <a:endParaRPr lang="es-EC"/>
        </a:p>
      </dgm:t>
    </dgm:pt>
    <dgm:pt modelId="{3B0FC32A-1EDF-4343-8452-6C7209286409}" type="pres">
      <dgm:prSet presAssocID="{754B3E80-BF17-4759-BC3A-829C79C8D115}" presName="node" presStyleLbl="node1" presStyleIdx="3" presStyleCnt="4">
        <dgm:presLayoutVars>
          <dgm:bulletEnabled val="1"/>
        </dgm:presLayoutVars>
      </dgm:prSet>
      <dgm:spPr/>
      <dgm:t>
        <a:bodyPr/>
        <a:lstStyle/>
        <a:p>
          <a:endParaRPr lang="es-ES"/>
        </a:p>
      </dgm:t>
    </dgm:pt>
  </dgm:ptLst>
  <dgm:cxnLst>
    <dgm:cxn modelId="{07BC715B-9D32-41DE-8915-3B259F5E9705}" type="presOf" srcId="{51171E1B-273F-4882-8154-EC92202709D2}" destId="{C1931519-B4F3-4AF3-AD94-8931FDE3579A}" srcOrd="1" destOrd="0" presId="urn:microsoft.com/office/officeart/2005/8/layout/process5"/>
    <dgm:cxn modelId="{0B4A5DC6-F25D-4A42-99AA-93875A64EA49}" type="presOf" srcId="{E46BB42E-97E2-4629-A289-E717E44B44A0}" destId="{6E8BDE3A-D8B9-4C76-8FE2-58D90A0C1414}" srcOrd="1" destOrd="0" presId="urn:microsoft.com/office/officeart/2005/8/layout/process5"/>
    <dgm:cxn modelId="{70462761-DAE2-4B65-87B5-F8F2268CCF4D}" srcId="{8FED1C0B-4C9D-4D86-8D65-3B0B06F9254B}" destId="{754B3E80-BF17-4759-BC3A-829C79C8D115}" srcOrd="3" destOrd="0" parTransId="{4B397797-83F2-444B-9992-32AE34AD2AA8}" sibTransId="{6BDFA4F5-5C6C-4B6C-B973-CCBF709AEF0E}"/>
    <dgm:cxn modelId="{5E04F54A-0561-49CD-A351-02158F114416}" type="presOf" srcId="{51171E1B-273F-4882-8154-EC92202709D2}" destId="{5BF460F9-7639-46AC-B714-33C29B7A9B78}" srcOrd="0" destOrd="0" presId="urn:microsoft.com/office/officeart/2005/8/layout/process5"/>
    <dgm:cxn modelId="{D6407D00-938A-40C5-A090-DEDA4B399219}" type="presOf" srcId="{754B3E80-BF17-4759-BC3A-829C79C8D115}" destId="{3B0FC32A-1EDF-4343-8452-6C7209286409}" srcOrd="0" destOrd="0" presId="urn:microsoft.com/office/officeart/2005/8/layout/process5"/>
    <dgm:cxn modelId="{1F164A40-C997-4067-8C69-5149DFDD2199}" srcId="{8FED1C0B-4C9D-4D86-8D65-3B0B06F9254B}" destId="{466012F0-B020-469E-ACF3-ACF6F1C1CCC5}" srcOrd="1" destOrd="0" parTransId="{B82653D9-6E14-4A65-A10A-479BBD57BB62}" sibTransId="{51171E1B-273F-4882-8154-EC92202709D2}"/>
    <dgm:cxn modelId="{BA5CB9AE-799C-413B-A439-2C971269F955}" srcId="{8FED1C0B-4C9D-4D86-8D65-3B0B06F9254B}" destId="{A058F3AC-A4CB-4B77-A91C-C31001F7060E}" srcOrd="2" destOrd="0" parTransId="{2F9FA0CA-B9F0-42BF-B52D-0E63C6D64429}" sibTransId="{3B3E5EF0-F70F-4CE5-BD23-3C806E0A5F33}"/>
    <dgm:cxn modelId="{4805EEC0-0554-41DA-AA75-4C59ED07DBA7}" type="presOf" srcId="{3B3E5EF0-F70F-4CE5-BD23-3C806E0A5F33}" destId="{97160485-9B9A-4C1B-8008-266D1B4E97F5}" srcOrd="0" destOrd="0" presId="urn:microsoft.com/office/officeart/2005/8/layout/process5"/>
    <dgm:cxn modelId="{D9E570CE-FD7A-468C-B74A-EAC8D43966B5}" type="presOf" srcId="{466012F0-B020-469E-ACF3-ACF6F1C1CCC5}" destId="{7D45DDF9-9692-4925-A4A4-80ADD8A1D4C8}" srcOrd="0" destOrd="0" presId="urn:microsoft.com/office/officeart/2005/8/layout/process5"/>
    <dgm:cxn modelId="{D7DB23D2-321E-452E-90FC-F5BA5978BB21}" type="presOf" srcId="{52C170CF-C03A-4FA8-A072-56925DED12D0}" destId="{67075895-CDAF-4A1A-83A1-ECE9F2636ED3}" srcOrd="0" destOrd="0" presId="urn:microsoft.com/office/officeart/2005/8/layout/process5"/>
    <dgm:cxn modelId="{3E8A2456-D2C9-4A7A-B6C8-8B5C94DB8E27}" srcId="{8FED1C0B-4C9D-4D86-8D65-3B0B06F9254B}" destId="{52C170CF-C03A-4FA8-A072-56925DED12D0}" srcOrd="0" destOrd="0" parTransId="{4075EE1B-3007-4B73-B903-4678ED25440C}" sibTransId="{E46BB42E-97E2-4629-A289-E717E44B44A0}"/>
    <dgm:cxn modelId="{DDB09564-AE70-48D8-A1D4-61D179C4EB2D}" type="presOf" srcId="{A058F3AC-A4CB-4B77-A91C-C31001F7060E}" destId="{FF732FD5-E7C2-437A-8DDC-4335E0582561}" srcOrd="0" destOrd="0" presId="urn:microsoft.com/office/officeart/2005/8/layout/process5"/>
    <dgm:cxn modelId="{DB2086F6-BFDB-453F-A5B2-31D70E83C155}" type="presOf" srcId="{8FED1C0B-4C9D-4D86-8D65-3B0B06F9254B}" destId="{7BFFE344-FC44-40AD-8447-335FF8865D21}" srcOrd="0" destOrd="0" presId="urn:microsoft.com/office/officeart/2005/8/layout/process5"/>
    <dgm:cxn modelId="{16B7C989-C614-4615-8A98-BAB1D9D3E43C}" type="presOf" srcId="{E46BB42E-97E2-4629-A289-E717E44B44A0}" destId="{2E44A5FE-AADC-4702-BDA8-77FE90753205}" srcOrd="0" destOrd="0" presId="urn:microsoft.com/office/officeart/2005/8/layout/process5"/>
    <dgm:cxn modelId="{2882A881-D921-4556-A304-68E0D0017E5B}" type="presOf" srcId="{3B3E5EF0-F70F-4CE5-BD23-3C806E0A5F33}" destId="{A0B1B5CC-EA37-495F-8726-3795631C9FC5}" srcOrd="1" destOrd="0" presId="urn:microsoft.com/office/officeart/2005/8/layout/process5"/>
    <dgm:cxn modelId="{A80F2CD5-D0F8-4697-AC80-CAD580786FF4}" type="presParOf" srcId="{7BFFE344-FC44-40AD-8447-335FF8865D21}" destId="{67075895-CDAF-4A1A-83A1-ECE9F2636ED3}" srcOrd="0" destOrd="0" presId="urn:microsoft.com/office/officeart/2005/8/layout/process5"/>
    <dgm:cxn modelId="{1290DB30-01BB-4899-A41E-81F3283F2C53}" type="presParOf" srcId="{7BFFE344-FC44-40AD-8447-335FF8865D21}" destId="{2E44A5FE-AADC-4702-BDA8-77FE90753205}" srcOrd="1" destOrd="0" presId="urn:microsoft.com/office/officeart/2005/8/layout/process5"/>
    <dgm:cxn modelId="{43093B55-C247-46DF-B3AC-1A79A245C712}" type="presParOf" srcId="{2E44A5FE-AADC-4702-BDA8-77FE90753205}" destId="{6E8BDE3A-D8B9-4C76-8FE2-58D90A0C1414}" srcOrd="0" destOrd="0" presId="urn:microsoft.com/office/officeart/2005/8/layout/process5"/>
    <dgm:cxn modelId="{244F61DE-E0CA-4B67-ADA6-219C1DD315FA}" type="presParOf" srcId="{7BFFE344-FC44-40AD-8447-335FF8865D21}" destId="{7D45DDF9-9692-4925-A4A4-80ADD8A1D4C8}" srcOrd="2" destOrd="0" presId="urn:microsoft.com/office/officeart/2005/8/layout/process5"/>
    <dgm:cxn modelId="{250AE2DB-026C-4C56-953D-5BEFB5D717A8}" type="presParOf" srcId="{7BFFE344-FC44-40AD-8447-335FF8865D21}" destId="{5BF460F9-7639-46AC-B714-33C29B7A9B78}" srcOrd="3" destOrd="0" presId="urn:microsoft.com/office/officeart/2005/8/layout/process5"/>
    <dgm:cxn modelId="{1053666B-75B2-4BE3-8EF7-9B8FB0F073D7}" type="presParOf" srcId="{5BF460F9-7639-46AC-B714-33C29B7A9B78}" destId="{C1931519-B4F3-4AF3-AD94-8931FDE3579A}" srcOrd="0" destOrd="0" presId="urn:microsoft.com/office/officeart/2005/8/layout/process5"/>
    <dgm:cxn modelId="{F471A49E-7D4B-4274-B99F-BC66C7E25522}" type="presParOf" srcId="{7BFFE344-FC44-40AD-8447-335FF8865D21}" destId="{FF732FD5-E7C2-437A-8DDC-4335E0582561}" srcOrd="4" destOrd="0" presId="urn:microsoft.com/office/officeart/2005/8/layout/process5"/>
    <dgm:cxn modelId="{9ACEE507-8439-4F63-A996-6AABF71BDBD7}" type="presParOf" srcId="{7BFFE344-FC44-40AD-8447-335FF8865D21}" destId="{97160485-9B9A-4C1B-8008-266D1B4E97F5}" srcOrd="5" destOrd="0" presId="urn:microsoft.com/office/officeart/2005/8/layout/process5"/>
    <dgm:cxn modelId="{3C1FAFF3-744F-4CC0-8D17-9B4E69F4A2B8}" type="presParOf" srcId="{97160485-9B9A-4C1B-8008-266D1B4E97F5}" destId="{A0B1B5CC-EA37-495F-8726-3795631C9FC5}" srcOrd="0" destOrd="0" presId="urn:microsoft.com/office/officeart/2005/8/layout/process5"/>
    <dgm:cxn modelId="{ADCC9960-164B-4C87-AD42-12F62DA07F16}" type="presParOf" srcId="{7BFFE344-FC44-40AD-8447-335FF8865D21}" destId="{3B0FC32A-1EDF-4343-8452-6C7209286409}"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FED1C0B-4C9D-4D86-8D65-3B0B06F9254B}" type="doc">
      <dgm:prSet loTypeId="urn:microsoft.com/office/officeart/2005/8/layout/process5" loCatId="process" qsTypeId="urn:microsoft.com/office/officeart/2005/8/quickstyle/simple1" qsCatId="simple" csTypeId="urn:microsoft.com/office/officeart/2005/8/colors/accent4_1" csCatId="accent4" phldr="1"/>
      <dgm:spPr/>
      <dgm:t>
        <a:bodyPr/>
        <a:lstStyle/>
        <a:p>
          <a:endParaRPr lang="es-ES"/>
        </a:p>
      </dgm:t>
    </dgm:pt>
    <dgm:pt modelId="{52C170CF-C03A-4FA8-A072-56925DED12D0}">
      <dgm:prSet phldrT="[Texto]" custT="1"/>
      <dgm:spPr/>
      <dgm:t>
        <a:bodyPr/>
        <a:lstStyle/>
        <a:p>
          <a:r>
            <a:rPr lang="es-ES" sz="1800" dirty="0" smtClean="0"/>
            <a:t>Independización de ROIS</a:t>
          </a:r>
          <a:endParaRPr lang="es-ES" sz="1800" dirty="0"/>
        </a:p>
      </dgm:t>
    </dgm:pt>
    <dgm:pt modelId="{4075EE1B-3007-4B73-B903-4678ED25440C}" type="parTrans" cxnId="{3E8A2456-D2C9-4A7A-B6C8-8B5C94DB8E27}">
      <dgm:prSet/>
      <dgm:spPr/>
      <dgm:t>
        <a:bodyPr/>
        <a:lstStyle/>
        <a:p>
          <a:endParaRPr lang="es-ES"/>
        </a:p>
      </dgm:t>
    </dgm:pt>
    <dgm:pt modelId="{E46BB42E-97E2-4629-A289-E717E44B44A0}" type="sibTrans" cxnId="{3E8A2456-D2C9-4A7A-B6C8-8B5C94DB8E27}">
      <dgm:prSet/>
      <dgm:spPr/>
      <dgm:t>
        <a:bodyPr/>
        <a:lstStyle/>
        <a:p>
          <a:endParaRPr lang="es-ES"/>
        </a:p>
      </dgm:t>
    </dgm:pt>
    <dgm:pt modelId="{A058F3AC-A4CB-4B77-A91C-C31001F7060E}">
      <dgm:prSet phldrT="[Texto]" custT="1"/>
      <dgm:spPr/>
      <dgm:t>
        <a:bodyPr/>
        <a:lstStyle/>
        <a:p>
          <a:r>
            <a:rPr lang="es-ES" sz="1800" dirty="0" smtClean="0"/>
            <a:t>Escalamiento de imágenes</a:t>
          </a:r>
          <a:endParaRPr lang="es-ES" sz="1800" dirty="0"/>
        </a:p>
      </dgm:t>
    </dgm:pt>
    <dgm:pt modelId="{2F9FA0CA-B9F0-42BF-B52D-0E63C6D64429}" type="parTrans" cxnId="{BA5CB9AE-799C-413B-A439-2C971269F955}">
      <dgm:prSet/>
      <dgm:spPr/>
      <dgm:t>
        <a:bodyPr/>
        <a:lstStyle/>
        <a:p>
          <a:endParaRPr lang="es-ES"/>
        </a:p>
      </dgm:t>
    </dgm:pt>
    <dgm:pt modelId="{3B3E5EF0-F70F-4CE5-BD23-3C806E0A5F33}" type="sibTrans" cxnId="{BA5CB9AE-799C-413B-A439-2C971269F955}">
      <dgm:prSet/>
      <dgm:spPr/>
      <dgm:t>
        <a:bodyPr/>
        <a:lstStyle/>
        <a:p>
          <a:endParaRPr lang="es-ES"/>
        </a:p>
      </dgm:t>
    </dgm:pt>
    <dgm:pt modelId="{754B3E80-BF17-4759-BC3A-829C79C8D115}">
      <dgm:prSet phldrT="[Texto]" custT="1"/>
      <dgm:spPr/>
      <dgm:t>
        <a:bodyPr/>
        <a:lstStyle/>
        <a:p>
          <a:r>
            <a:rPr lang="es-ES" sz="1800" dirty="0" smtClean="0"/>
            <a:t>Ecualización de histograma</a:t>
          </a:r>
          <a:endParaRPr lang="es-ES" sz="1800" dirty="0"/>
        </a:p>
      </dgm:t>
    </dgm:pt>
    <dgm:pt modelId="{4B397797-83F2-444B-9992-32AE34AD2AA8}" type="parTrans" cxnId="{70462761-DAE2-4B65-87B5-F8F2268CCF4D}">
      <dgm:prSet/>
      <dgm:spPr/>
      <dgm:t>
        <a:bodyPr/>
        <a:lstStyle/>
        <a:p>
          <a:endParaRPr lang="es-ES"/>
        </a:p>
      </dgm:t>
    </dgm:pt>
    <dgm:pt modelId="{6BDFA4F5-5C6C-4B6C-B973-CCBF709AEF0E}" type="sibTrans" cxnId="{70462761-DAE2-4B65-87B5-F8F2268CCF4D}">
      <dgm:prSet/>
      <dgm:spPr/>
      <dgm:t>
        <a:bodyPr/>
        <a:lstStyle/>
        <a:p>
          <a:endParaRPr lang="es-ES"/>
        </a:p>
      </dgm:t>
    </dgm:pt>
    <dgm:pt modelId="{466012F0-B020-469E-ACF3-ACF6F1C1CCC5}">
      <dgm:prSet phldrT="[Texto]" custT="1"/>
      <dgm:spPr/>
      <dgm:t>
        <a:bodyPr/>
        <a:lstStyle/>
        <a:p>
          <a:r>
            <a:rPr lang="es-ES" sz="1800" dirty="0" smtClean="0"/>
            <a:t>Transformación a escala de grises</a:t>
          </a:r>
          <a:endParaRPr lang="es-ES" sz="1800" dirty="0"/>
        </a:p>
      </dgm:t>
    </dgm:pt>
    <dgm:pt modelId="{B82653D9-6E14-4A65-A10A-479BBD57BB62}" type="parTrans" cxnId="{1F164A40-C997-4067-8C69-5149DFDD2199}">
      <dgm:prSet/>
      <dgm:spPr/>
      <dgm:t>
        <a:bodyPr/>
        <a:lstStyle/>
        <a:p>
          <a:endParaRPr lang="es-ES"/>
        </a:p>
      </dgm:t>
    </dgm:pt>
    <dgm:pt modelId="{51171E1B-273F-4882-8154-EC92202709D2}" type="sibTrans" cxnId="{1F164A40-C997-4067-8C69-5149DFDD2199}">
      <dgm:prSet/>
      <dgm:spPr/>
      <dgm:t>
        <a:bodyPr/>
        <a:lstStyle/>
        <a:p>
          <a:endParaRPr lang="es-ES"/>
        </a:p>
      </dgm:t>
    </dgm:pt>
    <dgm:pt modelId="{7BFFE344-FC44-40AD-8447-335FF8865D21}" type="pres">
      <dgm:prSet presAssocID="{8FED1C0B-4C9D-4D86-8D65-3B0B06F9254B}" presName="diagram" presStyleCnt="0">
        <dgm:presLayoutVars>
          <dgm:dir/>
          <dgm:resizeHandles val="exact"/>
        </dgm:presLayoutVars>
      </dgm:prSet>
      <dgm:spPr/>
      <dgm:t>
        <a:bodyPr/>
        <a:lstStyle/>
        <a:p>
          <a:endParaRPr lang="es-EC"/>
        </a:p>
      </dgm:t>
    </dgm:pt>
    <dgm:pt modelId="{67075895-CDAF-4A1A-83A1-ECE9F2636ED3}" type="pres">
      <dgm:prSet presAssocID="{52C170CF-C03A-4FA8-A072-56925DED12D0}" presName="node" presStyleLbl="node1" presStyleIdx="0" presStyleCnt="4" custScaleX="125460">
        <dgm:presLayoutVars>
          <dgm:bulletEnabled val="1"/>
        </dgm:presLayoutVars>
      </dgm:prSet>
      <dgm:spPr/>
      <dgm:t>
        <a:bodyPr/>
        <a:lstStyle/>
        <a:p>
          <a:endParaRPr lang="es-ES"/>
        </a:p>
      </dgm:t>
    </dgm:pt>
    <dgm:pt modelId="{2E44A5FE-AADC-4702-BDA8-77FE90753205}" type="pres">
      <dgm:prSet presAssocID="{E46BB42E-97E2-4629-A289-E717E44B44A0}" presName="sibTrans" presStyleLbl="sibTrans2D1" presStyleIdx="0" presStyleCnt="3"/>
      <dgm:spPr/>
      <dgm:t>
        <a:bodyPr/>
        <a:lstStyle/>
        <a:p>
          <a:endParaRPr lang="es-EC"/>
        </a:p>
      </dgm:t>
    </dgm:pt>
    <dgm:pt modelId="{6E8BDE3A-D8B9-4C76-8FE2-58D90A0C1414}" type="pres">
      <dgm:prSet presAssocID="{E46BB42E-97E2-4629-A289-E717E44B44A0}" presName="connectorText" presStyleLbl="sibTrans2D1" presStyleIdx="0" presStyleCnt="3"/>
      <dgm:spPr/>
      <dgm:t>
        <a:bodyPr/>
        <a:lstStyle/>
        <a:p>
          <a:endParaRPr lang="es-EC"/>
        </a:p>
      </dgm:t>
    </dgm:pt>
    <dgm:pt modelId="{7D45DDF9-9692-4925-A4A4-80ADD8A1D4C8}" type="pres">
      <dgm:prSet presAssocID="{466012F0-B020-469E-ACF3-ACF6F1C1CCC5}" presName="node" presStyleLbl="node1" presStyleIdx="1" presStyleCnt="4" custScaleX="121336">
        <dgm:presLayoutVars>
          <dgm:bulletEnabled val="1"/>
        </dgm:presLayoutVars>
      </dgm:prSet>
      <dgm:spPr/>
      <dgm:t>
        <a:bodyPr/>
        <a:lstStyle/>
        <a:p>
          <a:endParaRPr lang="es-ES"/>
        </a:p>
      </dgm:t>
    </dgm:pt>
    <dgm:pt modelId="{5BF460F9-7639-46AC-B714-33C29B7A9B78}" type="pres">
      <dgm:prSet presAssocID="{51171E1B-273F-4882-8154-EC92202709D2}" presName="sibTrans" presStyleLbl="sibTrans2D1" presStyleIdx="1" presStyleCnt="3"/>
      <dgm:spPr/>
      <dgm:t>
        <a:bodyPr/>
        <a:lstStyle/>
        <a:p>
          <a:endParaRPr lang="es-EC"/>
        </a:p>
      </dgm:t>
    </dgm:pt>
    <dgm:pt modelId="{C1931519-B4F3-4AF3-AD94-8931FDE3579A}" type="pres">
      <dgm:prSet presAssocID="{51171E1B-273F-4882-8154-EC92202709D2}" presName="connectorText" presStyleLbl="sibTrans2D1" presStyleIdx="1" presStyleCnt="3"/>
      <dgm:spPr/>
      <dgm:t>
        <a:bodyPr/>
        <a:lstStyle/>
        <a:p>
          <a:endParaRPr lang="es-EC"/>
        </a:p>
      </dgm:t>
    </dgm:pt>
    <dgm:pt modelId="{FF732FD5-E7C2-437A-8DDC-4335E0582561}" type="pres">
      <dgm:prSet presAssocID="{A058F3AC-A4CB-4B77-A91C-C31001F7060E}" presName="node" presStyleLbl="node1" presStyleIdx="2" presStyleCnt="4" custScaleX="105550">
        <dgm:presLayoutVars>
          <dgm:bulletEnabled val="1"/>
        </dgm:presLayoutVars>
      </dgm:prSet>
      <dgm:spPr/>
      <dgm:t>
        <a:bodyPr/>
        <a:lstStyle/>
        <a:p>
          <a:endParaRPr lang="es-ES"/>
        </a:p>
      </dgm:t>
    </dgm:pt>
    <dgm:pt modelId="{97160485-9B9A-4C1B-8008-266D1B4E97F5}" type="pres">
      <dgm:prSet presAssocID="{3B3E5EF0-F70F-4CE5-BD23-3C806E0A5F33}" presName="sibTrans" presStyleLbl="sibTrans2D1" presStyleIdx="2" presStyleCnt="3"/>
      <dgm:spPr/>
      <dgm:t>
        <a:bodyPr/>
        <a:lstStyle/>
        <a:p>
          <a:endParaRPr lang="es-EC"/>
        </a:p>
      </dgm:t>
    </dgm:pt>
    <dgm:pt modelId="{A0B1B5CC-EA37-495F-8726-3795631C9FC5}" type="pres">
      <dgm:prSet presAssocID="{3B3E5EF0-F70F-4CE5-BD23-3C806E0A5F33}" presName="connectorText" presStyleLbl="sibTrans2D1" presStyleIdx="2" presStyleCnt="3"/>
      <dgm:spPr/>
      <dgm:t>
        <a:bodyPr/>
        <a:lstStyle/>
        <a:p>
          <a:endParaRPr lang="es-EC"/>
        </a:p>
      </dgm:t>
    </dgm:pt>
    <dgm:pt modelId="{3B0FC32A-1EDF-4343-8452-6C7209286409}" type="pres">
      <dgm:prSet presAssocID="{754B3E80-BF17-4759-BC3A-829C79C8D115}" presName="node" presStyleLbl="node1" presStyleIdx="3" presStyleCnt="4">
        <dgm:presLayoutVars>
          <dgm:bulletEnabled val="1"/>
        </dgm:presLayoutVars>
      </dgm:prSet>
      <dgm:spPr/>
      <dgm:t>
        <a:bodyPr/>
        <a:lstStyle/>
        <a:p>
          <a:endParaRPr lang="es-ES"/>
        </a:p>
      </dgm:t>
    </dgm:pt>
  </dgm:ptLst>
  <dgm:cxnLst>
    <dgm:cxn modelId="{66D76C02-4C97-4CFF-8C6F-A6B47FC16556}" type="presOf" srcId="{52C170CF-C03A-4FA8-A072-56925DED12D0}" destId="{67075895-CDAF-4A1A-83A1-ECE9F2636ED3}" srcOrd="0" destOrd="0" presId="urn:microsoft.com/office/officeart/2005/8/layout/process5"/>
    <dgm:cxn modelId="{70462761-DAE2-4B65-87B5-F8F2268CCF4D}" srcId="{8FED1C0B-4C9D-4D86-8D65-3B0B06F9254B}" destId="{754B3E80-BF17-4759-BC3A-829C79C8D115}" srcOrd="3" destOrd="0" parTransId="{4B397797-83F2-444B-9992-32AE34AD2AA8}" sibTransId="{6BDFA4F5-5C6C-4B6C-B973-CCBF709AEF0E}"/>
    <dgm:cxn modelId="{4A3AE2AE-FDCF-4465-9B2C-CFB1083101EC}" type="presOf" srcId="{E46BB42E-97E2-4629-A289-E717E44B44A0}" destId="{6E8BDE3A-D8B9-4C76-8FE2-58D90A0C1414}" srcOrd="1" destOrd="0" presId="urn:microsoft.com/office/officeart/2005/8/layout/process5"/>
    <dgm:cxn modelId="{589D3264-08A9-4864-90F6-6D019A053203}" type="presOf" srcId="{8FED1C0B-4C9D-4D86-8D65-3B0B06F9254B}" destId="{7BFFE344-FC44-40AD-8447-335FF8865D21}" srcOrd="0" destOrd="0" presId="urn:microsoft.com/office/officeart/2005/8/layout/process5"/>
    <dgm:cxn modelId="{A4E64647-24D1-4849-BE39-75D01721C4E9}" type="presOf" srcId="{754B3E80-BF17-4759-BC3A-829C79C8D115}" destId="{3B0FC32A-1EDF-4343-8452-6C7209286409}" srcOrd="0" destOrd="0" presId="urn:microsoft.com/office/officeart/2005/8/layout/process5"/>
    <dgm:cxn modelId="{1E2DD8F8-F402-436A-9E36-727A26583CE8}" type="presOf" srcId="{51171E1B-273F-4882-8154-EC92202709D2}" destId="{C1931519-B4F3-4AF3-AD94-8931FDE3579A}" srcOrd="1" destOrd="0" presId="urn:microsoft.com/office/officeart/2005/8/layout/process5"/>
    <dgm:cxn modelId="{1F164A40-C997-4067-8C69-5149DFDD2199}" srcId="{8FED1C0B-4C9D-4D86-8D65-3B0B06F9254B}" destId="{466012F0-B020-469E-ACF3-ACF6F1C1CCC5}" srcOrd="1" destOrd="0" parTransId="{B82653D9-6E14-4A65-A10A-479BBD57BB62}" sibTransId="{51171E1B-273F-4882-8154-EC92202709D2}"/>
    <dgm:cxn modelId="{BA5CB9AE-799C-413B-A439-2C971269F955}" srcId="{8FED1C0B-4C9D-4D86-8D65-3B0B06F9254B}" destId="{A058F3AC-A4CB-4B77-A91C-C31001F7060E}" srcOrd="2" destOrd="0" parTransId="{2F9FA0CA-B9F0-42BF-B52D-0E63C6D64429}" sibTransId="{3B3E5EF0-F70F-4CE5-BD23-3C806E0A5F33}"/>
    <dgm:cxn modelId="{257E53EE-39D3-4C97-952E-483174473799}" type="presOf" srcId="{466012F0-B020-469E-ACF3-ACF6F1C1CCC5}" destId="{7D45DDF9-9692-4925-A4A4-80ADD8A1D4C8}" srcOrd="0" destOrd="0" presId="urn:microsoft.com/office/officeart/2005/8/layout/process5"/>
    <dgm:cxn modelId="{F7E98C0E-DBA1-4245-9271-0E0C447DC024}" type="presOf" srcId="{51171E1B-273F-4882-8154-EC92202709D2}" destId="{5BF460F9-7639-46AC-B714-33C29B7A9B78}" srcOrd="0" destOrd="0" presId="urn:microsoft.com/office/officeart/2005/8/layout/process5"/>
    <dgm:cxn modelId="{3E8A2456-D2C9-4A7A-B6C8-8B5C94DB8E27}" srcId="{8FED1C0B-4C9D-4D86-8D65-3B0B06F9254B}" destId="{52C170CF-C03A-4FA8-A072-56925DED12D0}" srcOrd="0" destOrd="0" parTransId="{4075EE1B-3007-4B73-B903-4678ED25440C}" sibTransId="{E46BB42E-97E2-4629-A289-E717E44B44A0}"/>
    <dgm:cxn modelId="{CF766CB5-988F-44C3-82F2-C7379A3EEE12}" type="presOf" srcId="{3B3E5EF0-F70F-4CE5-BD23-3C806E0A5F33}" destId="{97160485-9B9A-4C1B-8008-266D1B4E97F5}" srcOrd="0" destOrd="0" presId="urn:microsoft.com/office/officeart/2005/8/layout/process5"/>
    <dgm:cxn modelId="{37C3C62F-BBDD-4D6A-8C48-B62E3E58E78F}" type="presOf" srcId="{E46BB42E-97E2-4629-A289-E717E44B44A0}" destId="{2E44A5FE-AADC-4702-BDA8-77FE90753205}" srcOrd="0" destOrd="0" presId="urn:microsoft.com/office/officeart/2005/8/layout/process5"/>
    <dgm:cxn modelId="{85C4C366-B5ED-409A-A022-15AE94B53CB4}" type="presOf" srcId="{3B3E5EF0-F70F-4CE5-BD23-3C806E0A5F33}" destId="{A0B1B5CC-EA37-495F-8726-3795631C9FC5}" srcOrd="1" destOrd="0" presId="urn:microsoft.com/office/officeart/2005/8/layout/process5"/>
    <dgm:cxn modelId="{79D071E6-0E03-424F-B8F5-0A2A0CFD73D4}" type="presOf" srcId="{A058F3AC-A4CB-4B77-A91C-C31001F7060E}" destId="{FF732FD5-E7C2-437A-8DDC-4335E0582561}" srcOrd="0" destOrd="0" presId="urn:microsoft.com/office/officeart/2005/8/layout/process5"/>
    <dgm:cxn modelId="{04C2ABFC-F40B-4CE1-AA17-B57C06EC5622}" type="presParOf" srcId="{7BFFE344-FC44-40AD-8447-335FF8865D21}" destId="{67075895-CDAF-4A1A-83A1-ECE9F2636ED3}" srcOrd="0" destOrd="0" presId="urn:microsoft.com/office/officeart/2005/8/layout/process5"/>
    <dgm:cxn modelId="{4C7C98FF-D5E2-4C55-B088-46FBC70BEB90}" type="presParOf" srcId="{7BFFE344-FC44-40AD-8447-335FF8865D21}" destId="{2E44A5FE-AADC-4702-BDA8-77FE90753205}" srcOrd="1" destOrd="0" presId="urn:microsoft.com/office/officeart/2005/8/layout/process5"/>
    <dgm:cxn modelId="{DC442E4B-A834-4134-B8CB-C8C1B4C3B62E}" type="presParOf" srcId="{2E44A5FE-AADC-4702-BDA8-77FE90753205}" destId="{6E8BDE3A-D8B9-4C76-8FE2-58D90A0C1414}" srcOrd="0" destOrd="0" presId="urn:microsoft.com/office/officeart/2005/8/layout/process5"/>
    <dgm:cxn modelId="{48BC7C93-CCD9-4BBB-AEB8-9611C0BA67DD}" type="presParOf" srcId="{7BFFE344-FC44-40AD-8447-335FF8865D21}" destId="{7D45DDF9-9692-4925-A4A4-80ADD8A1D4C8}" srcOrd="2" destOrd="0" presId="urn:microsoft.com/office/officeart/2005/8/layout/process5"/>
    <dgm:cxn modelId="{CEB699D0-C376-4461-ADB7-E72768A470DF}" type="presParOf" srcId="{7BFFE344-FC44-40AD-8447-335FF8865D21}" destId="{5BF460F9-7639-46AC-B714-33C29B7A9B78}" srcOrd="3" destOrd="0" presId="urn:microsoft.com/office/officeart/2005/8/layout/process5"/>
    <dgm:cxn modelId="{34C6F1A0-CBD6-402F-9190-7D4FE68B7615}" type="presParOf" srcId="{5BF460F9-7639-46AC-B714-33C29B7A9B78}" destId="{C1931519-B4F3-4AF3-AD94-8931FDE3579A}" srcOrd="0" destOrd="0" presId="urn:microsoft.com/office/officeart/2005/8/layout/process5"/>
    <dgm:cxn modelId="{C045EE3A-C478-4AA9-92D2-8BBE066BA1E0}" type="presParOf" srcId="{7BFFE344-FC44-40AD-8447-335FF8865D21}" destId="{FF732FD5-E7C2-437A-8DDC-4335E0582561}" srcOrd="4" destOrd="0" presId="urn:microsoft.com/office/officeart/2005/8/layout/process5"/>
    <dgm:cxn modelId="{12A2A69A-DF26-45B6-BA14-8CA3795F97E0}" type="presParOf" srcId="{7BFFE344-FC44-40AD-8447-335FF8865D21}" destId="{97160485-9B9A-4C1B-8008-266D1B4E97F5}" srcOrd="5" destOrd="0" presId="urn:microsoft.com/office/officeart/2005/8/layout/process5"/>
    <dgm:cxn modelId="{B8F70E25-978A-449B-91F3-AF9DEC01E271}" type="presParOf" srcId="{97160485-9B9A-4C1B-8008-266D1B4E97F5}" destId="{A0B1B5CC-EA37-495F-8726-3795631C9FC5}" srcOrd="0" destOrd="0" presId="urn:microsoft.com/office/officeart/2005/8/layout/process5"/>
    <dgm:cxn modelId="{07D7C15F-3B38-48BC-900D-8E995BCDAE61}" type="presParOf" srcId="{7BFFE344-FC44-40AD-8447-335FF8865D21}" destId="{3B0FC32A-1EDF-4343-8452-6C7209286409}"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FED1C0B-4C9D-4D86-8D65-3B0B06F9254B}" type="doc">
      <dgm:prSet loTypeId="urn:microsoft.com/office/officeart/2005/8/layout/process5" loCatId="process" qsTypeId="urn:microsoft.com/office/officeart/2005/8/quickstyle/simple1" qsCatId="simple" csTypeId="urn:microsoft.com/office/officeart/2005/8/colors/accent4_1" csCatId="accent4" phldr="1"/>
      <dgm:spPr/>
      <dgm:t>
        <a:bodyPr/>
        <a:lstStyle/>
        <a:p>
          <a:endParaRPr lang="es-ES"/>
        </a:p>
      </dgm:t>
    </dgm:pt>
    <dgm:pt modelId="{52C170CF-C03A-4FA8-A072-56925DED12D0}">
      <dgm:prSet phldrT="[Texto]" custT="1"/>
      <dgm:spPr/>
      <dgm:t>
        <a:bodyPr/>
        <a:lstStyle/>
        <a:p>
          <a:r>
            <a:rPr lang="es-ES" sz="1800" dirty="0" smtClean="0"/>
            <a:t>Independización de ROIS</a:t>
          </a:r>
          <a:endParaRPr lang="es-ES" sz="1800" dirty="0"/>
        </a:p>
      </dgm:t>
    </dgm:pt>
    <dgm:pt modelId="{4075EE1B-3007-4B73-B903-4678ED25440C}" type="parTrans" cxnId="{3E8A2456-D2C9-4A7A-B6C8-8B5C94DB8E27}">
      <dgm:prSet/>
      <dgm:spPr/>
      <dgm:t>
        <a:bodyPr/>
        <a:lstStyle/>
        <a:p>
          <a:endParaRPr lang="es-ES"/>
        </a:p>
      </dgm:t>
    </dgm:pt>
    <dgm:pt modelId="{E46BB42E-97E2-4629-A289-E717E44B44A0}" type="sibTrans" cxnId="{3E8A2456-D2C9-4A7A-B6C8-8B5C94DB8E27}">
      <dgm:prSet/>
      <dgm:spPr/>
      <dgm:t>
        <a:bodyPr/>
        <a:lstStyle/>
        <a:p>
          <a:endParaRPr lang="es-ES"/>
        </a:p>
      </dgm:t>
    </dgm:pt>
    <dgm:pt modelId="{A058F3AC-A4CB-4B77-A91C-C31001F7060E}">
      <dgm:prSet phldrT="[Texto]" custT="1"/>
      <dgm:spPr/>
      <dgm:t>
        <a:bodyPr/>
        <a:lstStyle/>
        <a:p>
          <a:r>
            <a:rPr lang="es-ES" sz="1800" dirty="0" smtClean="0"/>
            <a:t>Escalamiento de imágenes</a:t>
          </a:r>
          <a:endParaRPr lang="es-ES" sz="1800" dirty="0"/>
        </a:p>
      </dgm:t>
    </dgm:pt>
    <dgm:pt modelId="{2F9FA0CA-B9F0-42BF-B52D-0E63C6D64429}" type="parTrans" cxnId="{BA5CB9AE-799C-413B-A439-2C971269F955}">
      <dgm:prSet/>
      <dgm:spPr/>
      <dgm:t>
        <a:bodyPr/>
        <a:lstStyle/>
        <a:p>
          <a:endParaRPr lang="es-ES"/>
        </a:p>
      </dgm:t>
    </dgm:pt>
    <dgm:pt modelId="{3B3E5EF0-F70F-4CE5-BD23-3C806E0A5F33}" type="sibTrans" cxnId="{BA5CB9AE-799C-413B-A439-2C971269F955}">
      <dgm:prSet/>
      <dgm:spPr/>
      <dgm:t>
        <a:bodyPr/>
        <a:lstStyle/>
        <a:p>
          <a:endParaRPr lang="es-ES"/>
        </a:p>
      </dgm:t>
    </dgm:pt>
    <dgm:pt modelId="{754B3E80-BF17-4759-BC3A-829C79C8D115}">
      <dgm:prSet phldrT="[Texto]" custT="1"/>
      <dgm:spPr/>
      <dgm:t>
        <a:bodyPr/>
        <a:lstStyle/>
        <a:p>
          <a:r>
            <a:rPr lang="es-ES" sz="1800" dirty="0" smtClean="0"/>
            <a:t>Ecualización de histograma</a:t>
          </a:r>
          <a:endParaRPr lang="es-ES" sz="1800" dirty="0"/>
        </a:p>
      </dgm:t>
    </dgm:pt>
    <dgm:pt modelId="{4B397797-83F2-444B-9992-32AE34AD2AA8}" type="parTrans" cxnId="{70462761-DAE2-4B65-87B5-F8F2268CCF4D}">
      <dgm:prSet/>
      <dgm:spPr/>
      <dgm:t>
        <a:bodyPr/>
        <a:lstStyle/>
        <a:p>
          <a:endParaRPr lang="es-ES"/>
        </a:p>
      </dgm:t>
    </dgm:pt>
    <dgm:pt modelId="{6BDFA4F5-5C6C-4B6C-B973-CCBF709AEF0E}" type="sibTrans" cxnId="{70462761-DAE2-4B65-87B5-F8F2268CCF4D}">
      <dgm:prSet/>
      <dgm:spPr/>
      <dgm:t>
        <a:bodyPr/>
        <a:lstStyle/>
        <a:p>
          <a:endParaRPr lang="es-ES"/>
        </a:p>
      </dgm:t>
    </dgm:pt>
    <dgm:pt modelId="{466012F0-B020-469E-ACF3-ACF6F1C1CCC5}">
      <dgm:prSet phldrT="[Texto]" custT="1"/>
      <dgm:spPr/>
      <dgm:t>
        <a:bodyPr/>
        <a:lstStyle/>
        <a:p>
          <a:r>
            <a:rPr lang="es-ES" sz="1800" dirty="0" smtClean="0"/>
            <a:t>Transformación a escala de grises</a:t>
          </a:r>
          <a:endParaRPr lang="es-ES" sz="1800" dirty="0"/>
        </a:p>
      </dgm:t>
    </dgm:pt>
    <dgm:pt modelId="{B82653D9-6E14-4A65-A10A-479BBD57BB62}" type="parTrans" cxnId="{1F164A40-C997-4067-8C69-5149DFDD2199}">
      <dgm:prSet/>
      <dgm:spPr/>
      <dgm:t>
        <a:bodyPr/>
        <a:lstStyle/>
        <a:p>
          <a:endParaRPr lang="es-ES"/>
        </a:p>
      </dgm:t>
    </dgm:pt>
    <dgm:pt modelId="{51171E1B-273F-4882-8154-EC92202709D2}" type="sibTrans" cxnId="{1F164A40-C997-4067-8C69-5149DFDD2199}">
      <dgm:prSet/>
      <dgm:spPr/>
      <dgm:t>
        <a:bodyPr/>
        <a:lstStyle/>
        <a:p>
          <a:endParaRPr lang="es-ES"/>
        </a:p>
      </dgm:t>
    </dgm:pt>
    <dgm:pt modelId="{7BFFE344-FC44-40AD-8447-335FF8865D21}" type="pres">
      <dgm:prSet presAssocID="{8FED1C0B-4C9D-4D86-8D65-3B0B06F9254B}" presName="diagram" presStyleCnt="0">
        <dgm:presLayoutVars>
          <dgm:dir/>
          <dgm:resizeHandles val="exact"/>
        </dgm:presLayoutVars>
      </dgm:prSet>
      <dgm:spPr/>
      <dgm:t>
        <a:bodyPr/>
        <a:lstStyle/>
        <a:p>
          <a:endParaRPr lang="es-EC"/>
        </a:p>
      </dgm:t>
    </dgm:pt>
    <dgm:pt modelId="{67075895-CDAF-4A1A-83A1-ECE9F2636ED3}" type="pres">
      <dgm:prSet presAssocID="{52C170CF-C03A-4FA8-A072-56925DED12D0}" presName="node" presStyleLbl="node1" presStyleIdx="0" presStyleCnt="4" custScaleX="125460">
        <dgm:presLayoutVars>
          <dgm:bulletEnabled val="1"/>
        </dgm:presLayoutVars>
      </dgm:prSet>
      <dgm:spPr/>
      <dgm:t>
        <a:bodyPr/>
        <a:lstStyle/>
        <a:p>
          <a:endParaRPr lang="es-ES"/>
        </a:p>
      </dgm:t>
    </dgm:pt>
    <dgm:pt modelId="{2E44A5FE-AADC-4702-BDA8-77FE90753205}" type="pres">
      <dgm:prSet presAssocID="{E46BB42E-97E2-4629-A289-E717E44B44A0}" presName="sibTrans" presStyleLbl="sibTrans2D1" presStyleIdx="0" presStyleCnt="3"/>
      <dgm:spPr/>
      <dgm:t>
        <a:bodyPr/>
        <a:lstStyle/>
        <a:p>
          <a:endParaRPr lang="es-EC"/>
        </a:p>
      </dgm:t>
    </dgm:pt>
    <dgm:pt modelId="{6E8BDE3A-D8B9-4C76-8FE2-58D90A0C1414}" type="pres">
      <dgm:prSet presAssocID="{E46BB42E-97E2-4629-A289-E717E44B44A0}" presName="connectorText" presStyleLbl="sibTrans2D1" presStyleIdx="0" presStyleCnt="3"/>
      <dgm:spPr/>
      <dgm:t>
        <a:bodyPr/>
        <a:lstStyle/>
        <a:p>
          <a:endParaRPr lang="es-EC"/>
        </a:p>
      </dgm:t>
    </dgm:pt>
    <dgm:pt modelId="{7D45DDF9-9692-4925-A4A4-80ADD8A1D4C8}" type="pres">
      <dgm:prSet presAssocID="{466012F0-B020-469E-ACF3-ACF6F1C1CCC5}" presName="node" presStyleLbl="node1" presStyleIdx="1" presStyleCnt="4" custScaleX="121336">
        <dgm:presLayoutVars>
          <dgm:bulletEnabled val="1"/>
        </dgm:presLayoutVars>
      </dgm:prSet>
      <dgm:spPr/>
      <dgm:t>
        <a:bodyPr/>
        <a:lstStyle/>
        <a:p>
          <a:endParaRPr lang="es-ES"/>
        </a:p>
      </dgm:t>
    </dgm:pt>
    <dgm:pt modelId="{5BF460F9-7639-46AC-B714-33C29B7A9B78}" type="pres">
      <dgm:prSet presAssocID="{51171E1B-273F-4882-8154-EC92202709D2}" presName="sibTrans" presStyleLbl="sibTrans2D1" presStyleIdx="1" presStyleCnt="3"/>
      <dgm:spPr/>
      <dgm:t>
        <a:bodyPr/>
        <a:lstStyle/>
        <a:p>
          <a:endParaRPr lang="es-EC"/>
        </a:p>
      </dgm:t>
    </dgm:pt>
    <dgm:pt modelId="{C1931519-B4F3-4AF3-AD94-8931FDE3579A}" type="pres">
      <dgm:prSet presAssocID="{51171E1B-273F-4882-8154-EC92202709D2}" presName="connectorText" presStyleLbl="sibTrans2D1" presStyleIdx="1" presStyleCnt="3"/>
      <dgm:spPr/>
      <dgm:t>
        <a:bodyPr/>
        <a:lstStyle/>
        <a:p>
          <a:endParaRPr lang="es-EC"/>
        </a:p>
      </dgm:t>
    </dgm:pt>
    <dgm:pt modelId="{FF732FD5-E7C2-437A-8DDC-4335E0582561}" type="pres">
      <dgm:prSet presAssocID="{A058F3AC-A4CB-4B77-A91C-C31001F7060E}" presName="node" presStyleLbl="node1" presStyleIdx="2" presStyleCnt="4" custScaleX="105550">
        <dgm:presLayoutVars>
          <dgm:bulletEnabled val="1"/>
        </dgm:presLayoutVars>
      </dgm:prSet>
      <dgm:spPr/>
      <dgm:t>
        <a:bodyPr/>
        <a:lstStyle/>
        <a:p>
          <a:endParaRPr lang="es-ES"/>
        </a:p>
      </dgm:t>
    </dgm:pt>
    <dgm:pt modelId="{97160485-9B9A-4C1B-8008-266D1B4E97F5}" type="pres">
      <dgm:prSet presAssocID="{3B3E5EF0-F70F-4CE5-BD23-3C806E0A5F33}" presName="sibTrans" presStyleLbl="sibTrans2D1" presStyleIdx="2" presStyleCnt="3"/>
      <dgm:spPr/>
      <dgm:t>
        <a:bodyPr/>
        <a:lstStyle/>
        <a:p>
          <a:endParaRPr lang="es-EC"/>
        </a:p>
      </dgm:t>
    </dgm:pt>
    <dgm:pt modelId="{A0B1B5CC-EA37-495F-8726-3795631C9FC5}" type="pres">
      <dgm:prSet presAssocID="{3B3E5EF0-F70F-4CE5-BD23-3C806E0A5F33}" presName="connectorText" presStyleLbl="sibTrans2D1" presStyleIdx="2" presStyleCnt="3"/>
      <dgm:spPr/>
      <dgm:t>
        <a:bodyPr/>
        <a:lstStyle/>
        <a:p>
          <a:endParaRPr lang="es-EC"/>
        </a:p>
      </dgm:t>
    </dgm:pt>
    <dgm:pt modelId="{3B0FC32A-1EDF-4343-8452-6C7209286409}" type="pres">
      <dgm:prSet presAssocID="{754B3E80-BF17-4759-BC3A-829C79C8D115}" presName="node" presStyleLbl="node1" presStyleIdx="3" presStyleCnt="4">
        <dgm:presLayoutVars>
          <dgm:bulletEnabled val="1"/>
        </dgm:presLayoutVars>
      </dgm:prSet>
      <dgm:spPr/>
      <dgm:t>
        <a:bodyPr/>
        <a:lstStyle/>
        <a:p>
          <a:endParaRPr lang="es-ES"/>
        </a:p>
      </dgm:t>
    </dgm:pt>
  </dgm:ptLst>
  <dgm:cxnLst>
    <dgm:cxn modelId="{70462761-DAE2-4B65-87B5-F8F2268CCF4D}" srcId="{8FED1C0B-4C9D-4D86-8D65-3B0B06F9254B}" destId="{754B3E80-BF17-4759-BC3A-829C79C8D115}" srcOrd="3" destOrd="0" parTransId="{4B397797-83F2-444B-9992-32AE34AD2AA8}" sibTransId="{6BDFA4F5-5C6C-4B6C-B973-CCBF709AEF0E}"/>
    <dgm:cxn modelId="{6B01EFD9-CB99-490D-BADF-4B67890E7180}" type="presOf" srcId="{51171E1B-273F-4882-8154-EC92202709D2}" destId="{5BF460F9-7639-46AC-B714-33C29B7A9B78}" srcOrd="0" destOrd="0" presId="urn:microsoft.com/office/officeart/2005/8/layout/process5"/>
    <dgm:cxn modelId="{49E22740-0420-49EB-9B61-96033F541BA3}" type="presOf" srcId="{E46BB42E-97E2-4629-A289-E717E44B44A0}" destId="{6E8BDE3A-D8B9-4C76-8FE2-58D90A0C1414}" srcOrd="1" destOrd="0" presId="urn:microsoft.com/office/officeart/2005/8/layout/process5"/>
    <dgm:cxn modelId="{9CCFD855-FCC6-4E25-8447-C9CC62E1CDFB}" type="presOf" srcId="{A058F3AC-A4CB-4B77-A91C-C31001F7060E}" destId="{FF732FD5-E7C2-437A-8DDC-4335E0582561}" srcOrd="0" destOrd="0" presId="urn:microsoft.com/office/officeart/2005/8/layout/process5"/>
    <dgm:cxn modelId="{A43BB0BE-143D-4275-A4A5-41618AAB97F0}" type="presOf" srcId="{3B3E5EF0-F70F-4CE5-BD23-3C806E0A5F33}" destId="{97160485-9B9A-4C1B-8008-266D1B4E97F5}" srcOrd="0" destOrd="0" presId="urn:microsoft.com/office/officeart/2005/8/layout/process5"/>
    <dgm:cxn modelId="{C6ED3847-CD1F-4D86-ACE5-299A12637F50}" type="presOf" srcId="{754B3E80-BF17-4759-BC3A-829C79C8D115}" destId="{3B0FC32A-1EDF-4343-8452-6C7209286409}" srcOrd="0" destOrd="0" presId="urn:microsoft.com/office/officeart/2005/8/layout/process5"/>
    <dgm:cxn modelId="{1F164A40-C997-4067-8C69-5149DFDD2199}" srcId="{8FED1C0B-4C9D-4D86-8D65-3B0B06F9254B}" destId="{466012F0-B020-469E-ACF3-ACF6F1C1CCC5}" srcOrd="1" destOrd="0" parTransId="{B82653D9-6E14-4A65-A10A-479BBD57BB62}" sibTransId="{51171E1B-273F-4882-8154-EC92202709D2}"/>
    <dgm:cxn modelId="{BA5CB9AE-799C-413B-A439-2C971269F955}" srcId="{8FED1C0B-4C9D-4D86-8D65-3B0B06F9254B}" destId="{A058F3AC-A4CB-4B77-A91C-C31001F7060E}" srcOrd="2" destOrd="0" parTransId="{2F9FA0CA-B9F0-42BF-B52D-0E63C6D64429}" sibTransId="{3B3E5EF0-F70F-4CE5-BD23-3C806E0A5F33}"/>
    <dgm:cxn modelId="{C17FD514-477B-4311-9716-F62BE86CA059}" type="presOf" srcId="{52C170CF-C03A-4FA8-A072-56925DED12D0}" destId="{67075895-CDAF-4A1A-83A1-ECE9F2636ED3}" srcOrd="0" destOrd="0" presId="urn:microsoft.com/office/officeart/2005/8/layout/process5"/>
    <dgm:cxn modelId="{77CCAFA3-3EF9-4D69-AB67-43C7FBF5B3C5}" type="presOf" srcId="{8FED1C0B-4C9D-4D86-8D65-3B0B06F9254B}" destId="{7BFFE344-FC44-40AD-8447-335FF8865D21}" srcOrd="0" destOrd="0" presId="urn:microsoft.com/office/officeart/2005/8/layout/process5"/>
    <dgm:cxn modelId="{8661074C-2BF5-48EC-A2F9-CB1A5AEB5DA8}" type="presOf" srcId="{3B3E5EF0-F70F-4CE5-BD23-3C806E0A5F33}" destId="{A0B1B5CC-EA37-495F-8726-3795631C9FC5}" srcOrd="1" destOrd="0" presId="urn:microsoft.com/office/officeart/2005/8/layout/process5"/>
    <dgm:cxn modelId="{3E8A2456-D2C9-4A7A-B6C8-8B5C94DB8E27}" srcId="{8FED1C0B-4C9D-4D86-8D65-3B0B06F9254B}" destId="{52C170CF-C03A-4FA8-A072-56925DED12D0}" srcOrd="0" destOrd="0" parTransId="{4075EE1B-3007-4B73-B903-4678ED25440C}" sibTransId="{E46BB42E-97E2-4629-A289-E717E44B44A0}"/>
    <dgm:cxn modelId="{F7303D81-5A36-4B1F-9BFE-48CADB9FB706}" type="presOf" srcId="{466012F0-B020-469E-ACF3-ACF6F1C1CCC5}" destId="{7D45DDF9-9692-4925-A4A4-80ADD8A1D4C8}" srcOrd="0" destOrd="0" presId="urn:microsoft.com/office/officeart/2005/8/layout/process5"/>
    <dgm:cxn modelId="{84AF73BC-02B8-4760-8B69-F712482E198F}" type="presOf" srcId="{E46BB42E-97E2-4629-A289-E717E44B44A0}" destId="{2E44A5FE-AADC-4702-BDA8-77FE90753205}" srcOrd="0" destOrd="0" presId="urn:microsoft.com/office/officeart/2005/8/layout/process5"/>
    <dgm:cxn modelId="{F49BE46E-07D6-4F8C-93AB-61C4DD40B0FB}" type="presOf" srcId="{51171E1B-273F-4882-8154-EC92202709D2}" destId="{C1931519-B4F3-4AF3-AD94-8931FDE3579A}" srcOrd="1" destOrd="0" presId="urn:microsoft.com/office/officeart/2005/8/layout/process5"/>
    <dgm:cxn modelId="{6AC1E46A-79D9-434D-ACDA-09B6D9EC6974}" type="presParOf" srcId="{7BFFE344-FC44-40AD-8447-335FF8865D21}" destId="{67075895-CDAF-4A1A-83A1-ECE9F2636ED3}" srcOrd="0" destOrd="0" presId="urn:microsoft.com/office/officeart/2005/8/layout/process5"/>
    <dgm:cxn modelId="{FF7033B5-8EDC-4CD5-9E70-5512FFF0CE5C}" type="presParOf" srcId="{7BFFE344-FC44-40AD-8447-335FF8865D21}" destId="{2E44A5FE-AADC-4702-BDA8-77FE90753205}" srcOrd="1" destOrd="0" presId="urn:microsoft.com/office/officeart/2005/8/layout/process5"/>
    <dgm:cxn modelId="{5FA72D12-D641-4ED2-AC8A-ADD72310367C}" type="presParOf" srcId="{2E44A5FE-AADC-4702-BDA8-77FE90753205}" destId="{6E8BDE3A-D8B9-4C76-8FE2-58D90A0C1414}" srcOrd="0" destOrd="0" presId="urn:microsoft.com/office/officeart/2005/8/layout/process5"/>
    <dgm:cxn modelId="{9B071C32-E73E-47DC-8E4B-E2D2235AFB0F}" type="presParOf" srcId="{7BFFE344-FC44-40AD-8447-335FF8865D21}" destId="{7D45DDF9-9692-4925-A4A4-80ADD8A1D4C8}" srcOrd="2" destOrd="0" presId="urn:microsoft.com/office/officeart/2005/8/layout/process5"/>
    <dgm:cxn modelId="{1B25BC5D-5660-4D5B-88C7-246F79B30BE3}" type="presParOf" srcId="{7BFFE344-FC44-40AD-8447-335FF8865D21}" destId="{5BF460F9-7639-46AC-B714-33C29B7A9B78}" srcOrd="3" destOrd="0" presId="urn:microsoft.com/office/officeart/2005/8/layout/process5"/>
    <dgm:cxn modelId="{93E01AA7-54B2-4269-9F0B-E076AE48A1B8}" type="presParOf" srcId="{5BF460F9-7639-46AC-B714-33C29B7A9B78}" destId="{C1931519-B4F3-4AF3-AD94-8931FDE3579A}" srcOrd="0" destOrd="0" presId="urn:microsoft.com/office/officeart/2005/8/layout/process5"/>
    <dgm:cxn modelId="{04883FCA-A1CC-40A0-8313-878A20473D93}" type="presParOf" srcId="{7BFFE344-FC44-40AD-8447-335FF8865D21}" destId="{FF732FD5-E7C2-437A-8DDC-4335E0582561}" srcOrd="4" destOrd="0" presId="urn:microsoft.com/office/officeart/2005/8/layout/process5"/>
    <dgm:cxn modelId="{1A1CE035-54F1-41CD-9794-0AAD152A6DA1}" type="presParOf" srcId="{7BFFE344-FC44-40AD-8447-335FF8865D21}" destId="{97160485-9B9A-4C1B-8008-266D1B4E97F5}" srcOrd="5" destOrd="0" presId="urn:microsoft.com/office/officeart/2005/8/layout/process5"/>
    <dgm:cxn modelId="{1D1AD884-E465-4AE0-A73C-2C22A9773F7A}" type="presParOf" srcId="{97160485-9B9A-4C1B-8008-266D1B4E97F5}" destId="{A0B1B5CC-EA37-495F-8726-3795631C9FC5}" srcOrd="0" destOrd="0" presId="urn:microsoft.com/office/officeart/2005/8/layout/process5"/>
    <dgm:cxn modelId="{E70C0BE6-7CC2-4664-A590-91C5643C8EDE}" type="presParOf" srcId="{7BFFE344-FC44-40AD-8447-335FF8865D21}" destId="{3B0FC32A-1EDF-4343-8452-6C7209286409}"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FED1C0B-4C9D-4D86-8D65-3B0B06F9254B}" type="doc">
      <dgm:prSet loTypeId="urn:microsoft.com/office/officeart/2005/8/layout/process5" loCatId="process" qsTypeId="urn:microsoft.com/office/officeart/2005/8/quickstyle/simple1" qsCatId="simple" csTypeId="urn:microsoft.com/office/officeart/2005/8/colors/accent4_1" csCatId="accent4" phldr="1"/>
      <dgm:spPr/>
      <dgm:t>
        <a:bodyPr/>
        <a:lstStyle/>
        <a:p>
          <a:endParaRPr lang="es-ES"/>
        </a:p>
      </dgm:t>
    </dgm:pt>
    <dgm:pt modelId="{52C170CF-C03A-4FA8-A072-56925DED12D0}">
      <dgm:prSet phldrT="[Texto]" custT="1"/>
      <dgm:spPr/>
      <dgm:t>
        <a:bodyPr/>
        <a:lstStyle/>
        <a:p>
          <a:r>
            <a:rPr lang="es-ES" sz="1800" dirty="0" smtClean="0"/>
            <a:t>Independización de ROIS</a:t>
          </a:r>
          <a:endParaRPr lang="es-ES" sz="1800" dirty="0"/>
        </a:p>
      </dgm:t>
    </dgm:pt>
    <dgm:pt modelId="{4075EE1B-3007-4B73-B903-4678ED25440C}" type="parTrans" cxnId="{3E8A2456-D2C9-4A7A-B6C8-8B5C94DB8E27}">
      <dgm:prSet/>
      <dgm:spPr/>
      <dgm:t>
        <a:bodyPr/>
        <a:lstStyle/>
        <a:p>
          <a:endParaRPr lang="es-ES"/>
        </a:p>
      </dgm:t>
    </dgm:pt>
    <dgm:pt modelId="{E46BB42E-97E2-4629-A289-E717E44B44A0}" type="sibTrans" cxnId="{3E8A2456-D2C9-4A7A-B6C8-8B5C94DB8E27}">
      <dgm:prSet/>
      <dgm:spPr/>
      <dgm:t>
        <a:bodyPr/>
        <a:lstStyle/>
        <a:p>
          <a:endParaRPr lang="es-ES"/>
        </a:p>
      </dgm:t>
    </dgm:pt>
    <dgm:pt modelId="{A058F3AC-A4CB-4B77-A91C-C31001F7060E}">
      <dgm:prSet phldrT="[Texto]" custT="1"/>
      <dgm:spPr/>
      <dgm:t>
        <a:bodyPr/>
        <a:lstStyle/>
        <a:p>
          <a:r>
            <a:rPr lang="es-ES" sz="1800" dirty="0" smtClean="0"/>
            <a:t>Escalamiento de imágenes</a:t>
          </a:r>
          <a:endParaRPr lang="es-ES" sz="1800" dirty="0"/>
        </a:p>
      </dgm:t>
    </dgm:pt>
    <dgm:pt modelId="{2F9FA0CA-B9F0-42BF-B52D-0E63C6D64429}" type="parTrans" cxnId="{BA5CB9AE-799C-413B-A439-2C971269F955}">
      <dgm:prSet/>
      <dgm:spPr/>
      <dgm:t>
        <a:bodyPr/>
        <a:lstStyle/>
        <a:p>
          <a:endParaRPr lang="es-ES"/>
        </a:p>
      </dgm:t>
    </dgm:pt>
    <dgm:pt modelId="{3B3E5EF0-F70F-4CE5-BD23-3C806E0A5F33}" type="sibTrans" cxnId="{BA5CB9AE-799C-413B-A439-2C971269F955}">
      <dgm:prSet/>
      <dgm:spPr/>
      <dgm:t>
        <a:bodyPr/>
        <a:lstStyle/>
        <a:p>
          <a:endParaRPr lang="es-ES"/>
        </a:p>
      </dgm:t>
    </dgm:pt>
    <dgm:pt modelId="{754B3E80-BF17-4759-BC3A-829C79C8D115}">
      <dgm:prSet phldrT="[Texto]" custT="1"/>
      <dgm:spPr/>
      <dgm:t>
        <a:bodyPr/>
        <a:lstStyle/>
        <a:p>
          <a:r>
            <a:rPr lang="es-ES" sz="1800" dirty="0" smtClean="0"/>
            <a:t>Ecualización de histograma</a:t>
          </a:r>
          <a:endParaRPr lang="es-ES" sz="1800" dirty="0"/>
        </a:p>
      </dgm:t>
    </dgm:pt>
    <dgm:pt modelId="{4B397797-83F2-444B-9992-32AE34AD2AA8}" type="parTrans" cxnId="{70462761-DAE2-4B65-87B5-F8F2268CCF4D}">
      <dgm:prSet/>
      <dgm:spPr/>
      <dgm:t>
        <a:bodyPr/>
        <a:lstStyle/>
        <a:p>
          <a:endParaRPr lang="es-ES"/>
        </a:p>
      </dgm:t>
    </dgm:pt>
    <dgm:pt modelId="{6BDFA4F5-5C6C-4B6C-B973-CCBF709AEF0E}" type="sibTrans" cxnId="{70462761-DAE2-4B65-87B5-F8F2268CCF4D}">
      <dgm:prSet/>
      <dgm:spPr/>
      <dgm:t>
        <a:bodyPr/>
        <a:lstStyle/>
        <a:p>
          <a:endParaRPr lang="es-ES"/>
        </a:p>
      </dgm:t>
    </dgm:pt>
    <dgm:pt modelId="{466012F0-B020-469E-ACF3-ACF6F1C1CCC5}">
      <dgm:prSet phldrT="[Texto]" custT="1"/>
      <dgm:spPr/>
      <dgm:t>
        <a:bodyPr/>
        <a:lstStyle/>
        <a:p>
          <a:r>
            <a:rPr lang="es-ES" sz="1800" dirty="0" smtClean="0"/>
            <a:t>Transformación a escala de grises</a:t>
          </a:r>
          <a:endParaRPr lang="es-ES" sz="1800" dirty="0"/>
        </a:p>
      </dgm:t>
    </dgm:pt>
    <dgm:pt modelId="{B82653D9-6E14-4A65-A10A-479BBD57BB62}" type="parTrans" cxnId="{1F164A40-C997-4067-8C69-5149DFDD2199}">
      <dgm:prSet/>
      <dgm:spPr/>
      <dgm:t>
        <a:bodyPr/>
        <a:lstStyle/>
        <a:p>
          <a:endParaRPr lang="es-ES"/>
        </a:p>
      </dgm:t>
    </dgm:pt>
    <dgm:pt modelId="{51171E1B-273F-4882-8154-EC92202709D2}" type="sibTrans" cxnId="{1F164A40-C997-4067-8C69-5149DFDD2199}">
      <dgm:prSet/>
      <dgm:spPr/>
      <dgm:t>
        <a:bodyPr/>
        <a:lstStyle/>
        <a:p>
          <a:endParaRPr lang="es-ES"/>
        </a:p>
      </dgm:t>
    </dgm:pt>
    <dgm:pt modelId="{7BFFE344-FC44-40AD-8447-335FF8865D21}" type="pres">
      <dgm:prSet presAssocID="{8FED1C0B-4C9D-4D86-8D65-3B0B06F9254B}" presName="diagram" presStyleCnt="0">
        <dgm:presLayoutVars>
          <dgm:dir/>
          <dgm:resizeHandles val="exact"/>
        </dgm:presLayoutVars>
      </dgm:prSet>
      <dgm:spPr/>
      <dgm:t>
        <a:bodyPr/>
        <a:lstStyle/>
        <a:p>
          <a:endParaRPr lang="es-EC"/>
        </a:p>
      </dgm:t>
    </dgm:pt>
    <dgm:pt modelId="{67075895-CDAF-4A1A-83A1-ECE9F2636ED3}" type="pres">
      <dgm:prSet presAssocID="{52C170CF-C03A-4FA8-A072-56925DED12D0}" presName="node" presStyleLbl="node1" presStyleIdx="0" presStyleCnt="4" custScaleX="125460">
        <dgm:presLayoutVars>
          <dgm:bulletEnabled val="1"/>
        </dgm:presLayoutVars>
      </dgm:prSet>
      <dgm:spPr/>
      <dgm:t>
        <a:bodyPr/>
        <a:lstStyle/>
        <a:p>
          <a:endParaRPr lang="es-ES"/>
        </a:p>
      </dgm:t>
    </dgm:pt>
    <dgm:pt modelId="{2E44A5FE-AADC-4702-BDA8-77FE90753205}" type="pres">
      <dgm:prSet presAssocID="{E46BB42E-97E2-4629-A289-E717E44B44A0}" presName="sibTrans" presStyleLbl="sibTrans2D1" presStyleIdx="0" presStyleCnt="3"/>
      <dgm:spPr/>
      <dgm:t>
        <a:bodyPr/>
        <a:lstStyle/>
        <a:p>
          <a:endParaRPr lang="es-EC"/>
        </a:p>
      </dgm:t>
    </dgm:pt>
    <dgm:pt modelId="{6E8BDE3A-D8B9-4C76-8FE2-58D90A0C1414}" type="pres">
      <dgm:prSet presAssocID="{E46BB42E-97E2-4629-A289-E717E44B44A0}" presName="connectorText" presStyleLbl="sibTrans2D1" presStyleIdx="0" presStyleCnt="3"/>
      <dgm:spPr/>
      <dgm:t>
        <a:bodyPr/>
        <a:lstStyle/>
        <a:p>
          <a:endParaRPr lang="es-EC"/>
        </a:p>
      </dgm:t>
    </dgm:pt>
    <dgm:pt modelId="{7D45DDF9-9692-4925-A4A4-80ADD8A1D4C8}" type="pres">
      <dgm:prSet presAssocID="{466012F0-B020-469E-ACF3-ACF6F1C1CCC5}" presName="node" presStyleLbl="node1" presStyleIdx="1" presStyleCnt="4" custScaleX="121336">
        <dgm:presLayoutVars>
          <dgm:bulletEnabled val="1"/>
        </dgm:presLayoutVars>
      </dgm:prSet>
      <dgm:spPr/>
      <dgm:t>
        <a:bodyPr/>
        <a:lstStyle/>
        <a:p>
          <a:endParaRPr lang="es-ES"/>
        </a:p>
      </dgm:t>
    </dgm:pt>
    <dgm:pt modelId="{5BF460F9-7639-46AC-B714-33C29B7A9B78}" type="pres">
      <dgm:prSet presAssocID="{51171E1B-273F-4882-8154-EC92202709D2}" presName="sibTrans" presStyleLbl="sibTrans2D1" presStyleIdx="1" presStyleCnt="3"/>
      <dgm:spPr/>
      <dgm:t>
        <a:bodyPr/>
        <a:lstStyle/>
        <a:p>
          <a:endParaRPr lang="es-EC"/>
        </a:p>
      </dgm:t>
    </dgm:pt>
    <dgm:pt modelId="{C1931519-B4F3-4AF3-AD94-8931FDE3579A}" type="pres">
      <dgm:prSet presAssocID="{51171E1B-273F-4882-8154-EC92202709D2}" presName="connectorText" presStyleLbl="sibTrans2D1" presStyleIdx="1" presStyleCnt="3"/>
      <dgm:spPr/>
      <dgm:t>
        <a:bodyPr/>
        <a:lstStyle/>
        <a:p>
          <a:endParaRPr lang="es-EC"/>
        </a:p>
      </dgm:t>
    </dgm:pt>
    <dgm:pt modelId="{FF732FD5-E7C2-437A-8DDC-4335E0582561}" type="pres">
      <dgm:prSet presAssocID="{A058F3AC-A4CB-4B77-A91C-C31001F7060E}" presName="node" presStyleLbl="node1" presStyleIdx="2" presStyleCnt="4" custScaleX="105550">
        <dgm:presLayoutVars>
          <dgm:bulletEnabled val="1"/>
        </dgm:presLayoutVars>
      </dgm:prSet>
      <dgm:spPr/>
      <dgm:t>
        <a:bodyPr/>
        <a:lstStyle/>
        <a:p>
          <a:endParaRPr lang="es-ES"/>
        </a:p>
      </dgm:t>
    </dgm:pt>
    <dgm:pt modelId="{97160485-9B9A-4C1B-8008-266D1B4E97F5}" type="pres">
      <dgm:prSet presAssocID="{3B3E5EF0-F70F-4CE5-BD23-3C806E0A5F33}" presName="sibTrans" presStyleLbl="sibTrans2D1" presStyleIdx="2" presStyleCnt="3"/>
      <dgm:spPr/>
      <dgm:t>
        <a:bodyPr/>
        <a:lstStyle/>
        <a:p>
          <a:endParaRPr lang="es-EC"/>
        </a:p>
      </dgm:t>
    </dgm:pt>
    <dgm:pt modelId="{A0B1B5CC-EA37-495F-8726-3795631C9FC5}" type="pres">
      <dgm:prSet presAssocID="{3B3E5EF0-F70F-4CE5-BD23-3C806E0A5F33}" presName="connectorText" presStyleLbl="sibTrans2D1" presStyleIdx="2" presStyleCnt="3"/>
      <dgm:spPr/>
      <dgm:t>
        <a:bodyPr/>
        <a:lstStyle/>
        <a:p>
          <a:endParaRPr lang="es-EC"/>
        </a:p>
      </dgm:t>
    </dgm:pt>
    <dgm:pt modelId="{3B0FC32A-1EDF-4343-8452-6C7209286409}" type="pres">
      <dgm:prSet presAssocID="{754B3E80-BF17-4759-BC3A-829C79C8D115}" presName="node" presStyleLbl="node1" presStyleIdx="3" presStyleCnt="4">
        <dgm:presLayoutVars>
          <dgm:bulletEnabled val="1"/>
        </dgm:presLayoutVars>
      </dgm:prSet>
      <dgm:spPr/>
      <dgm:t>
        <a:bodyPr/>
        <a:lstStyle/>
        <a:p>
          <a:endParaRPr lang="es-ES"/>
        </a:p>
      </dgm:t>
    </dgm:pt>
  </dgm:ptLst>
  <dgm:cxnLst>
    <dgm:cxn modelId="{0593E6D6-0313-46F2-A897-CB4EEA64347C}" type="presOf" srcId="{466012F0-B020-469E-ACF3-ACF6F1C1CCC5}" destId="{7D45DDF9-9692-4925-A4A4-80ADD8A1D4C8}" srcOrd="0" destOrd="0" presId="urn:microsoft.com/office/officeart/2005/8/layout/process5"/>
    <dgm:cxn modelId="{70462761-DAE2-4B65-87B5-F8F2268CCF4D}" srcId="{8FED1C0B-4C9D-4D86-8D65-3B0B06F9254B}" destId="{754B3E80-BF17-4759-BC3A-829C79C8D115}" srcOrd="3" destOrd="0" parTransId="{4B397797-83F2-444B-9992-32AE34AD2AA8}" sibTransId="{6BDFA4F5-5C6C-4B6C-B973-CCBF709AEF0E}"/>
    <dgm:cxn modelId="{F94E65FE-4256-4079-BB48-925445FE9A23}" type="presOf" srcId="{51171E1B-273F-4882-8154-EC92202709D2}" destId="{C1931519-B4F3-4AF3-AD94-8931FDE3579A}" srcOrd="1" destOrd="0" presId="urn:microsoft.com/office/officeart/2005/8/layout/process5"/>
    <dgm:cxn modelId="{90093BD1-6B36-4EA2-B852-D099AFFB7283}" type="presOf" srcId="{E46BB42E-97E2-4629-A289-E717E44B44A0}" destId="{2E44A5FE-AADC-4702-BDA8-77FE90753205}" srcOrd="0" destOrd="0" presId="urn:microsoft.com/office/officeart/2005/8/layout/process5"/>
    <dgm:cxn modelId="{25036063-E6D8-4495-8B59-6983C8170318}" type="presOf" srcId="{3B3E5EF0-F70F-4CE5-BD23-3C806E0A5F33}" destId="{A0B1B5CC-EA37-495F-8726-3795631C9FC5}" srcOrd="1" destOrd="0" presId="urn:microsoft.com/office/officeart/2005/8/layout/process5"/>
    <dgm:cxn modelId="{17F45E36-E642-4A9C-BA87-657A56F97E7B}" type="presOf" srcId="{E46BB42E-97E2-4629-A289-E717E44B44A0}" destId="{6E8BDE3A-D8B9-4C76-8FE2-58D90A0C1414}" srcOrd="1" destOrd="0" presId="urn:microsoft.com/office/officeart/2005/8/layout/process5"/>
    <dgm:cxn modelId="{1F164A40-C997-4067-8C69-5149DFDD2199}" srcId="{8FED1C0B-4C9D-4D86-8D65-3B0B06F9254B}" destId="{466012F0-B020-469E-ACF3-ACF6F1C1CCC5}" srcOrd="1" destOrd="0" parTransId="{B82653D9-6E14-4A65-A10A-479BBD57BB62}" sibTransId="{51171E1B-273F-4882-8154-EC92202709D2}"/>
    <dgm:cxn modelId="{6423AC1E-8F96-462B-A020-83E27F5E4820}" type="presOf" srcId="{51171E1B-273F-4882-8154-EC92202709D2}" destId="{5BF460F9-7639-46AC-B714-33C29B7A9B78}" srcOrd="0" destOrd="0" presId="urn:microsoft.com/office/officeart/2005/8/layout/process5"/>
    <dgm:cxn modelId="{B14F651B-6ACB-421E-953F-6612CB33AD62}" type="presOf" srcId="{A058F3AC-A4CB-4B77-A91C-C31001F7060E}" destId="{FF732FD5-E7C2-437A-8DDC-4335E0582561}" srcOrd="0" destOrd="0" presId="urn:microsoft.com/office/officeart/2005/8/layout/process5"/>
    <dgm:cxn modelId="{BA5CB9AE-799C-413B-A439-2C971269F955}" srcId="{8FED1C0B-4C9D-4D86-8D65-3B0B06F9254B}" destId="{A058F3AC-A4CB-4B77-A91C-C31001F7060E}" srcOrd="2" destOrd="0" parTransId="{2F9FA0CA-B9F0-42BF-B52D-0E63C6D64429}" sibTransId="{3B3E5EF0-F70F-4CE5-BD23-3C806E0A5F33}"/>
    <dgm:cxn modelId="{D95235A1-B517-4773-8CB3-192BA6830D00}" type="presOf" srcId="{3B3E5EF0-F70F-4CE5-BD23-3C806E0A5F33}" destId="{97160485-9B9A-4C1B-8008-266D1B4E97F5}" srcOrd="0" destOrd="0" presId="urn:microsoft.com/office/officeart/2005/8/layout/process5"/>
    <dgm:cxn modelId="{3E8A2456-D2C9-4A7A-B6C8-8B5C94DB8E27}" srcId="{8FED1C0B-4C9D-4D86-8D65-3B0B06F9254B}" destId="{52C170CF-C03A-4FA8-A072-56925DED12D0}" srcOrd="0" destOrd="0" parTransId="{4075EE1B-3007-4B73-B903-4678ED25440C}" sibTransId="{E46BB42E-97E2-4629-A289-E717E44B44A0}"/>
    <dgm:cxn modelId="{10229BC9-2DBD-4D4E-AF40-C7112AF7AB41}" type="presOf" srcId="{8FED1C0B-4C9D-4D86-8D65-3B0B06F9254B}" destId="{7BFFE344-FC44-40AD-8447-335FF8865D21}" srcOrd="0" destOrd="0" presId="urn:microsoft.com/office/officeart/2005/8/layout/process5"/>
    <dgm:cxn modelId="{5C2D581E-F512-408E-AEAC-43060DCB313D}" type="presOf" srcId="{754B3E80-BF17-4759-BC3A-829C79C8D115}" destId="{3B0FC32A-1EDF-4343-8452-6C7209286409}" srcOrd="0" destOrd="0" presId="urn:microsoft.com/office/officeart/2005/8/layout/process5"/>
    <dgm:cxn modelId="{984A1127-4DA7-4E0A-9087-CB9F954A2763}" type="presOf" srcId="{52C170CF-C03A-4FA8-A072-56925DED12D0}" destId="{67075895-CDAF-4A1A-83A1-ECE9F2636ED3}" srcOrd="0" destOrd="0" presId="urn:microsoft.com/office/officeart/2005/8/layout/process5"/>
    <dgm:cxn modelId="{EBEB1E35-53BE-4DF2-998E-F1654A2D42AA}" type="presParOf" srcId="{7BFFE344-FC44-40AD-8447-335FF8865D21}" destId="{67075895-CDAF-4A1A-83A1-ECE9F2636ED3}" srcOrd="0" destOrd="0" presId="urn:microsoft.com/office/officeart/2005/8/layout/process5"/>
    <dgm:cxn modelId="{E07A45E3-6E65-4652-9DC8-38D8B9E761A5}" type="presParOf" srcId="{7BFFE344-FC44-40AD-8447-335FF8865D21}" destId="{2E44A5FE-AADC-4702-BDA8-77FE90753205}" srcOrd="1" destOrd="0" presId="urn:microsoft.com/office/officeart/2005/8/layout/process5"/>
    <dgm:cxn modelId="{AFA4DE72-44AF-4AA2-AF4C-E71145A945C2}" type="presParOf" srcId="{2E44A5FE-AADC-4702-BDA8-77FE90753205}" destId="{6E8BDE3A-D8B9-4C76-8FE2-58D90A0C1414}" srcOrd="0" destOrd="0" presId="urn:microsoft.com/office/officeart/2005/8/layout/process5"/>
    <dgm:cxn modelId="{0CCB6A05-8801-42C5-B14D-09DBBC2B7DBD}" type="presParOf" srcId="{7BFFE344-FC44-40AD-8447-335FF8865D21}" destId="{7D45DDF9-9692-4925-A4A4-80ADD8A1D4C8}" srcOrd="2" destOrd="0" presId="urn:microsoft.com/office/officeart/2005/8/layout/process5"/>
    <dgm:cxn modelId="{33FB6C0C-C6BA-41AE-BAE1-B86C95E0BFBC}" type="presParOf" srcId="{7BFFE344-FC44-40AD-8447-335FF8865D21}" destId="{5BF460F9-7639-46AC-B714-33C29B7A9B78}" srcOrd="3" destOrd="0" presId="urn:microsoft.com/office/officeart/2005/8/layout/process5"/>
    <dgm:cxn modelId="{91D23E05-E6EF-442F-B451-A921E6A73920}" type="presParOf" srcId="{5BF460F9-7639-46AC-B714-33C29B7A9B78}" destId="{C1931519-B4F3-4AF3-AD94-8931FDE3579A}" srcOrd="0" destOrd="0" presId="urn:microsoft.com/office/officeart/2005/8/layout/process5"/>
    <dgm:cxn modelId="{D509E6CA-C31A-427C-BF27-4CBA2682CB79}" type="presParOf" srcId="{7BFFE344-FC44-40AD-8447-335FF8865D21}" destId="{FF732FD5-E7C2-437A-8DDC-4335E0582561}" srcOrd="4" destOrd="0" presId="urn:microsoft.com/office/officeart/2005/8/layout/process5"/>
    <dgm:cxn modelId="{888657D5-10F1-4A6E-881D-A1F2507488DF}" type="presParOf" srcId="{7BFFE344-FC44-40AD-8447-335FF8865D21}" destId="{97160485-9B9A-4C1B-8008-266D1B4E97F5}" srcOrd="5" destOrd="0" presId="urn:microsoft.com/office/officeart/2005/8/layout/process5"/>
    <dgm:cxn modelId="{7C18BE22-600B-4557-B25C-298D21CBB7A3}" type="presParOf" srcId="{97160485-9B9A-4C1B-8008-266D1B4E97F5}" destId="{A0B1B5CC-EA37-495F-8726-3795631C9FC5}" srcOrd="0" destOrd="0" presId="urn:microsoft.com/office/officeart/2005/8/layout/process5"/>
    <dgm:cxn modelId="{1D0423D1-E08D-4B68-AE9D-C12A4C223B85}" type="presParOf" srcId="{7BFFE344-FC44-40AD-8447-335FF8865D21}" destId="{3B0FC32A-1EDF-4343-8452-6C7209286409}"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FED1C0B-4C9D-4D86-8D65-3B0B06F9254B}" type="doc">
      <dgm:prSet loTypeId="urn:microsoft.com/office/officeart/2005/8/layout/process5" loCatId="process" qsTypeId="urn:microsoft.com/office/officeart/2005/8/quickstyle/simple1" qsCatId="simple" csTypeId="urn:microsoft.com/office/officeart/2005/8/colors/accent4_1" csCatId="accent4" phldr="1"/>
      <dgm:spPr/>
      <dgm:t>
        <a:bodyPr/>
        <a:lstStyle/>
        <a:p>
          <a:endParaRPr lang="es-ES"/>
        </a:p>
      </dgm:t>
    </dgm:pt>
    <dgm:pt modelId="{52C170CF-C03A-4FA8-A072-56925DED12D0}">
      <dgm:prSet phldrT="[Texto]" custT="1"/>
      <dgm:spPr/>
      <dgm:t>
        <a:bodyPr/>
        <a:lstStyle/>
        <a:p>
          <a:r>
            <a:rPr lang="es-ES" sz="1800" dirty="0" smtClean="0"/>
            <a:t>Independización de ROIS</a:t>
          </a:r>
          <a:endParaRPr lang="es-ES" sz="1800" dirty="0"/>
        </a:p>
      </dgm:t>
    </dgm:pt>
    <dgm:pt modelId="{4075EE1B-3007-4B73-B903-4678ED25440C}" type="parTrans" cxnId="{3E8A2456-D2C9-4A7A-B6C8-8B5C94DB8E27}">
      <dgm:prSet/>
      <dgm:spPr/>
      <dgm:t>
        <a:bodyPr/>
        <a:lstStyle/>
        <a:p>
          <a:endParaRPr lang="es-ES"/>
        </a:p>
      </dgm:t>
    </dgm:pt>
    <dgm:pt modelId="{E46BB42E-97E2-4629-A289-E717E44B44A0}" type="sibTrans" cxnId="{3E8A2456-D2C9-4A7A-B6C8-8B5C94DB8E27}">
      <dgm:prSet/>
      <dgm:spPr/>
      <dgm:t>
        <a:bodyPr/>
        <a:lstStyle/>
        <a:p>
          <a:endParaRPr lang="es-ES"/>
        </a:p>
      </dgm:t>
    </dgm:pt>
    <dgm:pt modelId="{A058F3AC-A4CB-4B77-A91C-C31001F7060E}">
      <dgm:prSet phldrT="[Texto]" custT="1"/>
      <dgm:spPr/>
      <dgm:t>
        <a:bodyPr/>
        <a:lstStyle/>
        <a:p>
          <a:r>
            <a:rPr lang="es-ES" sz="1800" dirty="0" smtClean="0"/>
            <a:t>Escalamiento de imágenes</a:t>
          </a:r>
          <a:endParaRPr lang="es-ES" sz="1800" dirty="0"/>
        </a:p>
      </dgm:t>
    </dgm:pt>
    <dgm:pt modelId="{2F9FA0CA-B9F0-42BF-B52D-0E63C6D64429}" type="parTrans" cxnId="{BA5CB9AE-799C-413B-A439-2C971269F955}">
      <dgm:prSet/>
      <dgm:spPr/>
      <dgm:t>
        <a:bodyPr/>
        <a:lstStyle/>
        <a:p>
          <a:endParaRPr lang="es-ES"/>
        </a:p>
      </dgm:t>
    </dgm:pt>
    <dgm:pt modelId="{3B3E5EF0-F70F-4CE5-BD23-3C806E0A5F33}" type="sibTrans" cxnId="{BA5CB9AE-799C-413B-A439-2C971269F955}">
      <dgm:prSet/>
      <dgm:spPr/>
      <dgm:t>
        <a:bodyPr/>
        <a:lstStyle/>
        <a:p>
          <a:endParaRPr lang="es-ES"/>
        </a:p>
      </dgm:t>
    </dgm:pt>
    <dgm:pt modelId="{754B3E80-BF17-4759-BC3A-829C79C8D115}">
      <dgm:prSet phldrT="[Texto]" custT="1"/>
      <dgm:spPr/>
      <dgm:t>
        <a:bodyPr/>
        <a:lstStyle/>
        <a:p>
          <a:r>
            <a:rPr lang="es-ES" sz="1800" dirty="0" smtClean="0"/>
            <a:t>Ecualización de histograma</a:t>
          </a:r>
          <a:endParaRPr lang="es-ES" sz="1800" dirty="0"/>
        </a:p>
      </dgm:t>
    </dgm:pt>
    <dgm:pt modelId="{4B397797-83F2-444B-9992-32AE34AD2AA8}" type="parTrans" cxnId="{70462761-DAE2-4B65-87B5-F8F2268CCF4D}">
      <dgm:prSet/>
      <dgm:spPr/>
      <dgm:t>
        <a:bodyPr/>
        <a:lstStyle/>
        <a:p>
          <a:endParaRPr lang="es-ES"/>
        </a:p>
      </dgm:t>
    </dgm:pt>
    <dgm:pt modelId="{6BDFA4F5-5C6C-4B6C-B973-CCBF709AEF0E}" type="sibTrans" cxnId="{70462761-DAE2-4B65-87B5-F8F2268CCF4D}">
      <dgm:prSet/>
      <dgm:spPr/>
      <dgm:t>
        <a:bodyPr/>
        <a:lstStyle/>
        <a:p>
          <a:endParaRPr lang="es-ES"/>
        </a:p>
      </dgm:t>
    </dgm:pt>
    <dgm:pt modelId="{466012F0-B020-469E-ACF3-ACF6F1C1CCC5}">
      <dgm:prSet phldrT="[Texto]" custT="1"/>
      <dgm:spPr/>
      <dgm:t>
        <a:bodyPr/>
        <a:lstStyle/>
        <a:p>
          <a:r>
            <a:rPr lang="es-ES" sz="1800" dirty="0" smtClean="0"/>
            <a:t>Transformación a escala de grises</a:t>
          </a:r>
          <a:endParaRPr lang="es-ES" sz="1800" dirty="0"/>
        </a:p>
      </dgm:t>
    </dgm:pt>
    <dgm:pt modelId="{B82653D9-6E14-4A65-A10A-479BBD57BB62}" type="parTrans" cxnId="{1F164A40-C997-4067-8C69-5149DFDD2199}">
      <dgm:prSet/>
      <dgm:spPr/>
      <dgm:t>
        <a:bodyPr/>
        <a:lstStyle/>
        <a:p>
          <a:endParaRPr lang="es-ES"/>
        </a:p>
      </dgm:t>
    </dgm:pt>
    <dgm:pt modelId="{51171E1B-273F-4882-8154-EC92202709D2}" type="sibTrans" cxnId="{1F164A40-C997-4067-8C69-5149DFDD2199}">
      <dgm:prSet/>
      <dgm:spPr/>
      <dgm:t>
        <a:bodyPr/>
        <a:lstStyle/>
        <a:p>
          <a:endParaRPr lang="es-ES"/>
        </a:p>
      </dgm:t>
    </dgm:pt>
    <dgm:pt modelId="{7BFFE344-FC44-40AD-8447-335FF8865D21}" type="pres">
      <dgm:prSet presAssocID="{8FED1C0B-4C9D-4D86-8D65-3B0B06F9254B}" presName="diagram" presStyleCnt="0">
        <dgm:presLayoutVars>
          <dgm:dir/>
          <dgm:resizeHandles val="exact"/>
        </dgm:presLayoutVars>
      </dgm:prSet>
      <dgm:spPr/>
      <dgm:t>
        <a:bodyPr/>
        <a:lstStyle/>
        <a:p>
          <a:endParaRPr lang="es-EC"/>
        </a:p>
      </dgm:t>
    </dgm:pt>
    <dgm:pt modelId="{67075895-CDAF-4A1A-83A1-ECE9F2636ED3}" type="pres">
      <dgm:prSet presAssocID="{52C170CF-C03A-4FA8-A072-56925DED12D0}" presName="node" presStyleLbl="node1" presStyleIdx="0" presStyleCnt="4" custScaleX="125460">
        <dgm:presLayoutVars>
          <dgm:bulletEnabled val="1"/>
        </dgm:presLayoutVars>
      </dgm:prSet>
      <dgm:spPr/>
      <dgm:t>
        <a:bodyPr/>
        <a:lstStyle/>
        <a:p>
          <a:endParaRPr lang="es-ES"/>
        </a:p>
      </dgm:t>
    </dgm:pt>
    <dgm:pt modelId="{2E44A5FE-AADC-4702-BDA8-77FE90753205}" type="pres">
      <dgm:prSet presAssocID="{E46BB42E-97E2-4629-A289-E717E44B44A0}" presName="sibTrans" presStyleLbl="sibTrans2D1" presStyleIdx="0" presStyleCnt="3"/>
      <dgm:spPr/>
      <dgm:t>
        <a:bodyPr/>
        <a:lstStyle/>
        <a:p>
          <a:endParaRPr lang="es-EC"/>
        </a:p>
      </dgm:t>
    </dgm:pt>
    <dgm:pt modelId="{6E8BDE3A-D8B9-4C76-8FE2-58D90A0C1414}" type="pres">
      <dgm:prSet presAssocID="{E46BB42E-97E2-4629-A289-E717E44B44A0}" presName="connectorText" presStyleLbl="sibTrans2D1" presStyleIdx="0" presStyleCnt="3"/>
      <dgm:spPr/>
      <dgm:t>
        <a:bodyPr/>
        <a:lstStyle/>
        <a:p>
          <a:endParaRPr lang="es-EC"/>
        </a:p>
      </dgm:t>
    </dgm:pt>
    <dgm:pt modelId="{7D45DDF9-9692-4925-A4A4-80ADD8A1D4C8}" type="pres">
      <dgm:prSet presAssocID="{466012F0-B020-469E-ACF3-ACF6F1C1CCC5}" presName="node" presStyleLbl="node1" presStyleIdx="1" presStyleCnt="4" custScaleX="121336">
        <dgm:presLayoutVars>
          <dgm:bulletEnabled val="1"/>
        </dgm:presLayoutVars>
      </dgm:prSet>
      <dgm:spPr/>
      <dgm:t>
        <a:bodyPr/>
        <a:lstStyle/>
        <a:p>
          <a:endParaRPr lang="es-ES"/>
        </a:p>
      </dgm:t>
    </dgm:pt>
    <dgm:pt modelId="{5BF460F9-7639-46AC-B714-33C29B7A9B78}" type="pres">
      <dgm:prSet presAssocID="{51171E1B-273F-4882-8154-EC92202709D2}" presName="sibTrans" presStyleLbl="sibTrans2D1" presStyleIdx="1" presStyleCnt="3"/>
      <dgm:spPr/>
      <dgm:t>
        <a:bodyPr/>
        <a:lstStyle/>
        <a:p>
          <a:endParaRPr lang="es-EC"/>
        </a:p>
      </dgm:t>
    </dgm:pt>
    <dgm:pt modelId="{C1931519-B4F3-4AF3-AD94-8931FDE3579A}" type="pres">
      <dgm:prSet presAssocID="{51171E1B-273F-4882-8154-EC92202709D2}" presName="connectorText" presStyleLbl="sibTrans2D1" presStyleIdx="1" presStyleCnt="3"/>
      <dgm:spPr/>
      <dgm:t>
        <a:bodyPr/>
        <a:lstStyle/>
        <a:p>
          <a:endParaRPr lang="es-EC"/>
        </a:p>
      </dgm:t>
    </dgm:pt>
    <dgm:pt modelId="{FF732FD5-E7C2-437A-8DDC-4335E0582561}" type="pres">
      <dgm:prSet presAssocID="{A058F3AC-A4CB-4B77-A91C-C31001F7060E}" presName="node" presStyleLbl="node1" presStyleIdx="2" presStyleCnt="4" custScaleX="105550">
        <dgm:presLayoutVars>
          <dgm:bulletEnabled val="1"/>
        </dgm:presLayoutVars>
      </dgm:prSet>
      <dgm:spPr/>
      <dgm:t>
        <a:bodyPr/>
        <a:lstStyle/>
        <a:p>
          <a:endParaRPr lang="es-ES"/>
        </a:p>
      </dgm:t>
    </dgm:pt>
    <dgm:pt modelId="{97160485-9B9A-4C1B-8008-266D1B4E97F5}" type="pres">
      <dgm:prSet presAssocID="{3B3E5EF0-F70F-4CE5-BD23-3C806E0A5F33}" presName="sibTrans" presStyleLbl="sibTrans2D1" presStyleIdx="2" presStyleCnt="3"/>
      <dgm:spPr/>
      <dgm:t>
        <a:bodyPr/>
        <a:lstStyle/>
        <a:p>
          <a:endParaRPr lang="es-EC"/>
        </a:p>
      </dgm:t>
    </dgm:pt>
    <dgm:pt modelId="{A0B1B5CC-EA37-495F-8726-3795631C9FC5}" type="pres">
      <dgm:prSet presAssocID="{3B3E5EF0-F70F-4CE5-BD23-3C806E0A5F33}" presName="connectorText" presStyleLbl="sibTrans2D1" presStyleIdx="2" presStyleCnt="3"/>
      <dgm:spPr/>
      <dgm:t>
        <a:bodyPr/>
        <a:lstStyle/>
        <a:p>
          <a:endParaRPr lang="es-EC"/>
        </a:p>
      </dgm:t>
    </dgm:pt>
    <dgm:pt modelId="{3B0FC32A-1EDF-4343-8452-6C7209286409}" type="pres">
      <dgm:prSet presAssocID="{754B3E80-BF17-4759-BC3A-829C79C8D115}" presName="node" presStyleLbl="node1" presStyleIdx="3" presStyleCnt="4">
        <dgm:presLayoutVars>
          <dgm:bulletEnabled val="1"/>
        </dgm:presLayoutVars>
      </dgm:prSet>
      <dgm:spPr/>
      <dgm:t>
        <a:bodyPr/>
        <a:lstStyle/>
        <a:p>
          <a:endParaRPr lang="es-ES"/>
        </a:p>
      </dgm:t>
    </dgm:pt>
  </dgm:ptLst>
  <dgm:cxnLst>
    <dgm:cxn modelId="{808B2E02-28BC-480A-8722-6D8FA0496557}" type="presOf" srcId="{51171E1B-273F-4882-8154-EC92202709D2}" destId="{C1931519-B4F3-4AF3-AD94-8931FDE3579A}" srcOrd="1" destOrd="0" presId="urn:microsoft.com/office/officeart/2005/8/layout/process5"/>
    <dgm:cxn modelId="{6D6701A2-3E4E-4B4F-8C7C-19117D48EB81}" type="presOf" srcId="{3B3E5EF0-F70F-4CE5-BD23-3C806E0A5F33}" destId="{A0B1B5CC-EA37-495F-8726-3795631C9FC5}" srcOrd="1" destOrd="0" presId="urn:microsoft.com/office/officeart/2005/8/layout/process5"/>
    <dgm:cxn modelId="{EFC58E21-1ED8-4E51-88C1-6981AB705EBF}" type="presOf" srcId="{3B3E5EF0-F70F-4CE5-BD23-3C806E0A5F33}" destId="{97160485-9B9A-4C1B-8008-266D1B4E97F5}" srcOrd="0" destOrd="0" presId="urn:microsoft.com/office/officeart/2005/8/layout/process5"/>
    <dgm:cxn modelId="{3F539351-FC14-4B93-B07D-F1ADAF689EF1}" type="presOf" srcId="{51171E1B-273F-4882-8154-EC92202709D2}" destId="{5BF460F9-7639-46AC-B714-33C29B7A9B78}" srcOrd="0" destOrd="0" presId="urn:microsoft.com/office/officeart/2005/8/layout/process5"/>
    <dgm:cxn modelId="{70462761-DAE2-4B65-87B5-F8F2268CCF4D}" srcId="{8FED1C0B-4C9D-4D86-8D65-3B0B06F9254B}" destId="{754B3E80-BF17-4759-BC3A-829C79C8D115}" srcOrd="3" destOrd="0" parTransId="{4B397797-83F2-444B-9992-32AE34AD2AA8}" sibTransId="{6BDFA4F5-5C6C-4B6C-B973-CCBF709AEF0E}"/>
    <dgm:cxn modelId="{AB11540E-8EB8-4976-AB0B-070B9AE9012E}" type="presOf" srcId="{466012F0-B020-469E-ACF3-ACF6F1C1CCC5}" destId="{7D45DDF9-9692-4925-A4A4-80ADD8A1D4C8}" srcOrd="0" destOrd="0" presId="urn:microsoft.com/office/officeart/2005/8/layout/process5"/>
    <dgm:cxn modelId="{1F164A40-C997-4067-8C69-5149DFDD2199}" srcId="{8FED1C0B-4C9D-4D86-8D65-3B0B06F9254B}" destId="{466012F0-B020-469E-ACF3-ACF6F1C1CCC5}" srcOrd="1" destOrd="0" parTransId="{B82653D9-6E14-4A65-A10A-479BBD57BB62}" sibTransId="{51171E1B-273F-4882-8154-EC92202709D2}"/>
    <dgm:cxn modelId="{BA5CB9AE-799C-413B-A439-2C971269F955}" srcId="{8FED1C0B-4C9D-4D86-8D65-3B0B06F9254B}" destId="{A058F3AC-A4CB-4B77-A91C-C31001F7060E}" srcOrd="2" destOrd="0" parTransId="{2F9FA0CA-B9F0-42BF-B52D-0E63C6D64429}" sibTransId="{3B3E5EF0-F70F-4CE5-BD23-3C806E0A5F33}"/>
    <dgm:cxn modelId="{4E2D5A81-9139-45F1-86C0-E90D38C36C13}" type="presOf" srcId="{E46BB42E-97E2-4629-A289-E717E44B44A0}" destId="{6E8BDE3A-D8B9-4C76-8FE2-58D90A0C1414}" srcOrd="1" destOrd="0" presId="urn:microsoft.com/office/officeart/2005/8/layout/process5"/>
    <dgm:cxn modelId="{3E8A2456-D2C9-4A7A-B6C8-8B5C94DB8E27}" srcId="{8FED1C0B-4C9D-4D86-8D65-3B0B06F9254B}" destId="{52C170CF-C03A-4FA8-A072-56925DED12D0}" srcOrd="0" destOrd="0" parTransId="{4075EE1B-3007-4B73-B903-4678ED25440C}" sibTransId="{E46BB42E-97E2-4629-A289-E717E44B44A0}"/>
    <dgm:cxn modelId="{1B398110-0889-4D33-83E9-F21C9193E367}" type="presOf" srcId="{52C170CF-C03A-4FA8-A072-56925DED12D0}" destId="{67075895-CDAF-4A1A-83A1-ECE9F2636ED3}" srcOrd="0" destOrd="0" presId="urn:microsoft.com/office/officeart/2005/8/layout/process5"/>
    <dgm:cxn modelId="{F787E84F-12DD-4AD8-A101-3E8FF366D8E8}" type="presOf" srcId="{754B3E80-BF17-4759-BC3A-829C79C8D115}" destId="{3B0FC32A-1EDF-4343-8452-6C7209286409}" srcOrd="0" destOrd="0" presId="urn:microsoft.com/office/officeart/2005/8/layout/process5"/>
    <dgm:cxn modelId="{E36DAED4-67E9-4C7D-A8FC-FDB570F9469C}" type="presOf" srcId="{8FED1C0B-4C9D-4D86-8D65-3B0B06F9254B}" destId="{7BFFE344-FC44-40AD-8447-335FF8865D21}" srcOrd="0" destOrd="0" presId="urn:microsoft.com/office/officeart/2005/8/layout/process5"/>
    <dgm:cxn modelId="{FE6521DE-30B0-497D-A7D9-D782CA87BC0D}" type="presOf" srcId="{A058F3AC-A4CB-4B77-A91C-C31001F7060E}" destId="{FF732FD5-E7C2-437A-8DDC-4335E0582561}" srcOrd="0" destOrd="0" presId="urn:microsoft.com/office/officeart/2005/8/layout/process5"/>
    <dgm:cxn modelId="{E8D05442-2EB7-4731-9495-9BE502E635D6}" type="presOf" srcId="{E46BB42E-97E2-4629-A289-E717E44B44A0}" destId="{2E44A5FE-AADC-4702-BDA8-77FE90753205}" srcOrd="0" destOrd="0" presId="urn:microsoft.com/office/officeart/2005/8/layout/process5"/>
    <dgm:cxn modelId="{B1D5FC70-9752-4D73-A75C-058368713AB8}" type="presParOf" srcId="{7BFFE344-FC44-40AD-8447-335FF8865D21}" destId="{67075895-CDAF-4A1A-83A1-ECE9F2636ED3}" srcOrd="0" destOrd="0" presId="urn:microsoft.com/office/officeart/2005/8/layout/process5"/>
    <dgm:cxn modelId="{B8A75ECB-8AD2-424C-84A5-D20481F75863}" type="presParOf" srcId="{7BFFE344-FC44-40AD-8447-335FF8865D21}" destId="{2E44A5FE-AADC-4702-BDA8-77FE90753205}" srcOrd="1" destOrd="0" presId="urn:microsoft.com/office/officeart/2005/8/layout/process5"/>
    <dgm:cxn modelId="{DD6047EC-3578-427B-82DA-770275C3FF28}" type="presParOf" srcId="{2E44A5FE-AADC-4702-BDA8-77FE90753205}" destId="{6E8BDE3A-D8B9-4C76-8FE2-58D90A0C1414}" srcOrd="0" destOrd="0" presId="urn:microsoft.com/office/officeart/2005/8/layout/process5"/>
    <dgm:cxn modelId="{DF3E6104-F3B2-4329-A464-58C76A53E218}" type="presParOf" srcId="{7BFFE344-FC44-40AD-8447-335FF8865D21}" destId="{7D45DDF9-9692-4925-A4A4-80ADD8A1D4C8}" srcOrd="2" destOrd="0" presId="urn:microsoft.com/office/officeart/2005/8/layout/process5"/>
    <dgm:cxn modelId="{22C29BDC-75F1-4EA4-81D2-DDD721EEBBEA}" type="presParOf" srcId="{7BFFE344-FC44-40AD-8447-335FF8865D21}" destId="{5BF460F9-7639-46AC-B714-33C29B7A9B78}" srcOrd="3" destOrd="0" presId="urn:microsoft.com/office/officeart/2005/8/layout/process5"/>
    <dgm:cxn modelId="{1DE4A10F-37E2-43DA-AC72-A43FB344E8BF}" type="presParOf" srcId="{5BF460F9-7639-46AC-B714-33C29B7A9B78}" destId="{C1931519-B4F3-4AF3-AD94-8931FDE3579A}" srcOrd="0" destOrd="0" presId="urn:microsoft.com/office/officeart/2005/8/layout/process5"/>
    <dgm:cxn modelId="{68F12AF8-BE2A-428F-9FF2-B24834219658}" type="presParOf" srcId="{7BFFE344-FC44-40AD-8447-335FF8865D21}" destId="{FF732FD5-E7C2-437A-8DDC-4335E0582561}" srcOrd="4" destOrd="0" presId="urn:microsoft.com/office/officeart/2005/8/layout/process5"/>
    <dgm:cxn modelId="{C3C031D2-02F3-4E26-8134-501D2D6DB42F}" type="presParOf" srcId="{7BFFE344-FC44-40AD-8447-335FF8865D21}" destId="{97160485-9B9A-4C1B-8008-266D1B4E97F5}" srcOrd="5" destOrd="0" presId="urn:microsoft.com/office/officeart/2005/8/layout/process5"/>
    <dgm:cxn modelId="{C4BBD0BD-36B4-40C0-881B-F80D39BBBABB}" type="presParOf" srcId="{97160485-9B9A-4C1B-8008-266D1B4E97F5}" destId="{A0B1B5CC-EA37-495F-8726-3795631C9FC5}" srcOrd="0" destOrd="0" presId="urn:microsoft.com/office/officeart/2005/8/layout/process5"/>
    <dgm:cxn modelId="{8A705D85-271A-4B58-835C-94AF614E3F58}" type="presParOf" srcId="{7BFFE344-FC44-40AD-8447-335FF8865D21}" destId="{3B0FC32A-1EDF-4343-8452-6C7209286409}"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FED1C0B-4C9D-4D86-8D65-3B0B06F9254B}" type="doc">
      <dgm:prSet loTypeId="urn:microsoft.com/office/officeart/2005/8/layout/process5" loCatId="process" qsTypeId="urn:microsoft.com/office/officeart/2005/8/quickstyle/simple1" qsCatId="simple" csTypeId="urn:microsoft.com/office/officeart/2005/8/colors/accent4_1" csCatId="accent4" phldr="1"/>
      <dgm:spPr/>
      <dgm:t>
        <a:bodyPr/>
        <a:lstStyle/>
        <a:p>
          <a:endParaRPr lang="es-ES"/>
        </a:p>
      </dgm:t>
    </dgm:pt>
    <dgm:pt modelId="{52C170CF-C03A-4FA8-A072-56925DED12D0}">
      <dgm:prSet phldrT="[Texto]" custT="1"/>
      <dgm:spPr/>
      <dgm:t>
        <a:bodyPr/>
        <a:lstStyle/>
        <a:p>
          <a:r>
            <a:rPr lang="es-EC" sz="1800" dirty="0" smtClean="0"/>
            <a:t>Cálculo del gradiente de la imagen</a:t>
          </a:r>
          <a:endParaRPr lang="es-ES" sz="1800" dirty="0"/>
        </a:p>
      </dgm:t>
    </dgm:pt>
    <dgm:pt modelId="{4075EE1B-3007-4B73-B903-4678ED25440C}" type="parTrans" cxnId="{3E8A2456-D2C9-4A7A-B6C8-8B5C94DB8E27}">
      <dgm:prSet/>
      <dgm:spPr/>
      <dgm:t>
        <a:bodyPr/>
        <a:lstStyle/>
        <a:p>
          <a:endParaRPr lang="es-ES"/>
        </a:p>
      </dgm:t>
    </dgm:pt>
    <dgm:pt modelId="{E46BB42E-97E2-4629-A289-E717E44B44A0}" type="sibTrans" cxnId="{3E8A2456-D2C9-4A7A-B6C8-8B5C94DB8E27}">
      <dgm:prSet/>
      <dgm:spPr/>
      <dgm:t>
        <a:bodyPr/>
        <a:lstStyle/>
        <a:p>
          <a:endParaRPr lang="es-ES"/>
        </a:p>
      </dgm:t>
    </dgm:pt>
    <dgm:pt modelId="{A058F3AC-A4CB-4B77-A91C-C31001F7060E}">
      <dgm:prSet phldrT="[Texto]" custT="1"/>
      <dgm:spPr/>
      <dgm:t>
        <a:bodyPr/>
        <a:lstStyle/>
        <a:p>
          <a:r>
            <a:rPr lang="es-EC" sz="1800" dirty="0" smtClean="0"/>
            <a:t>Normalización de los histogramas de orientación </a:t>
          </a:r>
          <a:endParaRPr lang="es-ES" sz="1800" dirty="0"/>
        </a:p>
      </dgm:t>
    </dgm:pt>
    <dgm:pt modelId="{2F9FA0CA-B9F0-42BF-B52D-0E63C6D64429}" type="parTrans" cxnId="{BA5CB9AE-799C-413B-A439-2C971269F955}">
      <dgm:prSet/>
      <dgm:spPr/>
      <dgm:t>
        <a:bodyPr/>
        <a:lstStyle/>
        <a:p>
          <a:endParaRPr lang="es-ES"/>
        </a:p>
      </dgm:t>
    </dgm:pt>
    <dgm:pt modelId="{3B3E5EF0-F70F-4CE5-BD23-3C806E0A5F33}" type="sibTrans" cxnId="{BA5CB9AE-799C-413B-A439-2C971269F955}">
      <dgm:prSet/>
      <dgm:spPr/>
      <dgm:t>
        <a:bodyPr/>
        <a:lstStyle/>
        <a:p>
          <a:endParaRPr lang="es-ES"/>
        </a:p>
      </dgm:t>
    </dgm:pt>
    <dgm:pt modelId="{754B3E80-BF17-4759-BC3A-829C79C8D115}">
      <dgm:prSet phldrT="[Texto]" custT="1"/>
      <dgm:spPr/>
      <dgm:t>
        <a:bodyPr/>
        <a:lstStyle/>
        <a:p>
          <a:r>
            <a:rPr lang="es-EC" sz="1800" dirty="0" smtClean="0"/>
            <a:t>Construcción de las características HOG</a:t>
          </a:r>
          <a:endParaRPr lang="es-ES" sz="1800" dirty="0"/>
        </a:p>
      </dgm:t>
    </dgm:pt>
    <dgm:pt modelId="{4B397797-83F2-444B-9992-32AE34AD2AA8}" type="parTrans" cxnId="{70462761-DAE2-4B65-87B5-F8F2268CCF4D}">
      <dgm:prSet/>
      <dgm:spPr/>
      <dgm:t>
        <a:bodyPr/>
        <a:lstStyle/>
        <a:p>
          <a:endParaRPr lang="es-ES"/>
        </a:p>
      </dgm:t>
    </dgm:pt>
    <dgm:pt modelId="{6BDFA4F5-5C6C-4B6C-B973-CCBF709AEF0E}" type="sibTrans" cxnId="{70462761-DAE2-4B65-87B5-F8F2268CCF4D}">
      <dgm:prSet/>
      <dgm:spPr/>
      <dgm:t>
        <a:bodyPr/>
        <a:lstStyle/>
        <a:p>
          <a:endParaRPr lang="es-ES"/>
        </a:p>
      </dgm:t>
    </dgm:pt>
    <dgm:pt modelId="{466012F0-B020-469E-ACF3-ACF6F1C1CCC5}">
      <dgm:prSet phldrT="[Texto]" custT="1"/>
      <dgm:spPr/>
      <dgm:t>
        <a:bodyPr/>
        <a:lstStyle/>
        <a:p>
          <a:r>
            <a:rPr lang="es-EC" sz="1800" dirty="0" smtClean="0"/>
            <a:t>Construcción del histograma de orientación </a:t>
          </a:r>
          <a:endParaRPr lang="es-ES" sz="1800" dirty="0"/>
        </a:p>
      </dgm:t>
    </dgm:pt>
    <dgm:pt modelId="{B82653D9-6E14-4A65-A10A-479BBD57BB62}" type="parTrans" cxnId="{1F164A40-C997-4067-8C69-5149DFDD2199}">
      <dgm:prSet/>
      <dgm:spPr/>
      <dgm:t>
        <a:bodyPr/>
        <a:lstStyle/>
        <a:p>
          <a:endParaRPr lang="es-ES"/>
        </a:p>
      </dgm:t>
    </dgm:pt>
    <dgm:pt modelId="{51171E1B-273F-4882-8154-EC92202709D2}" type="sibTrans" cxnId="{1F164A40-C997-4067-8C69-5149DFDD2199}">
      <dgm:prSet/>
      <dgm:spPr/>
      <dgm:t>
        <a:bodyPr/>
        <a:lstStyle/>
        <a:p>
          <a:endParaRPr lang="es-ES"/>
        </a:p>
      </dgm:t>
    </dgm:pt>
    <dgm:pt modelId="{7BFFE344-FC44-40AD-8447-335FF8865D21}" type="pres">
      <dgm:prSet presAssocID="{8FED1C0B-4C9D-4D86-8D65-3B0B06F9254B}" presName="diagram" presStyleCnt="0">
        <dgm:presLayoutVars>
          <dgm:dir/>
          <dgm:resizeHandles val="exact"/>
        </dgm:presLayoutVars>
      </dgm:prSet>
      <dgm:spPr/>
      <dgm:t>
        <a:bodyPr/>
        <a:lstStyle/>
        <a:p>
          <a:endParaRPr lang="es-EC"/>
        </a:p>
      </dgm:t>
    </dgm:pt>
    <dgm:pt modelId="{67075895-CDAF-4A1A-83A1-ECE9F2636ED3}" type="pres">
      <dgm:prSet presAssocID="{52C170CF-C03A-4FA8-A072-56925DED12D0}" presName="node" presStyleLbl="node1" presStyleIdx="0" presStyleCnt="4" custScaleX="114689">
        <dgm:presLayoutVars>
          <dgm:bulletEnabled val="1"/>
        </dgm:presLayoutVars>
      </dgm:prSet>
      <dgm:spPr/>
      <dgm:t>
        <a:bodyPr/>
        <a:lstStyle/>
        <a:p>
          <a:endParaRPr lang="es-ES"/>
        </a:p>
      </dgm:t>
    </dgm:pt>
    <dgm:pt modelId="{2E44A5FE-AADC-4702-BDA8-77FE90753205}" type="pres">
      <dgm:prSet presAssocID="{E46BB42E-97E2-4629-A289-E717E44B44A0}" presName="sibTrans" presStyleLbl="sibTrans2D1" presStyleIdx="0" presStyleCnt="3"/>
      <dgm:spPr/>
      <dgm:t>
        <a:bodyPr/>
        <a:lstStyle/>
        <a:p>
          <a:endParaRPr lang="es-EC"/>
        </a:p>
      </dgm:t>
    </dgm:pt>
    <dgm:pt modelId="{6E8BDE3A-D8B9-4C76-8FE2-58D90A0C1414}" type="pres">
      <dgm:prSet presAssocID="{E46BB42E-97E2-4629-A289-E717E44B44A0}" presName="connectorText" presStyleLbl="sibTrans2D1" presStyleIdx="0" presStyleCnt="3"/>
      <dgm:spPr/>
      <dgm:t>
        <a:bodyPr/>
        <a:lstStyle/>
        <a:p>
          <a:endParaRPr lang="es-EC"/>
        </a:p>
      </dgm:t>
    </dgm:pt>
    <dgm:pt modelId="{7D45DDF9-9692-4925-A4A4-80ADD8A1D4C8}" type="pres">
      <dgm:prSet presAssocID="{466012F0-B020-469E-ACF3-ACF6F1C1CCC5}" presName="node" presStyleLbl="node1" presStyleIdx="1" presStyleCnt="4" custScaleX="121336" custLinFactNeighborX="-3203" custLinFactNeighborY="329">
        <dgm:presLayoutVars>
          <dgm:bulletEnabled val="1"/>
        </dgm:presLayoutVars>
      </dgm:prSet>
      <dgm:spPr/>
      <dgm:t>
        <a:bodyPr/>
        <a:lstStyle/>
        <a:p>
          <a:endParaRPr lang="es-ES"/>
        </a:p>
      </dgm:t>
    </dgm:pt>
    <dgm:pt modelId="{5BF460F9-7639-46AC-B714-33C29B7A9B78}" type="pres">
      <dgm:prSet presAssocID="{51171E1B-273F-4882-8154-EC92202709D2}" presName="sibTrans" presStyleLbl="sibTrans2D1" presStyleIdx="1" presStyleCnt="3"/>
      <dgm:spPr/>
      <dgm:t>
        <a:bodyPr/>
        <a:lstStyle/>
        <a:p>
          <a:endParaRPr lang="es-EC"/>
        </a:p>
      </dgm:t>
    </dgm:pt>
    <dgm:pt modelId="{C1931519-B4F3-4AF3-AD94-8931FDE3579A}" type="pres">
      <dgm:prSet presAssocID="{51171E1B-273F-4882-8154-EC92202709D2}" presName="connectorText" presStyleLbl="sibTrans2D1" presStyleIdx="1" presStyleCnt="3"/>
      <dgm:spPr/>
      <dgm:t>
        <a:bodyPr/>
        <a:lstStyle/>
        <a:p>
          <a:endParaRPr lang="es-EC"/>
        </a:p>
      </dgm:t>
    </dgm:pt>
    <dgm:pt modelId="{FF732FD5-E7C2-437A-8DDC-4335E0582561}" type="pres">
      <dgm:prSet presAssocID="{A058F3AC-A4CB-4B77-A91C-C31001F7060E}" presName="node" presStyleLbl="node1" presStyleIdx="2" presStyleCnt="4" custScaleX="144971" custLinFactNeighborX="-7399" custLinFactNeighborY="329">
        <dgm:presLayoutVars>
          <dgm:bulletEnabled val="1"/>
        </dgm:presLayoutVars>
      </dgm:prSet>
      <dgm:spPr/>
      <dgm:t>
        <a:bodyPr/>
        <a:lstStyle/>
        <a:p>
          <a:endParaRPr lang="es-ES"/>
        </a:p>
      </dgm:t>
    </dgm:pt>
    <dgm:pt modelId="{97160485-9B9A-4C1B-8008-266D1B4E97F5}" type="pres">
      <dgm:prSet presAssocID="{3B3E5EF0-F70F-4CE5-BD23-3C806E0A5F33}" presName="sibTrans" presStyleLbl="sibTrans2D1" presStyleIdx="2" presStyleCnt="3"/>
      <dgm:spPr/>
      <dgm:t>
        <a:bodyPr/>
        <a:lstStyle/>
        <a:p>
          <a:endParaRPr lang="es-EC"/>
        </a:p>
      </dgm:t>
    </dgm:pt>
    <dgm:pt modelId="{A0B1B5CC-EA37-495F-8726-3795631C9FC5}" type="pres">
      <dgm:prSet presAssocID="{3B3E5EF0-F70F-4CE5-BD23-3C806E0A5F33}" presName="connectorText" presStyleLbl="sibTrans2D1" presStyleIdx="2" presStyleCnt="3"/>
      <dgm:spPr/>
      <dgm:t>
        <a:bodyPr/>
        <a:lstStyle/>
        <a:p>
          <a:endParaRPr lang="es-EC"/>
        </a:p>
      </dgm:t>
    </dgm:pt>
    <dgm:pt modelId="{3B0FC32A-1EDF-4343-8452-6C7209286409}" type="pres">
      <dgm:prSet presAssocID="{754B3E80-BF17-4759-BC3A-829C79C8D115}" presName="node" presStyleLbl="node1" presStyleIdx="3" presStyleCnt="4" custScaleX="144211" custLinFactNeighborX="-6220" custLinFactNeighborY="681">
        <dgm:presLayoutVars>
          <dgm:bulletEnabled val="1"/>
        </dgm:presLayoutVars>
      </dgm:prSet>
      <dgm:spPr/>
      <dgm:t>
        <a:bodyPr/>
        <a:lstStyle/>
        <a:p>
          <a:endParaRPr lang="es-ES"/>
        </a:p>
      </dgm:t>
    </dgm:pt>
  </dgm:ptLst>
  <dgm:cxnLst>
    <dgm:cxn modelId="{C1E158AF-3E9A-400B-BB68-BF42B54E824E}" type="presOf" srcId="{754B3E80-BF17-4759-BC3A-829C79C8D115}" destId="{3B0FC32A-1EDF-4343-8452-6C7209286409}" srcOrd="0" destOrd="0" presId="urn:microsoft.com/office/officeart/2005/8/layout/process5"/>
    <dgm:cxn modelId="{AA6FD15C-4BC7-4C2E-B47C-BC4646FE602D}" type="presOf" srcId="{51171E1B-273F-4882-8154-EC92202709D2}" destId="{C1931519-B4F3-4AF3-AD94-8931FDE3579A}" srcOrd="1" destOrd="0" presId="urn:microsoft.com/office/officeart/2005/8/layout/process5"/>
    <dgm:cxn modelId="{A54664D5-4814-4FAE-BC56-31DC4C64A9A0}" type="presOf" srcId="{51171E1B-273F-4882-8154-EC92202709D2}" destId="{5BF460F9-7639-46AC-B714-33C29B7A9B78}" srcOrd="0" destOrd="0" presId="urn:microsoft.com/office/officeart/2005/8/layout/process5"/>
    <dgm:cxn modelId="{70462761-DAE2-4B65-87B5-F8F2268CCF4D}" srcId="{8FED1C0B-4C9D-4D86-8D65-3B0B06F9254B}" destId="{754B3E80-BF17-4759-BC3A-829C79C8D115}" srcOrd="3" destOrd="0" parTransId="{4B397797-83F2-444B-9992-32AE34AD2AA8}" sibTransId="{6BDFA4F5-5C6C-4B6C-B973-CCBF709AEF0E}"/>
    <dgm:cxn modelId="{1F164A40-C997-4067-8C69-5149DFDD2199}" srcId="{8FED1C0B-4C9D-4D86-8D65-3B0B06F9254B}" destId="{466012F0-B020-469E-ACF3-ACF6F1C1CCC5}" srcOrd="1" destOrd="0" parTransId="{B82653D9-6E14-4A65-A10A-479BBD57BB62}" sibTransId="{51171E1B-273F-4882-8154-EC92202709D2}"/>
    <dgm:cxn modelId="{87C0D8F3-A953-42EF-82E0-92FD62B4C6F2}" type="presOf" srcId="{E46BB42E-97E2-4629-A289-E717E44B44A0}" destId="{2E44A5FE-AADC-4702-BDA8-77FE90753205}" srcOrd="0" destOrd="0" presId="urn:microsoft.com/office/officeart/2005/8/layout/process5"/>
    <dgm:cxn modelId="{F8830D54-7663-42E0-B03A-95CB784323AA}" type="presOf" srcId="{466012F0-B020-469E-ACF3-ACF6F1C1CCC5}" destId="{7D45DDF9-9692-4925-A4A4-80ADD8A1D4C8}" srcOrd="0" destOrd="0" presId="urn:microsoft.com/office/officeart/2005/8/layout/process5"/>
    <dgm:cxn modelId="{BA5CB9AE-799C-413B-A439-2C971269F955}" srcId="{8FED1C0B-4C9D-4D86-8D65-3B0B06F9254B}" destId="{A058F3AC-A4CB-4B77-A91C-C31001F7060E}" srcOrd="2" destOrd="0" parTransId="{2F9FA0CA-B9F0-42BF-B52D-0E63C6D64429}" sibTransId="{3B3E5EF0-F70F-4CE5-BD23-3C806E0A5F33}"/>
    <dgm:cxn modelId="{244A0BCC-3427-41B1-ADAB-1BD2D440F81B}" type="presOf" srcId="{E46BB42E-97E2-4629-A289-E717E44B44A0}" destId="{6E8BDE3A-D8B9-4C76-8FE2-58D90A0C1414}" srcOrd="1" destOrd="0" presId="urn:microsoft.com/office/officeart/2005/8/layout/process5"/>
    <dgm:cxn modelId="{507E8D89-1961-4C6F-B318-AD642F1498DF}" type="presOf" srcId="{52C170CF-C03A-4FA8-A072-56925DED12D0}" destId="{67075895-CDAF-4A1A-83A1-ECE9F2636ED3}" srcOrd="0" destOrd="0" presId="urn:microsoft.com/office/officeart/2005/8/layout/process5"/>
    <dgm:cxn modelId="{F0FD79E4-22F0-4C97-ADB1-7EF6DD73C3CC}" type="presOf" srcId="{A058F3AC-A4CB-4B77-A91C-C31001F7060E}" destId="{FF732FD5-E7C2-437A-8DDC-4335E0582561}" srcOrd="0" destOrd="0" presId="urn:microsoft.com/office/officeart/2005/8/layout/process5"/>
    <dgm:cxn modelId="{3E8A2456-D2C9-4A7A-B6C8-8B5C94DB8E27}" srcId="{8FED1C0B-4C9D-4D86-8D65-3B0B06F9254B}" destId="{52C170CF-C03A-4FA8-A072-56925DED12D0}" srcOrd="0" destOrd="0" parTransId="{4075EE1B-3007-4B73-B903-4678ED25440C}" sibTransId="{E46BB42E-97E2-4629-A289-E717E44B44A0}"/>
    <dgm:cxn modelId="{6FF911D7-DA02-491F-A0B7-B38DCB7128F9}" type="presOf" srcId="{8FED1C0B-4C9D-4D86-8D65-3B0B06F9254B}" destId="{7BFFE344-FC44-40AD-8447-335FF8865D21}" srcOrd="0" destOrd="0" presId="urn:microsoft.com/office/officeart/2005/8/layout/process5"/>
    <dgm:cxn modelId="{96BDA29E-C9DC-47F9-AA89-D01E055E0097}" type="presOf" srcId="{3B3E5EF0-F70F-4CE5-BD23-3C806E0A5F33}" destId="{A0B1B5CC-EA37-495F-8726-3795631C9FC5}" srcOrd="1" destOrd="0" presId="urn:microsoft.com/office/officeart/2005/8/layout/process5"/>
    <dgm:cxn modelId="{785BE109-E211-4AF5-AC67-F7678AF0CFAC}" type="presOf" srcId="{3B3E5EF0-F70F-4CE5-BD23-3C806E0A5F33}" destId="{97160485-9B9A-4C1B-8008-266D1B4E97F5}" srcOrd="0" destOrd="0" presId="urn:microsoft.com/office/officeart/2005/8/layout/process5"/>
    <dgm:cxn modelId="{A992071D-7A82-490E-969C-FFA6F69EB53F}" type="presParOf" srcId="{7BFFE344-FC44-40AD-8447-335FF8865D21}" destId="{67075895-CDAF-4A1A-83A1-ECE9F2636ED3}" srcOrd="0" destOrd="0" presId="urn:microsoft.com/office/officeart/2005/8/layout/process5"/>
    <dgm:cxn modelId="{148D5037-B5B9-4984-8C56-FBB2B00BC4F4}" type="presParOf" srcId="{7BFFE344-FC44-40AD-8447-335FF8865D21}" destId="{2E44A5FE-AADC-4702-BDA8-77FE90753205}" srcOrd="1" destOrd="0" presId="urn:microsoft.com/office/officeart/2005/8/layout/process5"/>
    <dgm:cxn modelId="{56EDDF5B-E16F-43A5-B969-CD62CE2FB77E}" type="presParOf" srcId="{2E44A5FE-AADC-4702-BDA8-77FE90753205}" destId="{6E8BDE3A-D8B9-4C76-8FE2-58D90A0C1414}" srcOrd="0" destOrd="0" presId="urn:microsoft.com/office/officeart/2005/8/layout/process5"/>
    <dgm:cxn modelId="{5DA48091-01AA-4B40-9E2C-C1C7F74E12D9}" type="presParOf" srcId="{7BFFE344-FC44-40AD-8447-335FF8865D21}" destId="{7D45DDF9-9692-4925-A4A4-80ADD8A1D4C8}" srcOrd="2" destOrd="0" presId="urn:microsoft.com/office/officeart/2005/8/layout/process5"/>
    <dgm:cxn modelId="{1593C650-BB50-436F-B301-1060C12517E5}" type="presParOf" srcId="{7BFFE344-FC44-40AD-8447-335FF8865D21}" destId="{5BF460F9-7639-46AC-B714-33C29B7A9B78}" srcOrd="3" destOrd="0" presId="urn:microsoft.com/office/officeart/2005/8/layout/process5"/>
    <dgm:cxn modelId="{147857B0-F3C3-4401-9351-BBD5450F74ED}" type="presParOf" srcId="{5BF460F9-7639-46AC-B714-33C29B7A9B78}" destId="{C1931519-B4F3-4AF3-AD94-8931FDE3579A}" srcOrd="0" destOrd="0" presId="urn:microsoft.com/office/officeart/2005/8/layout/process5"/>
    <dgm:cxn modelId="{F83EA99C-AA0B-4504-8E07-1972004309ED}" type="presParOf" srcId="{7BFFE344-FC44-40AD-8447-335FF8865D21}" destId="{FF732FD5-E7C2-437A-8DDC-4335E0582561}" srcOrd="4" destOrd="0" presId="urn:microsoft.com/office/officeart/2005/8/layout/process5"/>
    <dgm:cxn modelId="{74CFD9D6-0813-4853-A89F-315B3271C7B3}" type="presParOf" srcId="{7BFFE344-FC44-40AD-8447-335FF8865D21}" destId="{97160485-9B9A-4C1B-8008-266D1B4E97F5}" srcOrd="5" destOrd="0" presId="urn:microsoft.com/office/officeart/2005/8/layout/process5"/>
    <dgm:cxn modelId="{2FB3F18F-783A-429B-AA4E-362791839F07}" type="presParOf" srcId="{97160485-9B9A-4C1B-8008-266D1B4E97F5}" destId="{A0B1B5CC-EA37-495F-8726-3795631C9FC5}" srcOrd="0" destOrd="0" presId="urn:microsoft.com/office/officeart/2005/8/layout/process5"/>
    <dgm:cxn modelId="{B668AB87-72AD-4452-BC65-66693E72FDF4}" type="presParOf" srcId="{7BFFE344-FC44-40AD-8447-335FF8865D21}" destId="{3B0FC32A-1EDF-4343-8452-6C7209286409}"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noProof="0" dirty="0">
            <a:effectLst>
              <a:outerShdw blurRad="38100" dist="38100" dir="2700000" algn="tl">
                <a:srgbClr val="000000">
                  <a:alpha val="43137"/>
                </a:srgbClr>
              </a:outerShdw>
            </a:effectLst>
            <a:latin typeface="Franklin Gothic Demi Cond" pitchFamily="34" charset="0"/>
          </a:endParaRP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Introducción</a:t>
          </a:r>
          <a:r>
            <a:rPr lang="es-ES_tradnl" sz="2200" b="0" noProof="0" dirty="0" smtClean="0">
              <a:solidFill>
                <a:schemeClr val="tx1"/>
              </a:solidFill>
              <a:latin typeface="Franklin Gothic Medium Cond" pitchFamily="34" charset="0"/>
            </a:rPr>
            <a:t> </a:t>
          </a:r>
          <a:endParaRPr lang="es-ES_tradnl" sz="2200" b="0" noProof="0" dirty="0">
            <a:solidFill>
              <a:schemeClr val="tx1"/>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1C9D229C-3B55-4F47-BFED-734B9AEB7668}">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Conclusiones </a:t>
          </a:r>
          <a:r>
            <a:rPr lang="es-ES_tradnl" sz="2200" b="0" noProof="0" dirty="0" smtClean="0">
              <a:solidFill>
                <a:schemeClr val="bg1">
                  <a:lumMod val="85000"/>
                </a:schemeClr>
              </a:solidFill>
              <a:latin typeface="Franklin Gothic Medium Cond" pitchFamily="34" charset="0"/>
            </a:rPr>
            <a:t>y Trabajos futuros</a:t>
          </a:r>
          <a:endParaRPr lang="es-ES_tradnl" sz="2200" b="0" noProof="0" dirty="0">
            <a:solidFill>
              <a:schemeClr val="bg1">
                <a:lumMod val="85000"/>
              </a:schemeClr>
            </a:solidFill>
            <a:latin typeface="Franklin Gothic Medium Cond" pitchFamily="34" charset="0"/>
          </a:endParaRPr>
        </a:p>
      </dgm:t>
    </dgm:pt>
    <dgm:pt modelId="{A7DE0102-420D-472D-B41F-4D46834666F3}" type="parTrans" cxnId="{F475AD1E-60E1-44AF-B14B-40489788EAE7}">
      <dgm:prSet/>
      <dgm:spPr/>
      <dgm:t>
        <a:bodyPr/>
        <a:lstStyle/>
        <a:p>
          <a:endParaRPr lang="es-EC"/>
        </a:p>
      </dgm:t>
    </dgm:pt>
    <dgm:pt modelId="{F3A3B565-7485-40C7-AFBC-0B399C9D7ADF}" type="sibTrans" cxnId="{F475AD1E-60E1-44AF-B14B-40489788EAE7}">
      <dgm:prSet/>
      <dgm:spPr/>
      <dgm:t>
        <a:bodyPr/>
        <a:lstStyle/>
        <a:p>
          <a:endParaRPr lang="es-EC"/>
        </a:p>
      </dgm:t>
    </dgm:pt>
    <dgm:pt modelId="{EFA20059-042E-4154-8F51-0BB43FF8AAFA}">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Sistema de Detección y Reconocimiento</a:t>
          </a:r>
          <a:endParaRPr lang="es-ES_tradnl" sz="2200" b="0" noProof="0" dirty="0">
            <a:solidFill>
              <a:schemeClr val="bg1">
                <a:lumMod val="85000"/>
              </a:schemeClr>
            </a:solidFill>
            <a:latin typeface="Franklin Gothic Medium Cond" pitchFamily="34" charset="0"/>
          </a:endParaRPr>
        </a:p>
      </dgm:t>
    </dgm:pt>
    <dgm:pt modelId="{2F25E545-4515-4CD4-8D13-81E1A0A860CA}" type="parTrans" cxnId="{9716DECF-2087-4413-901C-3F6C097C46BE}">
      <dgm:prSet/>
      <dgm:spPr/>
      <dgm:t>
        <a:bodyPr/>
        <a:lstStyle/>
        <a:p>
          <a:endParaRPr lang="en-US"/>
        </a:p>
      </dgm:t>
    </dgm:pt>
    <dgm:pt modelId="{9620A45F-785F-4829-9A32-1927A2B83602}" type="sibTrans" cxnId="{9716DECF-2087-4413-901C-3F6C097C46BE}">
      <dgm:prSet/>
      <dgm:spPr/>
      <dgm:t>
        <a:bodyPr/>
        <a:lstStyle/>
        <a:p>
          <a:endParaRPr lang="en-US"/>
        </a:p>
      </dgm:t>
    </dgm:pt>
    <dgm:pt modelId="{5DE36D69-999C-4D00-86EB-CC206FE9CB69}">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Pruebas y Resultados</a:t>
          </a:r>
          <a:endParaRPr lang="es-ES_tradnl" sz="2200" b="0" noProof="0" dirty="0">
            <a:solidFill>
              <a:schemeClr val="tx1"/>
            </a:solidFill>
            <a:latin typeface="Franklin Gothic Medium Cond" pitchFamily="34" charset="0"/>
          </a:endParaRPr>
        </a:p>
      </dgm:t>
    </dgm:pt>
    <dgm:pt modelId="{854C0CC3-E64A-4A04-9541-A8437F7236F4}" type="parTrans" cxnId="{0228BD84-98E6-4DDD-8F0D-231E73B0EBE9}">
      <dgm:prSet/>
      <dgm:spPr/>
      <dgm:t>
        <a:bodyPr/>
        <a:lstStyle/>
        <a:p>
          <a:endParaRPr lang="es-ES"/>
        </a:p>
      </dgm:t>
    </dgm:pt>
    <dgm:pt modelId="{687E01B2-16E4-4C50-9892-8D4C751C829E}" type="sibTrans" cxnId="{0228BD84-98E6-4DDD-8F0D-231E73B0EBE9}">
      <dgm:prSet/>
      <dgm:spPr/>
      <dgm:t>
        <a:bodyPr/>
        <a:lstStyle/>
        <a:p>
          <a:endParaRPr lang="es-ES"/>
        </a:p>
      </dgm:t>
    </dgm:pt>
    <dgm:pt modelId="{F11ED0B4-DD0B-4DD0-9073-FD4D0238CAA4}">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Justificación </a:t>
          </a:r>
          <a:endParaRPr lang="es-ES_tradnl" sz="2200" b="0" noProof="0" dirty="0">
            <a:solidFill>
              <a:schemeClr val="bg1">
                <a:lumMod val="85000"/>
              </a:schemeClr>
            </a:solidFill>
            <a:latin typeface="Franklin Gothic Medium Cond" pitchFamily="34" charset="0"/>
          </a:endParaRPr>
        </a:p>
      </dgm:t>
    </dgm:pt>
    <dgm:pt modelId="{57CAD052-B16A-43CE-A5AF-41183C62AF9A}" type="parTrans" cxnId="{07108957-39A7-461B-A3F1-27584A332C57}">
      <dgm:prSet/>
      <dgm:spPr/>
      <dgm:t>
        <a:bodyPr/>
        <a:lstStyle/>
        <a:p>
          <a:endParaRPr lang="es-EC"/>
        </a:p>
      </dgm:t>
    </dgm:pt>
    <dgm:pt modelId="{D3581C23-F625-41DC-A19F-CCF94B7F93FD}" type="sibTrans" cxnId="{07108957-39A7-461B-A3F1-27584A332C57}">
      <dgm:prSet/>
      <dgm:spPr/>
      <dgm:t>
        <a:bodyPr/>
        <a:lstStyle/>
        <a:p>
          <a:endParaRPr lang="es-EC"/>
        </a:p>
      </dgm:t>
    </dgm:pt>
    <dgm:pt modelId="{D717A5CD-6659-460E-8B69-A50971FE2FBA}">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Alcance</a:t>
          </a:r>
          <a:endParaRPr lang="es-ES_tradnl" sz="2200" b="0" noProof="0" dirty="0">
            <a:solidFill>
              <a:schemeClr val="bg1">
                <a:lumMod val="85000"/>
              </a:schemeClr>
            </a:solidFill>
            <a:latin typeface="Franklin Gothic Medium Cond" pitchFamily="34" charset="0"/>
          </a:endParaRPr>
        </a:p>
      </dgm:t>
    </dgm:pt>
    <dgm:pt modelId="{4C162810-CFB1-4B12-BBF8-BC94494DCD3E}" type="parTrans" cxnId="{77681733-0257-447E-B78C-CD081A3936BB}">
      <dgm:prSet/>
      <dgm:spPr/>
      <dgm:t>
        <a:bodyPr/>
        <a:lstStyle/>
        <a:p>
          <a:endParaRPr lang="es-EC"/>
        </a:p>
      </dgm:t>
    </dgm:pt>
    <dgm:pt modelId="{79E3E5AD-16A9-4613-BFFD-A7CF27E5B5B6}" type="sibTrans" cxnId="{77681733-0257-447E-B78C-CD081A3936BB}">
      <dgm:prSet/>
      <dgm:spPr/>
      <dgm:t>
        <a:bodyPr/>
        <a:lstStyle/>
        <a:p>
          <a:endParaRPr lang="es-EC"/>
        </a:p>
      </dgm:t>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n-U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n-U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n-US"/>
        </a:p>
      </dgm:t>
    </dgm:pt>
  </dgm:ptLst>
  <dgm:cxnLst>
    <dgm:cxn modelId="{07108957-39A7-461B-A3F1-27584A332C57}" srcId="{D1ED71FB-F29A-4551-AB0C-C7A1788139BD}" destId="{F11ED0B4-DD0B-4DD0-9073-FD4D0238CAA4}" srcOrd="1" destOrd="0" parTransId="{57CAD052-B16A-43CE-A5AF-41183C62AF9A}" sibTransId="{D3581C23-F625-41DC-A19F-CCF94B7F93FD}"/>
    <dgm:cxn modelId="{08426D0B-7A5E-4155-B109-3108F47141EE}" type="presOf" srcId="{F11ED0B4-DD0B-4DD0-9073-FD4D0238CAA4}" destId="{C83FBA1B-B38F-437C-A4D7-414C5850125B}" srcOrd="0" destOrd="1" presId="urn:microsoft.com/office/officeart/2005/8/layout/vList2"/>
    <dgm:cxn modelId="{BD732C21-29CA-4FE9-BC62-BA203549E12C}" type="presOf" srcId="{D717A5CD-6659-460E-8B69-A50971FE2FBA}" destId="{C83FBA1B-B38F-437C-A4D7-414C5850125B}" srcOrd="0" destOrd="2" presId="urn:microsoft.com/office/officeart/2005/8/layout/vList2"/>
    <dgm:cxn modelId="{A8B5CC7F-77B7-4F24-BC20-4654498B2EB0}" type="presOf" srcId="{D1ED71FB-F29A-4551-AB0C-C7A1788139BD}" destId="{9D570E31-9E0C-460C-A8AB-7B42020FAA41}" srcOrd="0" destOrd="0" presId="urn:microsoft.com/office/officeart/2005/8/layout/vList2"/>
    <dgm:cxn modelId="{0F99BF1A-6884-454E-A134-390EBB4CE182}" type="presOf" srcId="{5B3A6A8A-E771-4D31-9211-6426EC1D3009}" destId="{C83FBA1B-B38F-437C-A4D7-414C5850125B}" srcOrd="0" destOrd="0" presId="urn:microsoft.com/office/officeart/2005/8/layout/vList2"/>
    <dgm:cxn modelId="{FE63D8CC-7359-49CA-B418-C526DD7C0A42}" type="presOf" srcId="{5DE36D69-999C-4D00-86EB-CC206FE9CB69}" destId="{C83FBA1B-B38F-437C-A4D7-414C5850125B}" srcOrd="0" destOrd="4" presId="urn:microsoft.com/office/officeart/2005/8/layout/vList2"/>
    <dgm:cxn modelId="{F475AD1E-60E1-44AF-B14B-40489788EAE7}" srcId="{D1ED71FB-F29A-4551-AB0C-C7A1788139BD}" destId="{1C9D229C-3B55-4F47-BFED-734B9AEB7668}" srcOrd="5" destOrd="0" parTransId="{A7DE0102-420D-472D-B41F-4D46834666F3}" sibTransId="{F3A3B565-7485-40C7-AFBC-0B399C9D7ADF}"/>
    <dgm:cxn modelId="{E07372D8-A618-496F-8C91-84744B077574}" srcId="{66648E1C-5979-4E96-9B11-19BBA834C7B8}" destId="{D1ED71FB-F29A-4551-AB0C-C7A1788139BD}" srcOrd="0" destOrd="0" parTransId="{6E434B21-E687-4146-A575-01681DBBBC41}" sibTransId="{16C4C80D-00D1-443C-A969-4489A814F229}"/>
    <dgm:cxn modelId="{A254A380-2DDB-4DF6-9E61-0B241CCD0749}" type="presOf" srcId="{EFA20059-042E-4154-8F51-0BB43FF8AAFA}" destId="{C83FBA1B-B38F-437C-A4D7-414C5850125B}" srcOrd="0" destOrd="3" presId="urn:microsoft.com/office/officeart/2005/8/layout/vList2"/>
    <dgm:cxn modelId="{F1FB40AB-FF69-4903-8544-671EF57FF048}" type="presOf" srcId="{66648E1C-5979-4E96-9B11-19BBA834C7B8}" destId="{064591C5-3136-44E9-8DD7-FC67AC975F92}" srcOrd="0" destOrd="0" presId="urn:microsoft.com/office/officeart/2005/8/layout/vList2"/>
    <dgm:cxn modelId="{77681733-0257-447E-B78C-CD081A3936BB}" srcId="{D1ED71FB-F29A-4551-AB0C-C7A1788139BD}" destId="{D717A5CD-6659-460E-8B69-A50971FE2FBA}" srcOrd="2" destOrd="0" parTransId="{4C162810-CFB1-4B12-BBF8-BC94494DCD3E}" sibTransId="{79E3E5AD-16A9-4613-BFFD-A7CF27E5B5B6}"/>
    <dgm:cxn modelId="{84EDA9F8-4B9E-454D-84D6-13E56B79738F}" srcId="{D1ED71FB-F29A-4551-AB0C-C7A1788139BD}" destId="{5B3A6A8A-E771-4D31-9211-6426EC1D3009}" srcOrd="0" destOrd="0" parTransId="{89C15884-2459-4268-8F6B-CF75D9C5CD8B}" sibTransId="{C7284EAD-E7F8-47F8-80AA-3DB5EE7910A7}"/>
    <dgm:cxn modelId="{0228BD84-98E6-4DDD-8F0D-231E73B0EBE9}" srcId="{D1ED71FB-F29A-4551-AB0C-C7A1788139BD}" destId="{5DE36D69-999C-4D00-86EB-CC206FE9CB69}" srcOrd="4" destOrd="0" parTransId="{854C0CC3-E64A-4A04-9541-A8437F7236F4}" sibTransId="{687E01B2-16E4-4C50-9892-8D4C751C829E}"/>
    <dgm:cxn modelId="{387844F9-0BB9-4F38-A3EF-A2D2F7A34A07}" type="presOf" srcId="{1C9D229C-3B55-4F47-BFED-734B9AEB7668}" destId="{C83FBA1B-B38F-437C-A4D7-414C5850125B}" srcOrd="0" destOrd="5" presId="urn:microsoft.com/office/officeart/2005/8/layout/vList2"/>
    <dgm:cxn modelId="{9716DECF-2087-4413-901C-3F6C097C46BE}" srcId="{D1ED71FB-F29A-4551-AB0C-C7A1788139BD}" destId="{EFA20059-042E-4154-8F51-0BB43FF8AAFA}" srcOrd="3" destOrd="0" parTransId="{2F25E545-4515-4CD4-8D13-81E1A0A860CA}" sibTransId="{9620A45F-785F-4829-9A32-1927A2B83602}"/>
    <dgm:cxn modelId="{DEB5F243-3A05-4961-9243-25AD3062D9A0}" type="presParOf" srcId="{064591C5-3136-44E9-8DD7-FC67AC975F92}" destId="{9D570E31-9E0C-460C-A8AB-7B42020FAA41}" srcOrd="0" destOrd="0" presId="urn:microsoft.com/office/officeart/2005/8/layout/vList2"/>
    <dgm:cxn modelId="{545367CF-4BAF-4AB3-8007-24D7715B8C8F}"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7.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noProof="0" dirty="0">
            <a:effectLst>
              <a:outerShdw blurRad="38100" dist="38100" dir="2700000" algn="tl">
                <a:srgbClr val="000000">
                  <a:alpha val="43137"/>
                </a:srgbClr>
              </a:outerShdw>
            </a:effectLst>
            <a:latin typeface="Franklin Gothic Demi Cond" pitchFamily="34" charset="0"/>
          </a:endParaRP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Introducción</a:t>
          </a:r>
          <a:r>
            <a:rPr lang="es-ES_tradnl" sz="2200" b="0" noProof="0" dirty="0" smtClean="0">
              <a:solidFill>
                <a:schemeClr val="tx1"/>
              </a:solidFill>
              <a:latin typeface="Franklin Gothic Medium Cond" pitchFamily="34" charset="0"/>
            </a:rPr>
            <a:t> </a:t>
          </a:r>
          <a:endParaRPr lang="es-ES_tradnl" sz="2200" b="0" noProof="0" dirty="0">
            <a:solidFill>
              <a:schemeClr val="tx1"/>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1C9D229C-3B55-4F47-BFED-734B9AEB7668}">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Conclusiones </a:t>
          </a:r>
          <a:r>
            <a:rPr lang="es-ES_tradnl" sz="2200" b="0" noProof="0" dirty="0" smtClean="0">
              <a:solidFill>
                <a:schemeClr val="tx1"/>
              </a:solidFill>
              <a:latin typeface="Franklin Gothic Medium Cond" pitchFamily="34" charset="0"/>
            </a:rPr>
            <a:t>y Trabajos futuros</a:t>
          </a:r>
          <a:endParaRPr lang="es-ES_tradnl" sz="2200" b="0" noProof="0" dirty="0">
            <a:solidFill>
              <a:schemeClr val="tx1"/>
            </a:solidFill>
            <a:latin typeface="Franklin Gothic Medium Cond" pitchFamily="34" charset="0"/>
          </a:endParaRPr>
        </a:p>
      </dgm:t>
    </dgm:pt>
    <dgm:pt modelId="{A7DE0102-420D-472D-B41F-4D46834666F3}" type="parTrans" cxnId="{F475AD1E-60E1-44AF-B14B-40489788EAE7}">
      <dgm:prSet/>
      <dgm:spPr/>
      <dgm:t>
        <a:bodyPr/>
        <a:lstStyle/>
        <a:p>
          <a:endParaRPr lang="es-EC"/>
        </a:p>
      </dgm:t>
    </dgm:pt>
    <dgm:pt modelId="{F3A3B565-7485-40C7-AFBC-0B399C9D7ADF}" type="sibTrans" cxnId="{F475AD1E-60E1-44AF-B14B-40489788EAE7}">
      <dgm:prSet/>
      <dgm:spPr/>
      <dgm:t>
        <a:bodyPr/>
        <a:lstStyle/>
        <a:p>
          <a:endParaRPr lang="es-EC"/>
        </a:p>
      </dgm:t>
    </dgm:pt>
    <dgm:pt modelId="{EFA20059-042E-4154-8F51-0BB43FF8AAFA}">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Sistema de Detección y Reconocimiento</a:t>
          </a:r>
          <a:endParaRPr lang="es-ES_tradnl" sz="2200" b="0" noProof="0" dirty="0">
            <a:solidFill>
              <a:schemeClr val="bg1">
                <a:lumMod val="85000"/>
              </a:schemeClr>
            </a:solidFill>
            <a:latin typeface="Franklin Gothic Medium Cond" pitchFamily="34" charset="0"/>
          </a:endParaRPr>
        </a:p>
      </dgm:t>
    </dgm:pt>
    <dgm:pt modelId="{2F25E545-4515-4CD4-8D13-81E1A0A860CA}" type="parTrans" cxnId="{9716DECF-2087-4413-901C-3F6C097C46BE}">
      <dgm:prSet/>
      <dgm:spPr/>
      <dgm:t>
        <a:bodyPr/>
        <a:lstStyle/>
        <a:p>
          <a:endParaRPr lang="en-US"/>
        </a:p>
      </dgm:t>
    </dgm:pt>
    <dgm:pt modelId="{9620A45F-785F-4829-9A32-1927A2B83602}" type="sibTrans" cxnId="{9716DECF-2087-4413-901C-3F6C097C46BE}">
      <dgm:prSet/>
      <dgm:spPr/>
      <dgm:t>
        <a:bodyPr/>
        <a:lstStyle/>
        <a:p>
          <a:endParaRPr lang="en-US"/>
        </a:p>
      </dgm:t>
    </dgm:pt>
    <dgm:pt modelId="{5DE36D69-999C-4D00-86EB-CC206FE9CB6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Pruebas y Resultados</a:t>
          </a:r>
          <a:endParaRPr lang="es-ES_tradnl" sz="2200" b="0" noProof="0" dirty="0">
            <a:solidFill>
              <a:schemeClr val="bg1">
                <a:lumMod val="85000"/>
              </a:schemeClr>
            </a:solidFill>
            <a:latin typeface="Franklin Gothic Medium Cond" pitchFamily="34" charset="0"/>
          </a:endParaRPr>
        </a:p>
      </dgm:t>
    </dgm:pt>
    <dgm:pt modelId="{854C0CC3-E64A-4A04-9541-A8437F7236F4}" type="parTrans" cxnId="{0228BD84-98E6-4DDD-8F0D-231E73B0EBE9}">
      <dgm:prSet/>
      <dgm:spPr/>
      <dgm:t>
        <a:bodyPr/>
        <a:lstStyle/>
        <a:p>
          <a:endParaRPr lang="es-ES"/>
        </a:p>
      </dgm:t>
    </dgm:pt>
    <dgm:pt modelId="{687E01B2-16E4-4C50-9892-8D4C751C829E}" type="sibTrans" cxnId="{0228BD84-98E6-4DDD-8F0D-231E73B0EBE9}">
      <dgm:prSet/>
      <dgm:spPr/>
      <dgm:t>
        <a:bodyPr/>
        <a:lstStyle/>
        <a:p>
          <a:endParaRPr lang="es-ES"/>
        </a:p>
      </dgm:t>
    </dgm:pt>
    <dgm:pt modelId="{F11ED0B4-DD0B-4DD0-9073-FD4D0238CAA4}">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Justificación </a:t>
          </a:r>
          <a:endParaRPr lang="es-ES_tradnl" sz="2200" b="0" noProof="0" dirty="0">
            <a:solidFill>
              <a:schemeClr val="bg1">
                <a:lumMod val="85000"/>
              </a:schemeClr>
            </a:solidFill>
            <a:latin typeface="Franklin Gothic Medium Cond" pitchFamily="34" charset="0"/>
          </a:endParaRPr>
        </a:p>
      </dgm:t>
    </dgm:pt>
    <dgm:pt modelId="{57CAD052-B16A-43CE-A5AF-41183C62AF9A}" type="parTrans" cxnId="{07108957-39A7-461B-A3F1-27584A332C57}">
      <dgm:prSet/>
      <dgm:spPr/>
      <dgm:t>
        <a:bodyPr/>
        <a:lstStyle/>
        <a:p>
          <a:endParaRPr lang="es-EC"/>
        </a:p>
      </dgm:t>
    </dgm:pt>
    <dgm:pt modelId="{D3581C23-F625-41DC-A19F-CCF94B7F93FD}" type="sibTrans" cxnId="{07108957-39A7-461B-A3F1-27584A332C57}">
      <dgm:prSet/>
      <dgm:spPr/>
      <dgm:t>
        <a:bodyPr/>
        <a:lstStyle/>
        <a:p>
          <a:endParaRPr lang="es-EC"/>
        </a:p>
      </dgm:t>
    </dgm:pt>
    <dgm:pt modelId="{D717A5CD-6659-460E-8B69-A50971FE2FBA}">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Alcance</a:t>
          </a:r>
          <a:endParaRPr lang="es-ES_tradnl" sz="2200" b="0" noProof="0" dirty="0">
            <a:solidFill>
              <a:schemeClr val="bg1">
                <a:lumMod val="85000"/>
              </a:schemeClr>
            </a:solidFill>
            <a:latin typeface="Franklin Gothic Medium Cond" pitchFamily="34" charset="0"/>
          </a:endParaRPr>
        </a:p>
      </dgm:t>
    </dgm:pt>
    <dgm:pt modelId="{4C162810-CFB1-4B12-BBF8-BC94494DCD3E}" type="parTrans" cxnId="{77681733-0257-447E-B78C-CD081A3936BB}">
      <dgm:prSet/>
      <dgm:spPr/>
      <dgm:t>
        <a:bodyPr/>
        <a:lstStyle/>
        <a:p>
          <a:endParaRPr lang="es-EC"/>
        </a:p>
      </dgm:t>
    </dgm:pt>
    <dgm:pt modelId="{79E3E5AD-16A9-4613-BFFD-A7CF27E5B5B6}" type="sibTrans" cxnId="{77681733-0257-447E-B78C-CD081A3936BB}">
      <dgm:prSet/>
      <dgm:spPr/>
      <dgm:t>
        <a:bodyPr/>
        <a:lstStyle/>
        <a:p>
          <a:endParaRPr lang="es-EC"/>
        </a:p>
      </dgm:t>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n-U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n-U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n-US"/>
        </a:p>
      </dgm:t>
    </dgm:pt>
  </dgm:ptLst>
  <dgm:cxnLst>
    <dgm:cxn modelId="{F475AD1E-60E1-44AF-B14B-40489788EAE7}" srcId="{D1ED71FB-F29A-4551-AB0C-C7A1788139BD}" destId="{1C9D229C-3B55-4F47-BFED-734B9AEB7668}" srcOrd="5" destOrd="0" parTransId="{A7DE0102-420D-472D-B41F-4D46834666F3}" sibTransId="{F3A3B565-7485-40C7-AFBC-0B399C9D7ADF}"/>
    <dgm:cxn modelId="{24C94948-8535-46A0-B079-547FD2399490}" type="presOf" srcId="{D717A5CD-6659-460E-8B69-A50971FE2FBA}" destId="{C83FBA1B-B38F-437C-A4D7-414C5850125B}" srcOrd="0" destOrd="2" presId="urn:microsoft.com/office/officeart/2005/8/layout/vList2"/>
    <dgm:cxn modelId="{748FD598-253D-4F2A-8BB8-1281F64E59B0}" type="presOf" srcId="{66648E1C-5979-4E96-9B11-19BBA834C7B8}" destId="{064591C5-3136-44E9-8DD7-FC67AC975F92}" srcOrd="0" destOrd="0" presId="urn:microsoft.com/office/officeart/2005/8/layout/vList2"/>
    <dgm:cxn modelId="{84EDA9F8-4B9E-454D-84D6-13E56B79738F}" srcId="{D1ED71FB-F29A-4551-AB0C-C7A1788139BD}" destId="{5B3A6A8A-E771-4D31-9211-6426EC1D3009}" srcOrd="0" destOrd="0" parTransId="{89C15884-2459-4268-8F6B-CF75D9C5CD8B}" sibTransId="{C7284EAD-E7F8-47F8-80AA-3DB5EE7910A7}"/>
    <dgm:cxn modelId="{A79AF268-90A1-42BA-AE70-74FF302F223F}" type="presOf" srcId="{5B3A6A8A-E771-4D31-9211-6426EC1D3009}" destId="{C83FBA1B-B38F-437C-A4D7-414C5850125B}" srcOrd="0" destOrd="0" presId="urn:microsoft.com/office/officeart/2005/8/layout/vList2"/>
    <dgm:cxn modelId="{9716DECF-2087-4413-901C-3F6C097C46BE}" srcId="{D1ED71FB-F29A-4551-AB0C-C7A1788139BD}" destId="{EFA20059-042E-4154-8F51-0BB43FF8AAFA}" srcOrd="3" destOrd="0" parTransId="{2F25E545-4515-4CD4-8D13-81E1A0A860CA}" sibTransId="{9620A45F-785F-4829-9A32-1927A2B83602}"/>
    <dgm:cxn modelId="{87DFE0E3-9C81-44FF-A390-DCA48AE3827D}" type="presOf" srcId="{1C9D229C-3B55-4F47-BFED-734B9AEB7668}" destId="{C83FBA1B-B38F-437C-A4D7-414C5850125B}" srcOrd="0" destOrd="5" presId="urn:microsoft.com/office/officeart/2005/8/layout/vList2"/>
    <dgm:cxn modelId="{0228BD84-98E6-4DDD-8F0D-231E73B0EBE9}" srcId="{D1ED71FB-F29A-4551-AB0C-C7A1788139BD}" destId="{5DE36D69-999C-4D00-86EB-CC206FE9CB69}" srcOrd="4" destOrd="0" parTransId="{854C0CC3-E64A-4A04-9541-A8437F7236F4}" sibTransId="{687E01B2-16E4-4C50-9892-8D4C751C829E}"/>
    <dgm:cxn modelId="{77681733-0257-447E-B78C-CD081A3936BB}" srcId="{D1ED71FB-F29A-4551-AB0C-C7A1788139BD}" destId="{D717A5CD-6659-460E-8B69-A50971FE2FBA}" srcOrd="2" destOrd="0" parTransId="{4C162810-CFB1-4B12-BBF8-BC94494DCD3E}" sibTransId="{79E3E5AD-16A9-4613-BFFD-A7CF27E5B5B6}"/>
    <dgm:cxn modelId="{438394FB-0608-4896-85BD-C16F48447532}" type="presOf" srcId="{EFA20059-042E-4154-8F51-0BB43FF8AAFA}" destId="{C83FBA1B-B38F-437C-A4D7-414C5850125B}" srcOrd="0" destOrd="3" presId="urn:microsoft.com/office/officeart/2005/8/layout/vList2"/>
    <dgm:cxn modelId="{ACC91D0E-2DDF-4ACA-B0A0-6BFB14AADC1A}" type="presOf" srcId="{5DE36D69-999C-4D00-86EB-CC206FE9CB69}" destId="{C83FBA1B-B38F-437C-A4D7-414C5850125B}" srcOrd="0" destOrd="4" presId="urn:microsoft.com/office/officeart/2005/8/layout/vList2"/>
    <dgm:cxn modelId="{E07372D8-A618-496F-8C91-84744B077574}" srcId="{66648E1C-5979-4E96-9B11-19BBA834C7B8}" destId="{D1ED71FB-F29A-4551-AB0C-C7A1788139BD}" srcOrd="0" destOrd="0" parTransId="{6E434B21-E687-4146-A575-01681DBBBC41}" sibTransId="{16C4C80D-00D1-443C-A969-4489A814F229}"/>
    <dgm:cxn modelId="{CECA3724-25A4-43D5-8970-2F8B1B5211C8}" type="presOf" srcId="{F11ED0B4-DD0B-4DD0-9073-FD4D0238CAA4}" destId="{C83FBA1B-B38F-437C-A4D7-414C5850125B}" srcOrd="0" destOrd="1" presId="urn:microsoft.com/office/officeart/2005/8/layout/vList2"/>
    <dgm:cxn modelId="{07108957-39A7-461B-A3F1-27584A332C57}" srcId="{D1ED71FB-F29A-4551-AB0C-C7A1788139BD}" destId="{F11ED0B4-DD0B-4DD0-9073-FD4D0238CAA4}" srcOrd="1" destOrd="0" parTransId="{57CAD052-B16A-43CE-A5AF-41183C62AF9A}" sibTransId="{D3581C23-F625-41DC-A19F-CCF94B7F93FD}"/>
    <dgm:cxn modelId="{C7271891-590E-445A-A04A-0486AF38FD34}" type="presOf" srcId="{D1ED71FB-F29A-4551-AB0C-C7A1788139BD}" destId="{9D570E31-9E0C-460C-A8AB-7B42020FAA41}" srcOrd="0" destOrd="0" presId="urn:microsoft.com/office/officeart/2005/8/layout/vList2"/>
    <dgm:cxn modelId="{0C5F365B-3C05-4EA7-8742-7CBA6A3CC729}" type="presParOf" srcId="{064591C5-3136-44E9-8DD7-FC67AC975F92}" destId="{9D570E31-9E0C-460C-A8AB-7B42020FAA41}" srcOrd="0" destOrd="0" presId="urn:microsoft.com/office/officeart/2005/8/layout/vList2"/>
    <dgm:cxn modelId="{962C2625-2B0E-4EA4-ADE9-BA9EF244397D}"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8.xml><?xml version="1.0" encoding="utf-8"?>
<dgm:dataModel xmlns:dgm="http://schemas.openxmlformats.org/drawingml/2006/diagram" xmlns:a="http://schemas.openxmlformats.org/drawingml/2006/main">
  <dgm:ptLst>
    <dgm:pt modelId="{08229C59-78D1-44CE-93D1-29D2B9B1CDEE}" type="doc">
      <dgm:prSet loTypeId="urn:microsoft.com/office/officeart/2005/8/layout/pyramid2" loCatId="list" qsTypeId="urn:microsoft.com/office/officeart/2005/8/quickstyle/simple1" qsCatId="simple" csTypeId="urn:microsoft.com/office/officeart/2005/8/colors/colorful4" csCatId="colorful" phldr="1"/>
      <dgm:spPr/>
    </dgm:pt>
    <dgm:pt modelId="{FD79EB4E-784F-4400-A277-8016AE862B24}">
      <dgm:prSet custT="1"/>
      <dgm:spPr/>
      <dgm:t>
        <a:bodyPr/>
        <a:lstStyle/>
        <a:p>
          <a:r>
            <a:rPr lang="es-EC" sz="1600" dirty="0" smtClean="0"/>
            <a:t>Se definió dos clases, la de interés (color rojo) y la de no interés (otros colores). Para modelar las componentes </a:t>
          </a:r>
          <a:r>
            <a:rPr lang="es-EC" sz="1600" dirty="0" err="1" smtClean="0"/>
            <a:t>Gn</a:t>
          </a:r>
          <a:r>
            <a:rPr lang="es-EC" sz="1600" dirty="0" smtClean="0"/>
            <a:t> y </a:t>
          </a:r>
          <a:r>
            <a:rPr lang="es-EC" sz="1600" dirty="0" err="1" smtClean="0"/>
            <a:t>Bn</a:t>
          </a:r>
          <a:r>
            <a:rPr lang="es-EC" sz="1600" dirty="0" smtClean="0"/>
            <a:t> de cada una de las clases se utilizó el algoritmo de agrupamiento , quedando como número de </a:t>
          </a:r>
          <a:r>
            <a:rPr lang="es-EC" sz="1600" dirty="0" err="1" smtClean="0"/>
            <a:t>centroides</a:t>
          </a:r>
          <a:r>
            <a:rPr lang="es-EC" sz="1600" dirty="0" smtClean="0"/>
            <a:t>  de 30 y 40 para la clase de interés y no interés, respectivamente. Para determinar el número de </a:t>
          </a:r>
          <a:r>
            <a:rPr lang="es-EC" sz="1600" dirty="0" err="1" smtClean="0"/>
            <a:t>centroides</a:t>
          </a:r>
          <a:r>
            <a:rPr lang="es-EC" sz="1600" dirty="0" smtClean="0"/>
            <a:t> se utilizan 4 métodos que proveen de un número aproximado para cada clase. Sin embargo, mediante la experimentación se llegó a determinar el número final de </a:t>
          </a:r>
          <a:r>
            <a:rPr lang="es-EC" sz="1600" dirty="0" err="1" smtClean="0"/>
            <a:t>centroides</a:t>
          </a:r>
          <a:r>
            <a:rPr lang="es-EC" sz="1600" dirty="0" smtClean="0"/>
            <a:t>, para cada una de las clases, ya que los métodos son un buen punto de partida para llegar al resultado final.</a:t>
          </a:r>
          <a:endParaRPr lang="es-EC" sz="1600" dirty="0" smtClean="0"/>
        </a:p>
      </dgm:t>
    </dgm:pt>
    <dgm:pt modelId="{0FEA16A3-0C9E-452F-ABDE-1A17D91EA25B}" type="parTrans" cxnId="{54D289A2-6537-4ECC-B0D1-AD02B5DA2EDE}">
      <dgm:prSet/>
      <dgm:spPr/>
      <dgm:t>
        <a:bodyPr/>
        <a:lstStyle/>
        <a:p>
          <a:endParaRPr lang="es-ES"/>
        </a:p>
      </dgm:t>
    </dgm:pt>
    <dgm:pt modelId="{9C69FF5F-9700-4B23-B315-6D07FB9FFA93}" type="sibTrans" cxnId="{54D289A2-6537-4ECC-B0D1-AD02B5DA2EDE}">
      <dgm:prSet/>
      <dgm:spPr/>
      <dgm:t>
        <a:bodyPr/>
        <a:lstStyle/>
        <a:p>
          <a:endParaRPr lang="es-ES"/>
        </a:p>
      </dgm:t>
    </dgm:pt>
    <dgm:pt modelId="{2DC5BCFF-5DDE-41CD-B2F0-2F4DAE6D82E3}">
      <dgm:prSet custT="1"/>
      <dgm:spPr/>
      <dgm:t>
        <a:bodyPr/>
        <a:lstStyle/>
        <a:p>
          <a:r>
            <a:rPr lang="es-EC" sz="1600" dirty="0" smtClean="0"/>
            <a:t>Para este estudio se analizó la distribución de las componentes de 6 espacios de color, quedando como el mejor, el RGB normalizado con las componentes </a:t>
          </a:r>
          <a:r>
            <a:rPr lang="es-EC" sz="1600" dirty="0" err="1" smtClean="0"/>
            <a:t>Gn</a:t>
          </a:r>
          <a:r>
            <a:rPr lang="es-EC" sz="1600" dirty="0" smtClean="0"/>
            <a:t> y </a:t>
          </a:r>
          <a:r>
            <a:rPr lang="es-EC" sz="1600" dirty="0" err="1" smtClean="0"/>
            <a:t>Bn</a:t>
          </a:r>
          <a:r>
            <a:rPr lang="es-EC" sz="1600" dirty="0" smtClean="0"/>
            <a:t>. Los problemas que se tiene con este espacio de color son cuando los días son demasiado obscuros y cuando existe incidencia directa del sol sobre el equipo de percepción ya que causa deslumbramiento.</a:t>
          </a:r>
          <a:endParaRPr lang="es-EC" sz="1600" dirty="0" smtClean="0"/>
        </a:p>
      </dgm:t>
    </dgm:pt>
    <dgm:pt modelId="{B193BD2A-DC5B-41EF-AD54-5F08643472A1}" type="sibTrans" cxnId="{4A96247D-21E6-4262-AFA2-542DC76E2394}">
      <dgm:prSet/>
      <dgm:spPr/>
      <dgm:t>
        <a:bodyPr/>
        <a:lstStyle/>
        <a:p>
          <a:endParaRPr lang="es-ES"/>
        </a:p>
      </dgm:t>
    </dgm:pt>
    <dgm:pt modelId="{6869F51D-1093-42F3-A026-A50AE4DA8111}" type="parTrans" cxnId="{4A96247D-21E6-4262-AFA2-542DC76E2394}">
      <dgm:prSet/>
      <dgm:spPr/>
      <dgm:t>
        <a:bodyPr/>
        <a:lstStyle/>
        <a:p>
          <a:endParaRPr lang="es-ES"/>
        </a:p>
      </dgm:t>
    </dgm:pt>
    <dgm:pt modelId="{10385EB2-3B38-43E5-8EAE-E755620CF1FE}" type="pres">
      <dgm:prSet presAssocID="{08229C59-78D1-44CE-93D1-29D2B9B1CDEE}" presName="compositeShape" presStyleCnt="0">
        <dgm:presLayoutVars>
          <dgm:dir/>
          <dgm:resizeHandles/>
        </dgm:presLayoutVars>
      </dgm:prSet>
      <dgm:spPr/>
    </dgm:pt>
    <dgm:pt modelId="{C7FB2B06-3ED1-411B-930C-4FDE817049F2}" type="pres">
      <dgm:prSet presAssocID="{08229C59-78D1-44CE-93D1-29D2B9B1CDEE}" presName="pyramid" presStyleLbl="node1" presStyleIdx="0" presStyleCnt="1" custScaleX="1977" custScaleY="959" custLinFactNeighborX="-28615"/>
      <dgm:spPr/>
    </dgm:pt>
    <dgm:pt modelId="{0A72725B-C6B4-4ABB-993E-E54F6090A38D}" type="pres">
      <dgm:prSet presAssocID="{08229C59-78D1-44CE-93D1-29D2B9B1CDEE}" presName="theList" presStyleCnt="0"/>
      <dgm:spPr/>
    </dgm:pt>
    <dgm:pt modelId="{BC25F835-9290-4E5A-A900-044578D8561E}" type="pres">
      <dgm:prSet presAssocID="{2DC5BCFF-5DDE-41CD-B2F0-2F4DAE6D82E3}" presName="aNode" presStyleLbl="fgAcc1" presStyleIdx="0" presStyleCnt="2" custScaleX="237719" custScaleY="79288" custLinFactNeighborX="-71673" custLinFactNeighborY="-25288">
        <dgm:presLayoutVars>
          <dgm:bulletEnabled val="1"/>
        </dgm:presLayoutVars>
      </dgm:prSet>
      <dgm:spPr/>
      <dgm:t>
        <a:bodyPr/>
        <a:lstStyle/>
        <a:p>
          <a:endParaRPr lang="es-EC"/>
        </a:p>
      </dgm:t>
    </dgm:pt>
    <dgm:pt modelId="{1FBE3980-B791-4DA1-82DA-3F0AA1A97CA4}" type="pres">
      <dgm:prSet presAssocID="{2DC5BCFF-5DDE-41CD-B2F0-2F4DAE6D82E3}" presName="aSpace" presStyleCnt="0"/>
      <dgm:spPr/>
    </dgm:pt>
    <dgm:pt modelId="{7128A8B8-9ED7-48B0-80D4-B31A58FA14B6}" type="pres">
      <dgm:prSet presAssocID="{FD79EB4E-784F-4400-A277-8016AE862B24}" presName="aNode" presStyleLbl="fgAcc1" presStyleIdx="1" presStyleCnt="2" custScaleX="250000">
        <dgm:presLayoutVars>
          <dgm:bulletEnabled val="1"/>
        </dgm:presLayoutVars>
      </dgm:prSet>
      <dgm:spPr/>
      <dgm:t>
        <a:bodyPr/>
        <a:lstStyle/>
        <a:p>
          <a:endParaRPr lang="es-ES"/>
        </a:p>
      </dgm:t>
    </dgm:pt>
    <dgm:pt modelId="{EEC1DDA5-876A-475E-A266-6478F89C63FF}" type="pres">
      <dgm:prSet presAssocID="{FD79EB4E-784F-4400-A277-8016AE862B24}" presName="aSpace" presStyleCnt="0"/>
      <dgm:spPr/>
    </dgm:pt>
  </dgm:ptLst>
  <dgm:cxnLst>
    <dgm:cxn modelId="{54D289A2-6537-4ECC-B0D1-AD02B5DA2EDE}" srcId="{08229C59-78D1-44CE-93D1-29D2B9B1CDEE}" destId="{FD79EB4E-784F-4400-A277-8016AE862B24}" srcOrd="1" destOrd="0" parTransId="{0FEA16A3-0C9E-452F-ABDE-1A17D91EA25B}" sibTransId="{9C69FF5F-9700-4B23-B315-6D07FB9FFA93}"/>
    <dgm:cxn modelId="{503ED520-8408-4DA9-8CD6-92152C15C00D}" type="presOf" srcId="{2DC5BCFF-5DDE-41CD-B2F0-2F4DAE6D82E3}" destId="{BC25F835-9290-4E5A-A900-044578D8561E}" srcOrd="0" destOrd="0" presId="urn:microsoft.com/office/officeart/2005/8/layout/pyramid2"/>
    <dgm:cxn modelId="{D818E1B1-67F5-4AA2-8BB0-1146684A5336}" type="presOf" srcId="{FD79EB4E-784F-4400-A277-8016AE862B24}" destId="{7128A8B8-9ED7-48B0-80D4-B31A58FA14B6}" srcOrd="0" destOrd="0" presId="urn:microsoft.com/office/officeart/2005/8/layout/pyramid2"/>
    <dgm:cxn modelId="{4A96247D-21E6-4262-AFA2-542DC76E2394}" srcId="{08229C59-78D1-44CE-93D1-29D2B9B1CDEE}" destId="{2DC5BCFF-5DDE-41CD-B2F0-2F4DAE6D82E3}" srcOrd="0" destOrd="0" parTransId="{6869F51D-1093-42F3-A026-A50AE4DA8111}" sibTransId="{B193BD2A-DC5B-41EF-AD54-5F08643472A1}"/>
    <dgm:cxn modelId="{C813968D-14AB-4C21-8AA1-22D108A575B4}" type="presOf" srcId="{08229C59-78D1-44CE-93D1-29D2B9B1CDEE}" destId="{10385EB2-3B38-43E5-8EAE-E755620CF1FE}" srcOrd="0" destOrd="0" presId="urn:microsoft.com/office/officeart/2005/8/layout/pyramid2"/>
    <dgm:cxn modelId="{1C033450-1A2A-4A3B-BAB0-2DFC06458893}" type="presParOf" srcId="{10385EB2-3B38-43E5-8EAE-E755620CF1FE}" destId="{C7FB2B06-3ED1-411B-930C-4FDE817049F2}" srcOrd="0" destOrd="0" presId="urn:microsoft.com/office/officeart/2005/8/layout/pyramid2"/>
    <dgm:cxn modelId="{48172A08-3C6A-4ECF-ABDC-DC6DC60E7D37}" type="presParOf" srcId="{10385EB2-3B38-43E5-8EAE-E755620CF1FE}" destId="{0A72725B-C6B4-4ABB-993E-E54F6090A38D}" srcOrd="1" destOrd="0" presId="urn:microsoft.com/office/officeart/2005/8/layout/pyramid2"/>
    <dgm:cxn modelId="{D4A4A1CB-06AC-44DE-9098-AB81F189B13E}" type="presParOf" srcId="{0A72725B-C6B4-4ABB-993E-E54F6090A38D}" destId="{BC25F835-9290-4E5A-A900-044578D8561E}" srcOrd="0" destOrd="0" presId="urn:microsoft.com/office/officeart/2005/8/layout/pyramid2"/>
    <dgm:cxn modelId="{621AF221-074B-4EB1-BADA-207FA6A4EEC5}" type="presParOf" srcId="{0A72725B-C6B4-4ABB-993E-E54F6090A38D}" destId="{1FBE3980-B791-4DA1-82DA-3F0AA1A97CA4}" srcOrd="1" destOrd="0" presId="urn:microsoft.com/office/officeart/2005/8/layout/pyramid2"/>
    <dgm:cxn modelId="{439CD041-EE0E-44B3-B4A6-1CF2DFCAD455}" type="presParOf" srcId="{0A72725B-C6B4-4ABB-993E-E54F6090A38D}" destId="{7128A8B8-9ED7-48B0-80D4-B31A58FA14B6}" srcOrd="2" destOrd="0" presId="urn:microsoft.com/office/officeart/2005/8/layout/pyramid2"/>
    <dgm:cxn modelId="{554A1964-11A3-43B0-892E-AA916EAD507F}" type="presParOf" srcId="{0A72725B-C6B4-4ABB-993E-E54F6090A38D}" destId="{EEC1DDA5-876A-475E-A266-6478F89C63FF}"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08229C59-78D1-44CE-93D1-29D2B9B1CDEE}" type="doc">
      <dgm:prSet loTypeId="urn:microsoft.com/office/officeart/2005/8/layout/pyramid2" loCatId="list" qsTypeId="urn:microsoft.com/office/officeart/2005/8/quickstyle/simple1" qsCatId="simple" csTypeId="urn:microsoft.com/office/officeart/2005/8/colors/colorful4" csCatId="colorful" phldr="1"/>
      <dgm:spPr/>
    </dgm:pt>
    <dgm:pt modelId="{FD79EB4E-784F-4400-A277-8016AE862B24}">
      <dgm:prSet custT="1"/>
      <dgm:spPr/>
      <dgm:t>
        <a:bodyPr/>
        <a:lstStyle/>
        <a:p>
          <a:r>
            <a:rPr lang="es-EC" sz="1600" dirty="0" smtClean="0"/>
            <a:t>Las regiones que no cumplan con un área mínima de 400 píxeles y una máxima de 10000 píxeles no serán consideradas como </a:t>
          </a:r>
          <a:r>
            <a:rPr lang="es-EC" sz="1600" dirty="0" err="1" smtClean="0"/>
            <a:t>ROIs</a:t>
          </a:r>
          <a:r>
            <a:rPr lang="es-EC" sz="1600" dirty="0" smtClean="0"/>
            <a:t>, estos valores se determinaron experimentalmente y corresponden a distancias de 20m y 5m, respectivamente. </a:t>
          </a:r>
          <a:endParaRPr lang="es-EC" sz="1600" dirty="0" smtClean="0"/>
        </a:p>
      </dgm:t>
    </dgm:pt>
    <dgm:pt modelId="{0FEA16A3-0C9E-452F-ABDE-1A17D91EA25B}" type="parTrans" cxnId="{54D289A2-6537-4ECC-B0D1-AD02B5DA2EDE}">
      <dgm:prSet/>
      <dgm:spPr/>
      <dgm:t>
        <a:bodyPr/>
        <a:lstStyle/>
        <a:p>
          <a:endParaRPr lang="es-ES"/>
        </a:p>
      </dgm:t>
    </dgm:pt>
    <dgm:pt modelId="{9C69FF5F-9700-4B23-B315-6D07FB9FFA93}" type="sibTrans" cxnId="{54D289A2-6537-4ECC-B0D1-AD02B5DA2EDE}">
      <dgm:prSet/>
      <dgm:spPr/>
      <dgm:t>
        <a:bodyPr/>
        <a:lstStyle/>
        <a:p>
          <a:endParaRPr lang="es-ES"/>
        </a:p>
      </dgm:t>
    </dgm:pt>
    <mc:AlternateContent xmlns:mc="http://schemas.openxmlformats.org/markup-compatibility/2006">
      <mc:Choice xmlns:a14="http://schemas.microsoft.com/office/drawing/2010/main" Requires="a14">
        <dgm:pt modelId="{2DC5BCFF-5DDE-41CD-B2F0-2F4DAE6D82E3}">
          <dgm:prSet custT="1"/>
          <dgm:spPr/>
          <dgm:t>
            <a:bodyPr/>
            <a:lstStyle/>
            <a:p>
              <a:r>
                <a:rPr lang="es-EC" sz="1600" dirty="0" smtClean="0"/>
                <a:t>La segmentación se realiza mediante la clasificación del color utilizando el algoritmo </a:t>
              </a:r>
              <a14:m>
                <m:oMath xmlns:m="http://schemas.openxmlformats.org/officeDocument/2006/math">
                  <m:r>
                    <a:rPr lang="es-EC" sz="1600" i="1"/>
                    <m:t>𝑘</m:t>
                  </m:r>
                  <m:r>
                    <a:rPr lang="es-EC" sz="1600" i="1"/>
                    <m:t>−</m:t>
                  </m:r>
                  <m:r>
                    <a:rPr lang="es-EC" sz="1600" i="1"/>
                    <m:t>𝑁𝑁</m:t>
                  </m:r>
                </m:oMath>
              </a14:m>
              <a:r>
                <a:rPr lang="es-EC" sz="1600" dirty="0"/>
                <a:t>. Para entrenar este clasificador se utiliza las componentes modeladas </a:t>
              </a:r>
              <a:r>
                <a:rPr lang="es-EC" sz="1600" dirty="0" err="1"/>
                <a:t>Gn</a:t>
              </a:r>
              <a:r>
                <a:rPr lang="es-EC" sz="1600" dirty="0"/>
                <a:t> y </a:t>
              </a:r>
              <a:r>
                <a:rPr lang="es-EC" sz="1600" dirty="0" err="1"/>
                <a:t>Bn</a:t>
              </a:r>
              <a:r>
                <a:rPr lang="es-EC" sz="1600" dirty="0"/>
                <a:t> de cada una de las clases. Para determinar el valor del parámetro </a:t>
              </a:r>
              <a14:m>
                <m:oMath xmlns:m="http://schemas.openxmlformats.org/officeDocument/2006/math">
                  <m:r>
                    <a:rPr lang="es-EC" sz="1600" i="1"/>
                    <m:t>𝑘</m:t>
                  </m:r>
                </m:oMath>
              </a14:m>
              <a:r>
                <a:rPr lang="es-EC" sz="1600" dirty="0"/>
                <a:t>, se analiza las curvas ROC y el AUC para distintos valores de </a:t>
              </a:r>
              <a14:m>
                <m:oMath xmlns:m="http://schemas.openxmlformats.org/officeDocument/2006/math">
                  <m:r>
                    <a:rPr lang="es-EC" sz="1600" i="1"/>
                    <m:t> </m:t>
                  </m:r>
                  <m:r>
                    <a:rPr lang="es-EC" sz="1600" i="1"/>
                    <m:t>𝑘</m:t>
                  </m:r>
                </m:oMath>
              </a14:m>
              <a:r>
                <a:rPr lang="es-EC" sz="1600" dirty="0"/>
                <a:t>, quedando el valor de </a:t>
              </a:r>
              <a14:m>
                <m:oMath xmlns:m="http://schemas.openxmlformats.org/officeDocument/2006/math">
                  <m:r>
                    <a:rPr lang="es-EC" sz="1600" i="1"/>
                    <m:t>𝑘</m:t>
                  </m:r>
                  <m:r>
                    <a:rPr lang="es-EC" sz="1600" i="1"/>
                    <m:t>=3</m:t>
                  </m:r>
                </m:oMath>
              </a14:m>
              <a:r>
                <a:rPr lang="es-EC" sz="1600" dirty="0"/>
                <a:t>. Con este valor el sistema presenta los mejores resultados con un AUC de 0.986, y un tiempo de computo de 16.34 ms en imágenes de dimensiones de 640x480.</a:t>
              </a:r>
              <a:endParaRPr lang="es-EC" sz="1600" dirty="0" smtClean="0"/>
            </a:p>
          </dgm:t>
        </dgm:pt>
      </mc:Choice>
      <mc:Fallback>
        <dgm:pt modelId="{2DC5BCFF-5DDE-41CD-B2F0-2F4DAE6D82E3}">
          <dgm:prSet custT="1"/>
          <dgm:spPr/>
          <dgm:t>
            <a:bodyPr/>
            <a:lstStyle/>
            <a:p>
              <a:r>
                <a:rPr lang="es-EC" sz="1600" dirty="0" smtClean="0"/>
                <a:t>La segmentación se realiza mediante la clasificación del color utilizando el algoritmo </a:t>
              </a:r>
              <a:r>
                <a:rPr lang="es-EC" sz="1600" i="0"/>
                <a:t>𝑘−𝑁𝑁</a:t>
              </a:r>
              <a:r>
                <a:rPr lang="es-EC" sz="1600" dirty="0"/>
                <a:t>. Para entrenar este clasificador se utiliza las componentes modeladas </a:t>
              </a:r>
              <a:r>
                <a:rPr lang="es-EC" sz="1600" dirty="0" err="1"/>
                <a:t>Gn</a:t>
              </a:r>
              <a:r>
                <a:rPr lang="es-EC" sz="1600" dirty="0"/>
                <a:t> y </a:t>
              </a:r>
              <a:r>
                <a:rPr lang="es-EC" sz="1600" dirty="0" err="1"/>
                <a:t>Bn</a:t>
              </a:r>
              <a:r>
                <a:rPr lang="es-EC" sz="1600" dirty="0"/>
                <a:t> de cada una de las clases. Para determinar el valor del parámetro </a:t>
              </a:r>
              <a:r>
                <a:rPr lang="es-EC" sz="1600" i="0"/>
                <a:t>𝑘</a:t>
              </a:r>
              <a:r>
                <a:rPr lang="es-EC" sz="1600" dirty="0"/>
                <a:t>, se analiza las curvas ROC y el AUC para distintos valores de </a:t>
              </a:r>
              <a:r>
                <a:rPr lang="es-EC" sz="1600" i="0"/>
                <a:t> 𝑘</a:t>
              </a:r>
              <a:r>
                <a:rPr lang="es-EC" sz="1600" dirty="0"/>
                <a:t>, quedando el valor de </a:t>
              </a:r>
              <a:r>
                <a:rPr lang="es-EC" sz="1600" i="0"/>
                <a:t>𝑘=3</a:t>
              </a:r>
              <a:r>
                <a:rPr lang="es-EC" sz="1600" dirty="0"/>
                <a:t>. Con este valor el sistema presenta los mejores resultados con un AUC de 0.986, y un tiempo de computo de 16.34 ms en imágenes de dimensiones de 640x480.</a:t>
              </a:r>
              <a:endParaRPr lang="es-EC" sz="1600" dirty="0" smtClean="0"/>
            </a:p>
          </dgm:t>
        </dgm:pt>
      </mc:Fallback>
    </mc:AlternateContent>
    <dgm:pt modelId="{B193BD2A-DC5B-41EF-AD54-5F08643472A1}" type="sibTrans" cxnId="{4A96247D-21E6-4262-AFA2-542DC76E2394}">
      <dgm:prSet/>
      <dgm:spPr/>
      <dgm:t>
        <a:bodyPr/>
        <a:lstStyle/>
        <a:p>
          <a:endParaRPr lang="es-ES"/>
        </a:p>
      </dgm:t>
    </dgm:pt>
    <dgm:pt modelId="{6869F51D-1093-42F3-A026-A50AE4DA8111}" type="parTrans" cxnId="{4A96247D-21E6-4262-AFA2-542DC76E2394}">
      <dgm:prSet/>
      <dgm:spPr/>
      <dgm:t>
        <a:bodyPr/>
        <a:lstStyle/>
        <a:p>
          <a:endParaRPr lang="es-ES"/>
        </a:p>
      </dgm:t>
    </dgm:pt>
    <dgm:pt modelId="{10385EB2-3B38-43E5-8EAE-E755620CF1FE}" type="pres">
      <dgm:prSet presAssocID="{08229C59-78D1-44CE-93D1-29D2B9B1CDEE}" presName="compositeShape" presStyleCnt="0">
        <dgm:presLayoutVars>
          <dgm:dir/>
          <dgm:resizeHandles/>
        </dgm:presLayoutVars>
      </dgm:prSet>
      <dgm:spPr/>
    </dgm:pt>
    <dgm:pt modelId="{C7FB2B06-3ED1-411B-930C-4FDE817049F2}" type="pres">
      <dgm:prSet presAssocID="{08229C59-78D1-44CE-93D1-29D2B9B1CDEE}" presName="pyramid" presStyleLbl="node1" presStyleIdx="0" presStyleCnt="1" custScaleX="1977" custScaleY="959" custLinFactNeighborX="-28615"/>
      <dgm:spPr/>
    </dgm:pt>
    <dgm:pt modelId="{0A72725B-C6B4-4ABB-993E-E54F6090A38D}" type="pres">
      <dgm:prSet presAssocID="{08229C59-78D1-44CE-93D1-29D2B9B1CDEE}" presName="theList" presStyleCnt="0"/>
      <dgm:spPr/>
    </dgm:pt>
    <dgm:pt modelId="{BC25F835-9290-4E5A-A900-044578D8561E}" type="pres">
      <dgm:prSet presAssocID="{2DC5BCFF-5DDE-41CD-B2F0-2F4DAE6D82E3}" presName="aNode" presStyleLbl="fgAcc1" presStyleIdx="0" presStyleCnt="2" custScaleX="252666" custScaleY="79288" custLinFactNeighborX="-71673" custLinFactNeighborY="-25288">
        <dgm:presLayoutVars>
          <dgm:bulletEnabled val="1"/>
        </dgm:presLayoutVars>
      </dgm:prSet>
      <dgm:spPr/>
      <dgm:t>
        <a:bodyPr/>
        <a:lstStyle/>
        <a:p>
          <a:endParaRPr lang="es-EC"/>
        </a:p>
      </dgm:t>
    </dgm:pt>
    <dgm:pt modelId="{1FBE3980-B791-4DA1-82DA-3F0AA1A97CA4}" type="pres">
      <dgm:prSet presAssocID="{2DC5BCFF-5DDE-41CD-B2F0-2F4DAE6D82E3}" presName="aSpace" presStyleCnt="0"/>
      <dgm:spPr/>
    </dgm:pt>
    <dgm:pt modelId="{7128A8B8-9ED7-48B0-80D4-B31A58FA14B6}" type="pres">
      <dgm:prSet presAssocID="{FD79EB4E-784F-4400-A277-8016AE862B24}" presName="aNode" presStyleLbl="fgAcc1" presStyleIdx="1" presStyleCnt="2" custScaleX="250000" custScaleY="80393">
        <dgm:presLayoutVars>
          <dgm:bulletEnabled val="1"/>
        </dgm:presLayoutVars>
      </dgm:prSet>
      <dgm:spPr/>
      <dgm:t>
        <a:bodyPr/>
        <a:lstStyle/>
        <a:p>
          <a:endParaRPr lang="es-ES"/>
        </a:p>
      </dgm:t>
    </dgm:pt>
    <dgm:pt modelId="{EEC1DDA5-876A-475E-A266-6478F89C63FF}" type="pres">
      <dgm:prSet presAssocID="{FD79EB4E-784F-4400-A277-8016AE862B24}" presName="aSpace" presStyleCnt="0"/>
      <dgm:spPr/>
    </dgm:pt>
  </dgm:ptLst>
  <dgm:cxnLst>
    <dgm:cxn modelId="{3536D6DF-2A91-4C82-A72D-B6ABEFAE3B73}" type="presOf" srcId="{08229C59-78D1-44CE-93D1-29D2B9B1CDEE}" destId="{10385EB2-3B38-43E5-8EAE-E755620CF1FE}" srcOrd="0" destOrd="0" presId="urn:microsoft.com/office/officeart/2005/8/layout/pyramid2"/>
    <dgm:cxn modelId="{54D289A2-6537-4ECC-B0D1-AD02B5DA2EDE}" srcId="{08229C59-78D1-44CE-93D1-29D2B9B1CDEE}" destId="{FD79EB4E-784F-4400-A277-8016AE862B24}" srcOrd="1" destOrd="0" parTransId="{0FEA16A3-0C9E-452F-ABDE-1A17D91EA25B}" sibTransId="{9C69FF5F-9700-4B23-B315-6D07FB9FFA93}"/>
    <dgm:cxn modelId="{D9BDC2AC-BB7D-4C2B-9B46-355FE820ED4C}" type="presOf" srcId="{FD79EB4E-784F-4400-A277-8016AE862B24}" destId="{7128A8B8-9ED7-48B0-80D4-B31A58FA14B6}" srcOrd="0" destOrd="0" presId="urn:microsoft.com/office/officeart/2005/8/layout/pyramid2"/>
    <dgm:cxn modelId="{FF865F83-C009-4BCE-94FF-863C07E89D4B}" type="presOf" srcId="{2DC5BCFF-5DDE-41CD-B2F0-2F4DAE6D82E3}" destId="{BC25F835-9290-4E5A-A900-044578D8561E}" srcOrd="0" destOrd="0" presId="urn:microsoft.com/office/officeart/2005/8/layout/pyramid2"/>
    <dgm:cxn modelId="{4A96247D-21E6-4262-AFA2-542DC76E2394}" srcId="{08229C59-78D1-44CE-93D1-29D2B9B1CDEE}" destId="{2DC5BCFF-5DDE-41CD-B2F0-2F4DAE6D82E3}" srcOrd="0" destOrd="0" parTransId="{6869F51D-1093-42F3-A026-A50AE4DA8111}" sibTransId="{B193BD2A-DC5B-41EF-AD54-5F08643472A1}"/>
    <dgm:cxn modelId="{A8BD5AFD-0316-4865-BCD4-FA2E94C3A2D6}" type="presParOf" srcId="{10385EB2-3B38-43E5-8EAE-E755620CF1FE}" destId="{C7FB2B06-3ED1-411B-930C-4FDE817049F2}" srcOrd="0" destOrd="0" presId="urn:microsoft.com/office/officeart/2005/8/layout/pyramid2"/>
    <dgm:cxn modelId="{E56F178E-7856-48AE-A44E-95C550252537}" type="presParOf" srcId="{10385EB2-3B38-43E5-8EAE-E755620CF1FE}" destId="{0A72725B-C6B4-4ABB-993E-E54F6090A38D}" srcOrd="1" destOrd="0" presId="urn:microsoft.com/office/officeart/2005/8/layout/pyramid2"/>
    <dgm:cxn modelId="{87061CE8-61B6-4ADE-ADEA-0AA51C7418B8}" type="presParOf" srcId="{0A72725B-C6B4-4ABB-993E-E54F6090A38D}" destId="{BC25F835-9290-4E5A-A900-044578D8561E}" srcOrd="0" destOrd="0" presId="urn:microsoft.com/office/officeart/2005/8/layout/pyramid2"/>
    <dgm:cxn modelId="{02C3AE4A-8FB7-443E-9A35-A61E58DAAE3E}" type="presParOf" srcId="{0A72725B-C6B4-4ABB-993E-E54F6090A38D}" destId="{1FBE3980-B791-4DA1-82DA-3F0AA1A97CA4}" srcOrd="1" destOrd="0" presId="urn:microsoft.com/office/officeart/2005/8/layout/pyramid2"/>
    <dgm:cxn modelId="{69897F3C-F812-45CA-A1DB-B8AC997AF536}" type="presParOf" srcId="{0A72725B-C6B4-4ABB-993E-E54F6090A38D}" destId="{7128A8B8-9ED7-48B0-80D4-B31A58FA14B6}" srcOrd="2" destOrd="0" presId="urn:microsoft.com/office/officeart/2005/8/layout/pyramid2"/>
    <dgm:cxn modelId="{0B5C33E3-E0A2-4BB3-9D81-DCD2F213DC84}" type="presParOf" srcId="{0A72725B-C6B4-4ABB-993E-E54F6090A38D}" destId="{EEC1DDA5-876A-475E-A266-6478F89C63FF}"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229C59-78D1-44CE-93D1-29D2B9B1CDEE}" type="doc">
      <dgm:prSet loTypeId="urn:microsoft.com/office/officeart/2005/8/layout/pyramid2" loCatId="list" qsTypeId="urn:microsoft.com/office/officeart/2005/8/quickstyle/simple1" qsCatId="simple" csTypeId="urn:microsoft.com/office/officeart/2005/8/colors/colorful4" csCatId="colorful" phldr="1"/>
      <dgm:spPr/>
    </dgm:pt>
    <dgm:pt modelId="{FDE21B0C-CB14-46EE-A8B4-FC43F0A702A9}">
      <dgm:prSet phldrT="[Texto]" custT="1"/>
      <dgm:spPr/>
      <dgm:t>
        <a:bodyPr/>
        <a:lstStyle/>
        <a:p>
          <a:r>
            <a:rPr lang="es-EC" sz="1600" dirty="0" smtClean="0"/>
            <a:t>“Los accidentes de tránsito son una de las causas de muerte más importantes en el mundo, y la principal causa de muerte entre personas de edades comprendidas entre los 15 y 29 años” (año 2015).</a:t>
          </a:r>
          <a:endParaRPr lang="es-ES" sz="1600" dirty="0"/>
        </a:p>
      </dgm:t>
    </dgm:pt>
    <dgm:pt modelId="{3AC21917-B422-40CC-B22D-99A0A5584EC5}" type="parTrans" cxnId="{27CE9E5A-0345-4013-A799-DB64DF003EA6}">
      <dgm:prSet/>
      <dgm:spPr/>
      <dgm:t>
        <a:bodyPr/>
        <a:lstStyle/>
        <a:p>
          <a:endParaRPr lang="es-ES"/>
        </a:p>
      </dgm:t>
    </dgm:pt>
    <dgm:pt modelId="{1BE47A12-E021-436B-86A2-92865AC5EED1}" type="sibTrans" cxnId="{27CE9E5A-0345-4013-A799-DB64DF003EA6}">
      <dgm:prSet/>
      <dgm:spPr/>
      <dgm:t>
        <a:bodyPr/>
        <a:lstStyle/>
        <a:p>
          <a:endParaRPr lang="es-ES"/>
        </a:p>
      </dgm:t>
    </dgm:pt>
    <dgm:pt modelId="{2DC5BCFF-5DDE-41CD-B2F0-2F4DAE6D82E3}">
      <dgm:prSet custT="1"/>
      <dgm:spPr/>
      <dgm:t>
        <a:bodyPr/>
        <a:lstStyle/>
        <a:p>
          <a:pPr algn="ctr">
            <a:lnSpc>
              <a:spcPct val="90000"/>
            </a:lnSpc>
            <a:spcAft>
              <a:spcPct val="35000"/>
            </a:spcAft>
          </a:pPr>
          <a:r>
            <a:rPr lang="es-EC" sz="1600" dirty="0" smtClean="0"/>
            <a:t>En el Ecuador para el año 2014 los accidentes de tránsito constituyen la sexta causa de muerte.</a:t>
          </a:r>
        </a:p>
        <a:p>
          <a:pPr algn="l">
            <a:lnSpc>
              <a:spcPct val="100000"/>
            </a:lnSpc>
            <a:spcAft>
              <a:spcPts val="0"/>
            </a:spcAft>
          </a:pPr>
          <a:r>
            <a:rPr lang="es-EC" sz="1600" dirty="0" smtClean="0"/>
            <a:t>1. Enfermedades isquémicas del corazón</a:t>
          </a:r>
        </a:p>
        <a:p>
          <a:pPr algn="l">
            <a:lnSpc>
              <a:spcPct val="100000"/>
            </a:lnSpc>
            <a:spcAft>
              <a:spcPts val="0"/>
            </a:spcAft>
          </a:pPr>
          <a:r>
            <a:rPr lang="es-EC" sz="1600" dirty="0" smtClean="0"/>
            <a:t>2. Diabetes Mellitus</a:t>
          </a:r>
        </a:p>
        <a:p>
          <a:pPr algn="l">
            <a:lnSpc>
              <a:spcPct val="100000"/>
            </a:lnSpc>
            <a:spcAft>
              <a:spcPts val="0"/>
            </a:spcAft>
          </a:pPr>
          <a:r>
            <a:rPr lang="es-EC" sz="1600" dirty="0" smtClean="0"/>
            <a:t>3. Enfermedades cerebrovasculares</a:t>
          </a:r>
        </a:p>
        <a:p>
          <a:pPr algn="l">
            <a:lnSpc>
              <a:spcPct val="100000"/>
            </a:lnSpc>
            <a:spcAft>
              <a:spcPts val="0"/>
            </a:spcAft>
          </a:pPr>
          <a:r>
            <a:rPr lang="es-EC" sz="1600" dirty="0" smtClean="0"/>
            <a:t>4. Enfermedades hipertensivas</a:t>
          </a:r>
        </a:p>
        <a:p>
          <a:pPr algn="l">
            <a:lnSpc>
              <a:spcPct val="100000"/>
            </a:lnSpc>
            <a:spcAft>
              <a:spcPts val="0"/>
            </a:spcAft>
          </a:pPr>
          <a:r>
            <a:rPr lang="es-EC" sz="1600" dirty="0" smtClean="0"/>
            <a:t>5. Influenza y neumonía</a:t>
          </a:r>
        </a:p>
        <a:p>
          <a:pPr algn="l">
            <a:lnSpc>
              <a:spcPct val="100000"/>
            </a:lnSpc>
            <a:spcAft>
              <a:spcPts val="0"/>
            </a:spcAft>
          </a:pPr>
          <a:r>
            <a:rPr lang="es-EC" sz="1600" b="1" dirty="0" smtClean="0"/>
            <a:t>6. Accidentes de transporte terrestre</a:t>
          </a:r>
        </a:p>
      </dgm:t>
    </dgm:pt>
    <dgm:pt modelId="{6869F51D-1093-42F3-A026-A50AE4DA8111}" type="parTrans" cxnId="{4A96247D-21E6-4262-AFA2-542DC76E2394}">
      <dgm:prSet/>
      <dgm:spPr/>
      <dgm:t>
        <a:bodyPr/>
        <a:lstStyle/>
        <a:p>
          <a:endParaRPr lang="es-ES"/>
        </a:p>
      </dgm:t>
    </dgm:pt>
    <dgm:pt modelId="{B193BD2A-DC5B-41EF-AD54-5F08643472A1}" type="sibTrans" cxnId="{4A96247D-21E6-4262-AFA2-542DC76E2394}">
      <dgm:prSet/>
      <dgm:spPr/>
      <dgm:t>
        <a:bodyPr/>
        <a:lstStyle/>
        <a:p>
          <a:endParaRPr lang="es-ES"/>
        </a:p>
      </dgm:t>
    </dgm:pt>
    <dgm:pt modelId="{10385EB2-3B38-43E5-8EAE-E755620CF1FE}" type="pres">
      <dgm:prSet presAssocID="{08229C59-78D1-44CE-93D1-29D2B9B1CDEE}" presName="compositeShape" presStyleCnt="0">
        <dgm:presLayoutVars>
          <dgm:dir/>
          <dgm:resizeHandles/>
        </dgm:presLayoutVars>
      </dgm:prSet>
      <dgm:spPr/>
    </dgm:pt>
    <dgm:pt modelId="{C7FB2B06-3ED1-411B-930C-4FDE817049F2}" type="pres">
      <dgm:prSet presAssocID="{08229C59-78D1-44CE-93D1-29D2B9B1CDEE}" presName="pyramid" presStyleLbl="node1" presStyleIdx="0" presStyleCnt="1" custScaleX="1977" custScaleY="959" custLinFactNeighborX="-28615"/>
      <dgm:spPr/>
    </dgm:pt>
    <dgm:pt modelId="{0A72725B-C6B4-4ABB-993E-E54F6090A38D}" type="pres">
      <dgm:prSet presAssocID="{08229C59-78D1-44CE-93D1-29D2B9B1CDEE}" presName="theList" presStyleCnt="0"/>
      <dgm:spPr/>
    </dgm:pt>
    <dgm:pt modelId="{44A5CB72-5C1F-4F13-9351-9D6F2833B5EF}" type="pres">
      <dgm:prSet presAssocID="{FDE21B0C-CB14-46EE-A8B4-FC43F0A702A9}" presName="aNode" presStyleLbl="fgAcc1" presStyleIdx="0" presStyleCnt="2" custScaleX="140082" custScaleY="124899" custLinFactY="-7114" custLinFactNeighborY="-100000">
        <dgm:presLayoutVars>
          <dgm:bulletEnabled val="1"/>
        </dgm:presLayoutVars>
      </dgm:prSet>
      <dgm:spPr/>
      <dgm:t>
        <a:bodyPr/>
        <a:lstStyle/>
        <a:p>
          <a:endParaRPr lang="es-ES"/>
        </a:p>
      </dgm:t>
    </dgm:pt>
    <dgm:pt modelId="{87C5EBC4-D6DC-4430-BA62-795571BBB05B}" type="pres">
      <dgm:prSet presAssocID="{FDE21B0C-CB14-46EE-A8B4-FC43F0A702A9}" presName="aSpace" presStyleCnt="0"/>
      <dgm:spPr/>
    </dgm:pt>
    <dgm:pt modelId="{BC25F835-9290-4E5A-A900-044578D8561E}" type="pres">
      <dgm:prSet presAssocID="{2DC5BCFF-5DDE-41CD-B2F0-2F4DAE6D82E3}" presName="aNode" presStyleLbl="fgAcc1" presStyleIdx="1" presStyleCnt="2" custScaleX="140082" custScaleY="162271" custLinFactNeighborY="55504">
        <dgm:presLayoutVars>
          <dgm:bulletEnabled val="1"/>
        </dgm:presLayoutVars>
      </dgm:prSet>
      <dgm:spPr/>
      <dgm:t>
        <a:bodyPr/>
        <a:lstStyle/>
        <a:p>
          <a:endParaRPr lang="es-EC"/>
        </a:p>
      </dgm:t>
    </dgm:pt>
    <dgm:pt modelId="{1FBE3980-B791-4DA1-82DA-3F0AA1A97CA4}" type="pres">
      <dgm:prSet presAssocID="{2DC5BCFF-5DDE-41CD-B2F0-2F4DAE6D82E3}" presName="aSpace" presStyleCnt="0"/>
      <dgm:spPr/>
    </dgm:pt>
  </dgm:ptLst>
  <dgm:cxnLst>
    <dgm:cxn modelId="{D2FFAAFB-A614-4741-B388-A2F221E58CDE}" type="presOf" srcId="{FDE21B0C-CB14-46EE-A8B4-FC43F0A702A9}" destId="{44A5CB72-5C1F-4F13-9351-9D6F2833B5EF}" srcOrd="0" destOrd="0" presId="urn:microsoft.com/office/officeart/2005/8/layout/pyramid2"/>
    <dgm:cxn modelId="{3E60BD99-F856-4FCA-87BE-5D62310B0F37}" type="presOf" srcId="{2DC5BCFF-5DDE-41CD-B2F0-2F4DAE6D82E3}" destId="{BC25F835-9290-4E5A-A900-044578D8561E}" srcOrd="0" destOrd="0" presId="urn:microsoft.com/office/officeart/2005/8/layout/pyramid2"/>
    <dgm:cxn modelId="{27CE9E5A-0345-4013-A799-DB64DF003EA6}" srcId="{08229C59-78D1-44CE-93D1-29D2B9B1CDEE}" destId="{FDE21B0C-CB14-46EE-A8B4-FC43F0A702A9}" srcOrd="0" destOrd="0" parTransId="{3AC21917-B422-40CC-B22D-99A0A5584EC5}" sibTransId="{1BE47A12-E021-436B-86A2-92865AC5EED1}"/>
    <dgm:cxn modelId="{4A96247D-21E6-4262-AFA2-542DC76E2394}" srcId="{08229C59-78D1-44CE-93D1-29D2B9B1CDEE}" destId="{2DC5BCFF-5DDE-41CD-B2F0-2F4DAE6D82E3}" srcOrd="1" destOrd="0" parTransId="{6869F51D-1093-42F3-A026-A50AE4DA8111}" sibTransId="{B193BD2A-DC5B-41EF-AD54-5F08643472A1}"/>
    <dgm:cxn modelId="{8D8EC67C-E780-4817-A151-8616F4E244E6}" type="presOf" srcId="{08229C59-78D1-44CE-93D1-29D2B9B1CDEE}" destId="{10385EB2-3B38-43E5-8EAE-E755620CF1FE}" srcOrd="0" destOrd="0" presId="urn:microsoft.com/office/officeart/2005/8/layout/pyramid2"/>
    <dgm:cxn modelId="{5B54EA03-5784-4C8F-BF6B-BE1A46E93DDE}" type="presParOf" srcId="{10385EB2-3B38-43E5-8EAE-E755620CF1FE}" destId="{C7FB2B06-3ED1-411B-930C-4FDE817049F2}" srcOrd="0" destOrd="0" presId="urn:microsoft.com/office/officeart/2005/8/layout/pyramid2"/>
    <dgm:cxn modelId="{696E83D8-400F-4A79-8527-1DA2F3ABC685}" type="presParOf" srcId="{10385EB2-3B38-43E5-8EAE-E755620CF1FE}" destId="{0A72725B-C6B4-4ABB-993E-E54F6090A38D}" srcOrd="1" destOrd="0" presId="urn:microsoft.com/office/officeart/2005/8/layout/pyramid2"/>
    <dgm:cxn modelId="{9D72457A-0D2E-4ADA-9EAE-80A50851BA0A}" type="presParOf" srcId="{0A72725B-C6B4-4ABB-993E-E54F6090A38D}" destId="{44A5CB72-5C1F-4F13-9351-9D6F2833B5EF}" srcOrd="0" destOrd="0" presId="urn:microsoft.com/office/officeart/2005/8/layout/pyramid2"/>
    <dgm:cxn modelId="{F7398405-BEC6-44CE-A514-0DD7E7C84543}" type="presParOf" srcId="{0A72725B-C6B4-4ABB-993E-E54F6090A38D}" destId="{87C5EBC4-D6DC-4430-BA62-795571BBB05B}" srcOrd="1" destOrd="0" presId="urn:microsoft.com/office/officeart/2005/8/layout/pyramid2"/>
    <dgm:cxn modelId="{D133F83C-C364-4EBA-988A-75706750160B}" type="presParOf" srcId="{0A72725B-C6B4-4ABB-993E-E54F6090A38D}" destId="{BC25F835-9290-4E5A-A900-044578D8561E}" srcOrd="2" destOrd="0" presId="urn:microsoft.com/office/officeart/2005/8/layout/pyramid2"/>
    <dgm:cxn modelId="{8549D8A7-16B9-4F77-8DBE-D677A132EA1B}" type="presParOf" srcId="{0A72725B-C6B4-4ABB-993E-E54F6090A38D}" destId="{1FBE3980-B791-4DA1-82DA-3F0AA1A97CA4}"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8229C59-78D1-44CE-93D1-29D2B9B1CDEE}" type="doc">
      <dgm:prSet loTypeId="urn:microsoft.com/office/officeart/2005/8/layout/pyramid2" loCatId="list" qsTypeId="urn:microsoft.com/office/officeart/2005/8/quickstyle/simple1" qsCatId="simple" csTypeId="urn:microsoft.com/office/officeart/2005/8/colors/colorful4" csCatId="colorful" phldr="1"/>
      <dgm:spPr/>
    </dgm:pt>
    <dgm:pt modelId="{FD79EB4E-784F-4400-A277-8016AE862B24}">
      <dgm:prSet custT="1"/>
      <dgm:spPr/>
      <dgm:t>
        <a:bodyPr/>
        <a:lstStyle/>
        <a:p>
          <a:r>
            <a:rPr lang="es-EC" sz="1600" dirty="0" smtClean="0"/>
            <a:t>Las regiones que no cumplan con un área mínima de 400 píxeles y una máxima de 10000 píxeles no serán consideradas como </a:t>
          </a:r>
          <a:r>
            <a:rPr lang="es-EC" sz="1600" dirty="0" err="1" smtClean="0"/>
            <a:t>ROIs</a:t>
          </a:r>
          <a:r>
            <a:rPr lang="es-EC" sz="1600" dirty="0" smtClean="0"/>
            <a:t>, estos valores se determinaron experimentalmente y corresponden a distancias de 20m y 5m, respectivamente. </a:t>
          </a:r>
          <a:endParaRPr lang="es-EC" sz="1600" dirty="0" smtClean="0"/>
        </a:p>
      </dgm:t>
    </dgm:pt>
    <dgm:pt modelId="{0FEA16A3-0C9E-452F-ABDE-1A17D91EA25B}" type="parTrans" cxnId="{54D289A2-6537-4ECC-B0D1-AD02B5DA2EDE}">
      <dgm:prSet/>
      <dgm:spPr/>
      <dgm:t>
        <a:bodyPr/>
        <a:lstStyle/>
        <a:p>
          <a:endParaRPr lang="es-ES"/>
        </a:p>
      </dgm:t>
    </dgm:pt>
    <dgm:pt modelId="{9C69FF5F-9700-4B23-B315-6D07FB9FFA93}" type="sibTrans" cxnId="{54D289A2-6537-4ECC-B0D1-AD02B5DA2EDE}">
      <dgm:prSet/>
      <dgm:spPr/>
      <dgm:t>
        <a:bodyPr/>
        <a:lstStyle/>
        <a:p>
          <a:endParaRPr lang="es-ES"/>
        </a:p>
      </dgm:t>
    </dgm:pt>
    <dgm:pt modelId="{2DC5BCFF-5DDE-41CD-B2F0-2F4DAE6D82E3}">
      <dgm:prSet custT="1"/>
      <dgm:spPr>
        <a:blipFill rotWithShape="0">
          <a:blip xmlns:r="http://schemas.openxmlformats.org/officeDocument/2006/relationships" r:embed="rId1"/>
          <a:stretch>
            <a:fillRect/>
          </a:stretch>
        </a:blipFill>
      </dgm:spPr>
      <dgm:t>
        <a:bodyPr/>
        <a:lstStyle/>
        <a:p>
          <a:r>
            <a:rPr lang="es-EC">
              <a:noFill/>
            </a:rPr>
            <a:t> </a:t>
          </a:r>
        </a:p>
      </dgm:t>
    </dgm:pt>
    <dgm:pt modelId="{B193BD2A-DC5B-41EF-AD54-5F08643472A1}" type="sibTrans" cxnId="{4A96247D-21E6-4262-AFA2-542DC76E2394}">
      <dgm:prSet/>
      <dgm:spPr/>
      <dgm:t>
        <a:bodyPr/>
        <a:lstStyle/>
        <a:p>
          <a:endParaRPr lang="es-ES"/>
        </a:p>
      </dgm:t>
    </dgm:pt>
    <dgm:pt modelId="{6869F51D-1093-42F3-A026-A50AE4DA8111}" type="parTrans" cxnId="{4A96247D-21E6-4262-AFA2-542DC76E2394}">
      <dgm:prSet/>
      <dgm:spPr/>
      <dgm:t>
        <a:bodyPr/>
        <a:lstStyle/>
        <a:p>
          <a:endParaRPr lang="es-ES"/>
        </a:p>
      </dgm:t>
    </dgm:pt>
    <dgm:pt modelId="{10385EB2-3B38-43E5-8EAE-E755620CF1FE}" type="pres">
      <dgm:prSet presAssocID="{08229C59-78D1-44CE-93D1-29D2B9B1CDEE}" presName="compositeShape" presStyleCnt="0">
        <dgm:presLayoutVars>
          <dgm:dir/>
          <dgm:resizeHandles/>
        </dgm:presLayoutVars>
      </dgm:prSet>
      <dgm:spPr/>
    </dgm:pt>
    <dgm:pt modelId="{C7FB2B06-3ED1-411B-930C-4FDE817049F2}" type="pres">
      <dgm:prSet presAssocID="{08229C59-78D1-44CE-93D1-29D2B9B1CDEE}" presName="pyramid" presStyleLbl="node1" presStyleIdx="0" presStyleCnt="1" custScaleX="1977" custScaleY="959" custLinFactNeighborX="-28615"/>
      <dgm:spPr/>
    </dgm:pt>
    <dgm:pt modelId="{0A72725B-C6B4-4ABB-993E-E54F6090A38D}" type="pres">
      <dgm:prSet presAssocID="{08229C59-78D1-44CE-93D1-29D2B9B1CDEE}" presName="theList" presStyleCnt="0"/>
      <dgm:spPr/>
    </dgm:pt>
    <dgm:pt modelId="{BC25F835-9290-4E5A-A900-044578D8561E}" type="pres">
      <dgm:prSet presAssocID="{2DC5BCFF-5DDE-41CD-B2F0-2F4DAE6D82E3}" presName="aNode" presStyleLbl="fgAcc1" presStyleIdx="0" presStyleCnt="2" custScaleX="252666" custScaleY="79288" custLinFactNeighborX="-71673" custLinFactNeighborY="-25288">
        <dgm:presLayoutVars>
          <dgm:bulletEnabled val="1"/>
        </dgm:presLayoutVars>
      </dgm:prSet>
      <dgm:spPr/>
      <dgm:t>
        <a:bodyPr/>
        <a:lstStyle/>
        <a:p>
          <a:endParaRPr lang="es-EC"/>
        </a:p>
      </dgm:t>
    </dgm:pt>
    <dgm:pt modelId="{1FBE3980-B791-4DA1-82DA-3F0AA1A97CA4}" type="pres">
      <dgm:prSet presAssocID="{2DC5BCFF-5DDE-41CD-B2F0-2F4DAE6D82E3}" presName="aSpace" presStyleCnt="0"/>
      <dgm:spPr/>
    </dgm:pt>
    <dgm:pt modelId="{7128A8B8-9ED7-48B0-80D4-B31A58FA14B6}" type="pres">
      <dgm:prSet presAssocID="{FD79EB4E-784F-4400-A277-8016AE862B24}" presName="aNode" presStyleLbl="fgAcc1" presStyleIdx="1" presStyleCnt="2" custScaleX="250000" custScaleY="80393">
        <dgm:presLayoutVars>
          <dgm:bulletEnabled val="1"/>
        </dgm:presLayoutVars>
      </dgm:prSet>
      <dgm:spPr/>
      <dgm:t>
        <a:bodyPr/>
        <a:lstStyle/>
        <a:p>
          <a:endParaRPr lang="es-ES"/>
        </a:p>
      </dgm:t>
    </dgm:pt>
    <dgm:pt modelId="{EEC1DDA5-876A-475E-A266-6478F89C63FF}" type="pres">
      <dgm:prSet presAssocID="{FD79EB4E-784F-4400-A277-8016AE862B24}" presName="aSpace" presStyleCnt="0"/>
      <dgm:spPr/>
    </dgm:pt>
  </dgm:ptLst>
  <dgm:cxnLst>
    <dgm:cxn modelId="{3536D6DF-2A91-4C82-A72D-B6ABEFAE3B73}" type="presOf" srcId="{08229C59-78D1-44CE-93D1-29D2B9B1CDEE}" destId="{10385EB2-3B38-43E5-8EAE-E755620CF1FE}" srcOrd="0" destOrd="0" presId="urn:microsoft.com/office/officeart/2005/8/layout/pyramid2"/>
    <dgm:cxn modelId="{54D289A2-6537-4ECC-B0D1-AD02B5DA2EDE}" srcId="{08229C59-78D1-44CE-93D1-29D2B9B1CDEE}" destId="{FD79EB4E-784F-4400-A277-8016AE862B24}" srcOrd="1" destOrd="0" parTransId="{0FEA16A3-0C9E-452F-ABDE-1A17D91EA25B}" sibTransId="{9C69FF5F-9700-4B23-B315-6D07FB9FFA93}"/>
    <dgm:cxn modelId="{D9BDC2AC-BB7D-4C2B-9B46-355FE820ED4C}" type="presOf" srcId="{FD79EB4E-784F-4400-A277-8016AE862B24}" destId="{7128A8B8-9ED7-48B0-80D4-B31A58FA14B6}" srcOrd="0" destOrd="0" presId="urn:microsoft.com/office/officeart/2005/8/layout/pyramid2"/>
    <dgm:cxn modelId="{FF865F83-C009-4BCE-94FF-863C07E89D4B}" type="presOf" srcId="{2DC5BCFF-5DDE-41CD-B2F0-2F4DAE6D82E3}" destId="{BC25F835-9290-4E5A-A900-044578D8561E}" srcOrd="0" destOrd="0" presId="urn:microsoft.com/office/officeart/2005/8/layout/pyramid2"/>
    <dgm:cxn modelId="{4A96247D-21E6-4262-AFA2-542DC76E2394}" srcId="{08229C59-78D1-44CE-93D1-29D2B9B1CDEE}" destId="{2DC5BCFF-5DDE-41CD-B2F0-2F4DAE6D82E3}" srcOrd="0" destOrd="0" parTransId="{6869F51D-1093-42F3-A026-A50AE4DA8111}" sibTransId="{B193BD2A-DC5B-41EF-AD54-5F08643472A1}"/>
    <dgm:cxn modelId="{A8BD5AFD-0316-4865-BCD4-FA2E94C3A2D6}" type="presParOf" srcId="{10385EB2-3B38-43E5-8EAE-E755620CF1FE}" destId="{C7FB2B06-3ED1-411B-930C-4FDE817049F2}" srcOrd="0" destOrd="0" presId="urn:microsoft.com/office/officeart/2005/8/layout/pyramid2"/>
    <dgm:cxn modelId="{E56F178E-7856-48AE-A44E-95C550252537}" type="presParOf" srcId="{10385EB2-3B38-43E5-8EAE-E755620CF1FE}" destId="{0A72725B-C6B4-4ABB-993E-E54F6090A38D}" srcOrd="1" destOrd="0" presId="urn:microsoft.com/office/officeart/2005/8/layout/pyramid2"/>
    <dgm:cxn modelId="{87061CE8-61B6-4ADE-ADEA-0AA51C7418B8}" type="presParOf" srcId="{0A72725B-C6B4-4ABB-993E-E54F6090A38D}" destId="{BC25F835-9290-4E5A-A900-044578D8561E}" srcOrd="0" destOrd="0" presId="urn:microsoft.com/office/officeart/2005/8/layout/pyramid2"/>
    <dgm:cxn modelId="{02C3AE4A-8FB7-443E-9A35-A61E58DAAE3E}" type="presParOf" srcId="{0A72725B-C6B4-4ABB-993E-E54F6090A38D}" destId="{1FBE3980-B791-4DA1-82DA-3F0AA1A97CA4}" srcOrd="1" destOrd="0" presId="urn:microsoft.com/office/officeart/2005/8/layout/pyramid2"/>
    <dgm:cxn modelId="{69897F3C-F812-45CA-A1DB-B8AC997AF536}" type="presParOf" srcId="{0A72725B-C6B4-4ABB-993E-E54F6090A38D}" destId="{7128A8B8-9ED7-48B0-80D4-B31A58FA14B6}" srcOrd="2" destOrd="0" presId="urn:microsoft.com/office/officeart/2005/8/layout/pyramid2"/>
    <dgm:cxn modelId="{0B5C33E3-E0A2-4BB3-9D81-DCD2F213DC84}" type="presParOf" srcId="{0A72725B-C6B4-4ABB-993E-E54F6090A38D}" destId="{EEC1DDA5-876A-475E-A266-6478F89C63FF}"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8229C59-78D1-44CE-93D1-29D2B9B1CDEE}" type="doc">
      <dgm:prSet loTypeId="urn:microsoft.com/office/officeart/2005/8/layout/pyramid2" loCatId="list" qsTypeId="urn:microsoft.com/office/officeart/2005/8/quickstyle/simple1" qsCatId="simple" csTypeId="urn:microsoft.com/office/officeart/2005/8/colors/colorful4" csCatId="colorful" phldr="1"/>
      <dgm:spPr/>
    </dgm:pt>
    <dgm:pt modelId="{FD79EB4E-784F-4400-A277-8016AE862B24}">
      <dgm:prSet custT="1"/>
      <dgm:spPr/>
      <dgm:t>
        <a:bodyPr/>
        <a:lstStyle/>
        <a:p>
          <a:r>
            <a:rPr lang="es-EC" sz="1600" dirty="0" smtClean="0"/>
            <a:t>Sin embargo, el otro método presenta una mayor robustez en escenas de días obscuros y tiene tiempos de cómputos más bajos que el método propuesto. Sin embargo, con el tiempo empleado en este proyecto la aplicación funciona correctamente en tiempo real.</a:t>
          </a:r>
          <a:endParaRPr lang="es-EC" sz="1600" dirty="0" smtClean="0"/>
        </a:p>
      </dgm:t>
    </dgm:pt>
    <dgm:pt modelId="{0FEA16A3-0C9E-452F-ABDE-1A17D91EA25B}" type="parTrans" cxnId="{54D289A2-6537-4ECC-B0D1-AD02B5DA2EDE}">
      <dgm:prSet/>
      <dgm:spPr/>
      <dgm:t>
        <a:bodyPr/>
        <a:lstStyle/>
        <a:p>
          <a:endParaRPr lang="es-ES"/>
        </a:p>
      </dgm:t>
    </dgm:pt>
    <dgm:pt modelId="{9C69FF5F-9700-4B23-B315-6D07FB9FFA93}" type="sibTrans" cxnId="{54D289A2-6537-4ECC-B0D1-AD02B5DA2EDE}">
      <dgm:prSet/>
      <dgm:spPr/>
      <dgm:t>
        <a:bodyPr/>
        <a:lstStyle/>
        <a:p>
          <a:endParaRPr lang="es-ES"/>
        </a:p>
      </dgm:t>
    </dgm:pt>
    <dgm:pt modelId="{2DC5BCFF-5DDE-41CD-B2F0-2F4DAE6D82E3}">
      <dgm:prSet custT="1"/>
      <dgm:spPr/>
      <dgm:t>
        <a:bodyPr/>
        <a:lstStyle/>
        <a:p>
          <a:r>
            <a:rPr lang="es-EC" sz="1600" dirty="0" smtClean="0"/>
            <a:t>El método de segmentación propuesto presenta mejores resultados cuando en las escenas existen colores con altas componentes del color rojo, por ejemplo el tomate y amarillo en comparación con el método propuesto por (</a:t>
          </a:r>
          <a:r>
            <a:rPr lang="es-EC" sz="1600" dirty="0" err="1" smtClean="0"/>
            <a:t>Salti</a:t>
          </a:r>
          <a:r>
            <a:rPr lang="es-EC" sz="1600" dirty="0" smtClean="0"/>
            <a:t>, </a:t>
          </a:r>
          <a:r>
            <a:rPr lang="es-EC" sz="1600" dirty="0" err="1" smtClean="0"/>
            <a:t>Petrelli</a:t>
          </a:r>
          <a:r>
            <a:rPr lang="es-EC" sz="1600" dirty="0" smtClean="0"/>
            <a:t>, </a:t>
          </a:r>
          <a:r>
            <a:rPr lang="es-EC" sz="1600" dirty="0" err="1" smtClean="0"/>
            <a:t>Tombari</a:t>
          </a:r>
          <a:r>
            <a:rPr lang="es-EC" sz="1600" dirty="0" smtClean="0"/>
            <a:t>, </a:t>
          </a:r>
          <a:r>
            <a:rPr lang="es-EC" sz="1600" dirty="0" err="1" smtClean="0"/>
            <a:t>Fioraio</a:t>
          </a:r>
          <a:r>
            <a:rPr lang="es-EC" sz="1600" dirty="0" smtClean="0"/>
            <a:t>, &amp; Di Stefano, 2015) y (</a:t>
          </a:r>
          <a:r>
            <a:rPr lang="es-EC" sz="1600" dirty="0" err="1" smtClean="0"/>
            <a:t>Zaklouta</a:t>
          </a:r>
          <a:r>
            <a:rPr lang="es-EC" sz="1600" dirty="0" smtClean="0"/>
            <a:t> &amp; </a:t>
          </a:r>
          <a:r>
            <a:rPr lang="es-EC" sz="1600" dirty="0" err="1" smtClean="0"/>
            <a:t>Stanciulescu</a:t>
          </a:r>
          <a:r>
            <a:rPr lang="es-EC" sz="1600" dirty="0" smtClean="0"/>
            <a:t>, Real-time </a:t>
          </a:r>
          <a:r>
            <a:rPr lang="es-EC" sz="1600" dirty="0" err="1" smtClean="0"/>
            <a:t>traffic</a:t>
          </a:r>
          <a:r>
            <a:rPr lang="es-EC" sz="1600" dirty="0" smtClean="0"/>
            <a:t> </a:t>
          </a:r>
          <a:r>
            <a:rPr lang="es-EC" sz="1600" dirty="0" err="1" smtClean="0"/>
            <a:t>sign</a:t>
          </a:r>
          <a:r>
            <a:rPr lang="es-EC" sz="1600" dirty="0" smtClean="0"/>
            <a:t> </a:t>
          </a:r>
          <a:r>
            <a:rPr lang="es-EC" sz="1600" dirty="0" err="1" smtClean="0"/>
            <a:t>recognition</a:t>
          </a:r>
          <a:r>
            <a:rPr lang="es-EC" sz="1600" dirty="0" smtClean="0"/>
            <a:t> in </a:t>
          </a:r>
          <a:r>
            <a:rPr lang="es-EC" sz="1600" dirty="0" err="1" smtClean="0"/>
            <a:t>three</a:t>
          </a:r>
          <a:r>
            <a:rPr lang="es-EC" sz="1600" dirty="0" smtClean="0"/>
            <a:t> </a:t>
          </a:r>
          <a:r>
            <a:rPr lang="es-EC" sz="1600" dirty="0" err="1" smtClean="0"/>
            <a:t>stages</a:t>
          </a:r>
          <a:r>
            <a:rPr lang="es-EC" sz="1600" dirty="0" smtClean="0"/>
            <a:t>, 2014) </a:t>
          </a:r>
          <a:endParaRPr lang="es-EC" sz="1600" dirty="0" smtClean="0"/>
        </a:p>
      </dgm:t>
    </dgm:pt>
    <dgm:pt modelId="{B193BD2A-DC5B-41EF-AD54-5F08643472A1}" type="sibTrans" cxnId="{4A96247D-21E6-4262-AFA2-542DC76E2394}">
      <dgm:prSet/>
      <dgm:spPr/>
      <dgm:t>
        <a:bodyPr/>
        <a:lstStyle/>
        <a:p>
          <a:endParaRPr lang="es-ES"/>
        </a:p>
      </dgm:t>
    </dgm:pt>
    <dgm:pt modelId="{6869F51D-1093-42F3-A026-A50AE4DA8111}" type="parTrans" cxnId="{4A96247D-21E6-4262-AFA2-542DC76E2394}">
      <dgm:prSet/>
      <dgm:spPr/>
      <dgm:t>
        <a:bodyPr/>
        <a:lstStyle/>
        <a:p>
          <a:endParaRPr lang="es-ES"/>
        </a:p>
      </dgm:t>
    </dgm:pt>
    <dgm:pt modelId="{10385EB2-3B38-43E5-8EAE-E755620CF1FE}" type="pres">
      <dgm:prSet presAssocID="{08229C59-78D1-44CE-93D1-29D2B9B1CDEE}" presName="compositeShape" presStyleCnt="0">
        <dgm:presLayoutVars>
          <dgm:dir/>
          <dgm:resizeHandles/>
        </dgm:presLayoutVars>
      </dgm:prSet>
      <dgm:spPr/>
    </dgm:pt>
    <dgm:pt modelId="{C7FB2B06-3ED1-411B-930C-4FDE817049F2}" type="pres">
      <dgm:prSet presAssocID="{08229C59-78D1-44CE-93D1-29D2B9B1CDEE}" presName="pyramid" presStyleLbl="node1" presStyleIdx="0" presStyleCnt="1" custScaleX="1977" custScaleY="959" custLinFactNeighborX="-28615"/>
      <dgm:spPr/>
    </dgm:pt>
    <dgm:pt modelId="{0A72725B-C6B4-4ABB-993E-E54F6090A38D}" type="pres">
      <dgm:prSet presAssocID="{08229C59-78D1-44CE-93D1-29D2B9B1CDEE}" presName="theList" presStyleCnt="0"/>
      <dgm:spPr/>
    </dgm:pt>
    <dgm:pt modelId="{BC25F835-9290-4E5A-A900-044578D8561E}" type="pres">
      <dgm:prSet presAssocID="{2DC5BCFF-5DDE-41CD-B2F0-2F4DAE6D82E3}" presName="aNode" presStyleLbl="fgAcc1" presStyleIdx="0" presStyleCnt="2" custScaleX="252666" custScaleY="79288" custLinFactNeighborX="-71673" custLinFactNeighborY="-25288">
        <dgm:presLayoutVars>
          <dgm:bulletEnabled val="1"/>
        </dgm:presLayoutVars>
      </dgm:prSet>
      <dgm:spPr/>
      <dgm:t>
        <a:bodyPr/>
        <a:lstStyle/>
        <a:p>
          <a:endParaRPr lang="es-EC"/>
        </a:p>
      </dgm:t>
    </dgm:pt>
    <dgm:pt modelId="{1FBE3980-B791-4DA1-82DA-3F0AA1A97CA4}" type="pres">
      <dgm:prSet presAssocID="{2DC5BCFF-5DDE-41CD-B2F0-2F4DAE6D82E3}" presName="aSpace" presStyleCnt="0"/>
      <dgm:spPr/>
    </dgm:pt>
    <dgm:pt modelId="{7128A8B8-9ED7-48B0-80D4-B31A58FA14B6}" type="pres">
      <dgm:prSet presAssocID="{FD79EB4E-784F-4400-A277-8016AE862B24}" presName="aNode" presStyleLbl="fgAcc1" presStyleIdx="1" presStyleCnt="2" custScaleX="250000" custScaleY="80393">
        <dgm:presLayoutVars>
          <dgm:bulletEnabled val="1"/>
        </dgm:presLayoutVars>
      </dgm:prSet>
      <dgm:spPr/>
      <dgm:t>
        <a:bodyPr/>
        <a:lstStyle/>
        <a:p>
          <a:endParaRPr lang="es-ES"/>
        </a:p>
      </dgm:t>
    </dgm:pt>
    <dgm:pt modelId="{EEC1DDA5-876A-475E-A266-6478F89C63FF}" type="pres">
      <dgm:prSet presAssocID="{FD79EB4E-784F-4400-A277-8016AE862B24}" presName="aSpace" presStyleCnt="0"/>
      <dgm:spPr/>
    </dgm:pt>
  </dgm:ptLst>
  <dgm:cxnLst>
    <dgm:cxn modelId="{FED22E0A-AD7D-46CB-ADEF-DEB8F20AD218}" type="presOf" srcId="{FD79EB4E-784F-4400-A277-8016AE862B24}" destId="{7128A8B8-9ED7-48B0-80D4-B31A58FA14B6}" srcOrd="0" destOrd="0" presId="urn:microsoft.com/office/officeart/2005/8/layout/pyramid2"/>
    <dgm:cxn modelId="{87AA1C0A-25ED-4EAD-AC0F-21DD4B51683F}" type="presOf" srcId="{2DC5BCFF-5DDE-41CD-B2F0-2F4DAE6D82E3}" destId="{BC25F835-9290-4E5A-A900-044578D8561E}" srcOrd="0" destOrd="0" presId="urn:microsoft.com/office/officeart/2005/8/layout/pyramid2"/>
    <dgm:cxn modelId="{E3EC5801-08FA-4776-AC18-95FCC760D1C0}" type="presOf" srcId="{08229C59-78D1-44CE-93D1-29D2B9B1CDEE}" destId="{10385EB2-3B38-43E5-8EAE-E755620CF1FE}" srcOrd="0" destOrd="0" presId="urn:microsoft.com/office/officeart/2005/8/layout/pyramid2"/>
    <dgm:cxn modelId="{54D289A2-6537-4ECC-B0D1-AD02B5DA2EDE}" srcId="{08229C59-78D1-44CE-93D1-29D2B9B1CDEE}" destId="{FD79EB4E-784F-4400-A277-8016AE862B24}" srcOrd="1" destOrd="0" parTransId="{0FEA16A3-0C9E-452F-ABDE-1A17D91EA25B}" sibTransId="{9C69FF5F-9700-4B23-B315-6D07FB9FFA93}"/>
    <dgm:cxn modelId="{4A96247D-21E6-4262-AFA2-542DC76E2394}" srcId="{08229C59-78D1-44CE-93D1-29D2B9B1CDEE}" destId="{2DC5BCFF-5DDE-41CD-B2F0-2F4DAE6D82E3}" srcOrd="0" destOrd="0" parTransId="{6869F51D-1093-42F3-A026-A50AE4DA8111}" sibTransId="{B193BD2A-DC5B-41EF-AD54-5F08643472A1}"/>
    <dgm:cxn modelId="{87346345-DBC7-4E50-9AF1-4E4083ECBFA6}" type="presParOf" srcId="{10385EB2-3B38-43E5-8EAE-E755620CF1FE}" destId="{C7FB2B06-3ED1-411B-930C-4FDE817049F2}" srcOrd="0" destOrd="0" presId="urn:microsoft.com/office/officeart/2005/8/layout/pyramid2"/>
    <dgm:cxn modelId="{C3C07D19-6396-4B73-8F63-904663849FDA}" type="presParOf" srcId="{10385EB2-3B38-43E5-8EAE-E755620CF1FE}" destId="{0A72725B-C6B4-4ABB-993E-E54F6090A38D}" srcOrd="1" destOrd="0" presId="urn:microsoft.com/office/officeart/2005/8/layout/pyramid2"/>
    <dgm:cxn modelId="{E78CECE7-B6FF-4C15-9A4B-A4737201133C}" type="presParOf" srcId="{0A72725B-C6B4-4ABB-993E-E54F6090A38D}" destId="{BC25F835-9290-4E5A-A900-044578D8561E}" srcOrd="0" destOrd="0" presId="urn:microsoft.com/office/officeart/2005/8/layout/pyramid2"/>
    <dgm:cxn modelId="{27AA7C55-59DB-46CA-9D28-8509C1EF2DAD}" type="presParOf" srcId="{0A72725B-C6B4-4ABB-993E-E54F6090A38D}" destId="{1FBE3980-B791-4DA1-82DA-3F0AA1A97CA4}" srcOrd="1" destOrd="0" presId="urn:microsoft.com/office/officeart/2005/8/layout/pyramid2"/>
    <dgm:cxn modelId="{27E02DC1-42B4-4047-B94B-FD937659EF22}" type="presParOf" srcId="{0A72725B-C6B4-4ABB-993E-E54F6090A38D}" destId="{7128A8B8-9ED7-48B0-80D4-B31A58FA14B6}" srcOrd="2" destOrd="0" presId="urn:microsoft.com/office/officeart/2005/8/layout/pyramid2"/>
    <dgm:cxn modelId="{5293EA3A-64EB-4296-8240-EC3CC72D055B}" type="presParOf" srcId="{0A72725B-C6B4-4ABB-993E-E54F6090A38D}" destId="{EEC1DDA5-876A-475E-A266-6478F89C63FF}"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08229C59-78D1-44CE-93D1-29D2B9B1CDEE}" type="doc">
      <dgm:prSet loTypeId="urn:microsoft.com/office/officeart/2005/8/layout/pyramid2" loCatId="list" qsTypeId="urn:microsoft.com/office/officeart/2005/8/quickstyle/simple1" qsCatId="simple" csTypeId="urn:microsoft.com/office/officeart/2005/8/colors/colorful4" csCatId="colorful" phldr="1"/>
      <dgm:spPr/>
    </dgm:pt>
    <dgm:pt modelId="{FD79EB4E-784F-4400-A277-8016AE862B24}">
      <dgm:prSet custT="1"/>
      <dgm:spPr/>
      <dgm:t>
        <a:bodyPr/>
        <a:lstStyle/>
        <a:p>
          <a:r>
            <a:rPr lang="es-EC" sz="1600" dirty="0" smtClean="0"/>
            <a:t>La clasificación de las señales de tránsito se la realizó por medio de SVM; el entrenamiento y validación se realizó para diferentes núcleos. Experimentalmente que las características HOG con un tamaño de imagen de 32x32 pixeles, tamaño de celda de 8x8 pixeles, tamaño de bloque de 2x2 celdas, solapamiento de celdas simple, 9 orientaciones y clasificador SVM con núcleo </a:t>
          </a:r>
          <a:r>
            <a:rPr lang="es-EC" sz="1600" dirty="0" err="1" smtClean="0"/>
            <a:t>polinómico</a:t>
          </a:r>
          <a:r>
            <a:rPr lang="es-EC" sz="1600" dirty="0" smtClean="0"/>
            <a:t> generan los mejores resultados,</a:t>
          </a:r>
          <a:endParaRPr lang="es-EC" sz="1600" dirty="0" smtClean="0"/>
        </a:p>
      </dgm:t>
    </dgm:pt>
    <dgm:pt modelId="{0FEA16A3-0C9E-452F-ABDE-1A17D91EA25B}" type="parTrans" cxnId="{54D289A2-6537-4ECC-B0D1-AD02B5DA2EDE}">
      <dgm:prSet/>
      <dgm:spPr/>
      <dgm:t>
        <a:bodyPr/>
        <a:lstStyle/>
        <a:p>
          <a:endParaRPr lang="es-ES"/>
        </a:p>
      </dgm:t>
    </dgm:pt>
    <dgm:pt modelId="{9C69FF5F-9700-4B23-B315-6D07FB9FFA93}" type="sibTrans" cxnId="{54D289A2-6537-4ECC-B0D1-AD02B5DA2EDE}">
      <dgm:prSet/>
      <dgm:spPr/>
      <dgm:t>
        <a:bodyPr/>
        <a:lstStyle/>
        <a:p>
          <a:endParaRPr lang="es-ES"/>
        </a:p>
      </dgm:t>
    </dgm:pt>
    <dgm:pt modelId="{2DC5BCFF-5DDE-41CD-B2F0-2F4DAE6D82E3}">
      <dgm:prSet custT="1"/>
      <dgm:spPr/>
      <dgm:t>
        <a:bodyPr/>
        <a:lstStyle/>
        <a:p>
          <a:r>
            <a:rPr lang="es-EC" sz="1600" dirty="0" smtClean="0"/>
            <a:t>Se utilizó el descriptor HOG para obtener las características más representativas de una señal de tránsito a través de la forma geométrica, con lo cual se obtuvo robustez ante las escenas con diferente tamaño y con condiciones de iluminación variable, para ello se construyeron varias versiones de HOG, con diferentes tamaños de celda y orientaciones, de lo cual se determinó que los vectores HOG con tamaño de celda de 8x8 pixeles tuvo los mejores resultados con un consto computacional menor. Los vectores HOG con tamaño de 2x2 y 4x4 píxeles ofrecen buenos resultados, pero con un costo computacional muy alto. </a:t>
          </a:r>
          <a:endParaRPr lang="es-EC" sz="1600" dirty="0" smtClean="0"/>
        </a:p>
      </dgm:t>
    </dgm:pt>
    <dgm:pt modelId="{B193BD2A-DC5B-41EF-AD54-5F08643472A1}" type="sibTrans" cxnId="{4A96247D-21E6-4262-AFA2-542DC76E2394}">
      <dgm:prSet/>
      <dgm:spPr/>
      <dgm:t>
        <a:bodyPr/>
        <a:lstStyle/>
        <a:p>
          <a:endParaRPr lang="es-ES"/>
        </a:p>
      </dgm:t>
    </dgm:pt>
    <dgm:pt modelId="{6869F51D-1093-42F3-A026-A50AE4DA8111}" type="parTrans" cxnId="{4A96247D-21E6-4262-AFA2-542DC76E2394}">
      <dgm:prSet/>
      <dgm:spPr/>
      <dgm:t>
        <a:bodyPr/>
        <a:lstStyle/>
        <a:p>
          <a:endParaRPr lang="es-ES"/>
        </a:p>
      </dgm:t>
    </dgm:pt>
    <dgm:pt modelId="{10385EB2-3B38-43E5-8EAE-E755620CF1FE}" type="pres">
      <dgm:prSet presAssocID="{08229C59-78D1-44CE-93D1-29D2B9B1CDEE}" presName="compositeShape" presStyleCnt="0">
        <dgm:presLayoutVars>
          <dgm:dir/>
          <dgm:resizeHandles/>
        </dgm:presLayoutVars>
      </dgm:prSet>
      <dgm:spPr/>
    </dgm:pt>
    <dgm:pt modelId="{C7FB2B06-3ED1-411B-930C-4FDE817049F2}" type="pres">
      <dgm:prSet presAssocID="{08229C59-78D1-44CE-93D1-29D2B9B1CDEE}" presName="pyramid" presStyleLbl="node1" presStyleIdx="0" presStyleCnt="1" custScaleX="1977" custScaleY="959" custLinFactNeighborX="-28615"/>
      <dgm:spPr/>
    </dgm:pt>
    <dgm:pt modelId="{0A72725B-C6B4-4ABB-993E-E54F6090A38D}" type="pres">
      <dgm:prSet presAssocID="{08229C59-78D1-44CE-93D1-29D2B9B1CDEE}" presName="theList" presStyleCnt="0"/>
      <dgm:spPr/>
    </dgm:pt>
    <dgm:pt modelId="{BC25F835-9290-4E5A-A900-044578D8561E}" type="pres">
      <dgm:prSet presAssocID="{2DC5BCFF-5DDE-41CD-B2F0-2F4DAE6D82E3}" presName="aNode" presStyleLbl="fgAcc1" presStyleIdx="0" presStyleCnt="2" custScaleX="261757" custScaleY="112112" custLinFactNeighborX="-71673" custLinFactNeighborY="-25288">
        <dgm:presLayoutVars>
          <dgm:bulletEnabled val="1"/>
        </dgm:presLayoutVars>
      </dgm:prSet>
      <dgm:spPr/>
      <dgm:t>
        <a:bodyPr/>
        <a:lstStyle/>
        <a:p>
          <a:endParaRPr lang="es-EC"/>
        </a:p>
      </dgm:t>
    </dgm:pt>
    <dgm:pt modelId="{1FBE3980-B791-4DA1-82DA-3F0AA1A97CA4}" type="pres">
      <dgm:prSet presAssocID="{2DC5BCFF-5DDE-41CD-B2F0-2F4DAE6D82E3}" presName="aSpace" presStyleCnt="0"/>
      <dgm:spPr/>
    </dgm:pt>
    <dgm:pt modelId="{7128A8B8-9ED7-48B0-80D4-B31A58FA14B6}" type="pres">
      <dgm:prSet presAssocID="{FD79EB4E-784F-4400-A277-8016AE862B24}" presName="aNode" presStyleLbl="fgAcc1" presStyleIdx="1" presStyleCnt="2" custScaleX="264423" custScaleY="108930">
        <dgm:presLayoutVars>
          <dgm:bulletEnabled val="1"/>
        </dgm:presLayoutVars>
      </dgm:prSet>
      <dgm:spPr/>
      <dgm:t>
        <a:bodyPr/>
        <a:lstStyle/>
        <a:p>
          <a:endParaRPr lang="es-ES"/>
        </a:p>
      </dgm:t>
    </dgm:pt>
    <dgm:pt modelId="{EEC1DDA5-876A-475E-A266-6478F89C63FF}" type="pres">
      <dgm:prSet presAssocID="{FD79EB4E-784F-4400-A277-8016AE862B24}" presName="aSpace" presStyleCnt="0"/>
      <dgm:spPr/>
    </dgm:pt>
  </dgm:ptLst>
  <dgm:cxnLst>
    <dgm:cxn modelId="{1D6D7AF5-1F19-4384-B3AC-614267DCABBB}" type="presOf" srcId="{FD79EB4E-784F-4400-A277-8016AE862B24}" destId="{7128A8B8-9ED7-48B0-80D4-B31A58FA14B6}" srcOrd="0" destOrd="0" presId="urn:microsoft.com/office/officeart/2005/8/layout/pyramid2"/>
    <dgm:cxn modelId="{DFCC918D-1D3B-4E74-AB21-83A7DAFC2DEA}" type="presOf" srcId="{08229C59-78D1-44CE-93D1-29D2B9B1CDEE}" destId="{10385EB2-3B38-43E5-8EAE-E755620CF1FE}" srcOrd="0" destOrd="0" presId="urn:microsoft.com/office/officeart/2005/8/layout/pyramid2"/>
    <dgm:cxn modelId="{54D289A2-6537-4ECC-B0D1-AD02B5DA2EDE}" srcId="{08229C59-78D1-44CE-93D1-29D2B9B1CDEE}" destId="{FD79EB4E-784F-4400-A277-8016AE862B24}" srcOrd="1" destOrd="0" parTransId="{0FEA16A3-0C9E-452F-ABDE-1A17D91EA25B}" sibTransId="{9C69FF5F-9700-4B23-B315-6D07FB9FFA93}"/>
    <dgm:cxn modelId="{E09C5977-1640-403F-BBBE-0C1FAC069B8C}" type="presOf" srcId="{2DC5BCFF-5DDE-41CD-B2F0-2F4DAE6D82E3}" destId="{BC25F835-9290-4E5A-A900-044578D8561E}" srcOrd="0" destOrd="0" presId="urn:microsoft.com/office/officeart/2005/8/layout/pyramid2"/>
    <dgm:cxn modelId="{4A96247D-21E6-4262-AFA2-542DC76E2394}" srcId="{08229C59-78D1-44CE-93D1-29D2B9B1CDEE}" destId="{2DC5BCFF-5DDE-41CD-B2F0-2F4DAE6D82E3}" srcOrd="0" destOrd="0" parTransId="{6869F51D-1093-42F3-A026-A50AE4DA8111}" sibTransId="{B193BD2A-DC5B-41EF-AD54-5F08643472A1}"/>
    <dgm:cxn modelId="{9CC7A9D7-A396-4986-B93C-929B1F7A19ED}" type="presParOf" srcId="{10385EB2-3B38-43E5-8EAE-E755620CF1FE}" destId="{C7FB2B06-3ED1-411B-930C-4FDE817049F2}" srcOrd="0" destOrd="0" presId="urn:microsoft.com/office/officeart/2005/8/layout/pyramid2"/>
    <dgm:cxn modelId="{95C55B44-2E5E-4904-923C-8A1A1D45033C}" type="presParOf" srcId="{10385EB2-3B38-43E5-8EAE-E755620CF1FE}" destId="{0A72725B-C6B4-4ABB-993E-E54F6090A38D}" srcOrd="1" destOrd="0" presId="urn:microsoft.com/office/officeart/2005/8/layout/pyramid2"/>
    <dgm:cxn modelId="{0E079DF2-B764-4B6B-AB41-1DDF669BCDB4}" type="presParOf" srcId="{0A72725B-C6B4-4ABB-993E-E54F6090A38D}" destId="{BC25F835-9290-4E5A-A900-044578D8561E}" srcOrd="0" destOrd="0" presId="urn:microsoft.com/office/officeart/2005/8/layout/pyramid2"/>
    <dgm:cxn modelId="{2C651581-963B-4FF2-8DE1-27C204D4B88C}" type="presParOf" srcId="{0A72725B-C6B4-4ABB-993E-E54F6090A38D}" destId="{1FBE3980-B791-4DA1-82DA-3F0AA1A97CA4}" srcOrd="1" destOrd="0" presId="urn:microsoft.com/office/officeart/2005/8/layout/pyramid2"/>
    <dgm:cxn modelId="{AC05507D-CB6F-4270-85B2-6DB3245B312C}" type="presParOf" srcId="{0A72725B-C6B4-4ABB-993E-E54F6090A38D}" destId="{7128A8B8-9ED7-48B0-80D4-B31A58FA14B6}" srcOrd="2" destOrd="0" presId="urn:microsoft.com/office/officeart/2005/8/layout/pyramid2"/>
    <dgm:cxn modelId="{E6F50B56-4FA1-4E14-B60E-A16F5D157B13}" type="presParOf" srcId="{0A72725B-C6B4-4ABB-993E-E54F6090A38D}" destId="{EEC1DDA5-876A-475E-A266-6478F89C63FF}"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08229C59-78D1-44CE-93D1-29D2B9B1CDEE}" type="doc">
      <dgm:prSet loTypeId="urn:microsoft.com/office/officeart/2005/8/layout/pyramid2" loCatId="list" qsTypeId="urn:microsoft.com/office/officeart/2005/8/quickstyle/simple1" qsCatId="simple" csTypeId="urn:microsoft.com/office/officeart/2005/8/colors/colorful4" csCatId="colorful" phldr="1"/>
      <dgm:spPr/>
    </dgm:pt>
    <dgm:pt modelId="{FD79EB4E-784F-4400-A277-8016AE862B24}">
      <dgm:prSet custT="1"/>
      <dgm:spPr/>
      <dgm:t>
        <a:bodyPr/>
        <a:lstStyle/>
        <a:p>
          <a:r>
            <a:rPr lang="es-EC" sz="1600" dirty="0" smtClean="0"/>
            <a:t>Las situaciones en la que el tiempo de cómputo fue alto es en las escenas que poseen muchas </a:t>
          </a:r>
          <a:r>
            <a:rPr lang="es-EC" sz="1600" dirty="0" err="1" smtClean="0"/>
            <a:t>ROIs</a:t>
          </a:r>
          <a:r>
            <a:rPr lang="es-EC" sz="1600" dirty="0" smtClean="0"/>
            <a:t> a clasificar, cuando la escena posee mucha concentración de color rojo y en días soleados cuando el sol incide directamente sobre la cámara.</a:t>
          </a:r>
          <a:endParaRPr lang="es-EC" sz="1600" dirty="0" smtClean="0"/>
        </a:p>
      </dgm:t>
    </dgm:pt>
    <dgm:pt modelId="{0FEA16A3-0C9E-452F-ABDE-1A17D91EA25B}" type="parTrans" cxnId="{54D289A2-6537-4ECC-B0D1-AD02B5DA2EDE}">
      <dgm:prSet/>
      <dgm:spPr/>
      <dgm:t>
        <a:bodyPr/>
        <a:lstStyle/>
        <a:p>
          <a:endParaRPr lang="es-ES"/>
        </a:p>
      </dgm:t>
    </dgm:pt>
    <dgm:pt modelId="{9C69FF5F-9700-4B23-B315-6D07FB9FFA93}" type="sibTrans" cxnId="{54D289A2-6537-4ECC-B0D1-AD02B5DA2EDE}">
      <dgm:prSet/>
      <dgm:spPr/>
      <dgm:t>
        <a:bodyPr/>
        <a:lstStyle/>
        <a:p>
          <a:endParaRPr lang="es-ES"/>
        </a:p>
      </dgm:t>
    </dgm:pt>
    <dgm:pt modelId="{2DC5BCFF-5DDE-41CD-B2F0-2F4DAE6D82E3}">
      <dgm:prSet custT="1"/>
      <dgm:spPr/>
      <dgm:t>
        <a:bodyPr/>
        <a:lstStyle/>
        <a:p>
          <a:r>
            <a:rPr lang="es-EC" sz="1600" dirty="0" smtClean="0"/>
            <a:t>Se determinó que el sistema es apto para aplicaciones en tiempo real, debido a que una cámara convencional obtiene 30 imágenes por segundo, por lo tanto, el tiempo que se tiene entre imágenes es de 33.33 ms, y el tiempo promedio que emplea el sistema desarrollado es de 26.86 ms, incluido el tiempo que se tarda en adquirir la imagen, y mostrar el resultado, el tiempo obtenido es un promedio de todos los tiempos, ya que depende de la escena en la que se encuentre. </a:t>
          </a:r>
          <a:endParaRPr lang="es-EC" sz="1600" dirty="0" smtClean="0"/>
        </a:p>
      </dgm:t>
    </dgm:pt>
    <dgm:pt modelId="{B193BD2A-DC5B-41EF-AD54-5F08643472A1}" type="sibTrans" cxnId="{4A96247D-21E6-4262-AFA2-542DC76E2394}">
      <dgm:prSet/>
      <dgm:spPr/>
      <dgm:t>
        <a:bodyPr/>
        <a:lstStyle/>
        <a:p>
          <a:endParaRPr lang="es-ES"/>
        </a:p>
      </dgm:t>
    </dgm:pt>
    <dgm:pt modelId="{6869F51D-1093-42F3-A026-A50AE4DA8111}" type="parTrans" cxnId="{4A96247D-21E6-4262-AFA2-542DC76E2394}">
      <dgm:prSet/>
      <dgm:spPr/>
      <dgm:t>
        <a:bodyPr/>
        <a:lstStyle/>
        <a:p>
          <a:endParaRPr lang="es-ES"/>
        </a:p>
      </dgm:t>
    </dgm:pt>
    <dgm:pt modelId="{10385EB2-3B38-43E5-8EAE-E755620CF1FE}" type="pres">
      <dgm:prSet presAssocID="{08229C59-78D1-44CE-93D1-29D2B9B1CDEE}" presName="compositeShape" presStyleCnt="0">
        <dgm:presLayoutVars>
          <dgm:dir/>
          <dgm:resizeHandles/>
        </dgm:presLayoutVars>
      </dgm:prSet>
      <dgm:spPr/>
    </dgm:pt>
    <dgm:pt modelId="{C7FB2B06-3ED1-411B-930C-4FDE817049F2}" type="pres">
      <dgm:prSet presAssocID="{08229C59-78D1-44CE-93D1-29D2B9B1CDEE}" presName="pyramid" presStyleLbl="node1" presStyleIdx="0" presStyleCnt="1" custScaleX="1977" custScaleY="959" custLinFactNeighborX="-28615"/>
      <dgm:spPr/>
    </dgm:pt>
    <dgm:pt modelId="{0A72725B-C6B4-4ABB-993E-E54F6090A38D}" type="pres">
      <dgm:prSet presAssocID="{08229C59-78D1-44CE-93D1-29D2B9B1CDEE}" presName="theList" presStyleCnt="0"/>
      <dgm:spPr/>
    </dgm:pt>
    <dgm:pt modelId="{BC25F835-9290-4E5A-A900-044578D8561E}" type="pres">
      <dgm:prSet presAssocID="{2DC5BCFF-5DDE-41CD-B2F0-2F4DAE6D82E3}" presName="aNode" presStyleLbl="fgAcc1" presStyleIdx="0" presStyleCnt="2" custScaleX="261757" custScaleY="112112" custLinFactNeighborX="-71673" custLinFactNeighborY="-25288">
        <dgm:presLayoutVars>
          <dgm:bulletEnabled val="1"/>
        </dgm:presLayoutVars>
      </dgm:prSet>
      <dgm:spPr/>
      <dgm:t>
        <a:bodyPr/>
        <a:lstStyle/>
        <a:p>
          <a:endParaRPr lang="es-EC"/>
        </a:p>
      </dgm:t>
    </dgm:pt>
    <dgm:pt modelId="{1FBE3980-B791-4DA1-82DA-3F0AA1A97CA4}" type="pres">
      <dgm:prSet presAssocID="{2DC5BCFF-5DDE-41CD-B2F0-2F4DAE6D82E3}" presName="aSpace" presStyleCnt="0"/>
      <dgm:spPr/>
    </dgm:pt>
    <dgm:pt modelId="{7128A8B8-9ED7-48B0-80D4-B31A58FA14B6}" type="pres">
      <dgm:prSet presAssocID="{FD79EB4E-784F-4400-A277-8016AE862B24}" presName="aNode" presStyleLbl="fgAcc1" presStyleIdx="1" presStyleCnt="2" custScaleX="264423" custScaleY="108930">
        <dgm:presLayoutVars>
          <dgm:bulletEnabled val="1"/>
        </dgm:presLayoutVars>
      </dgm:prSet>
      <dgm:spPr/>
      <dgm:t>
        <a:bodyPr/>
        <a:lstStyle/>
        <a:p>
          <a:endParaRPr lang="es-ES"/>
        </a:p>
      </dgm:t>
    </dgm:pt>
    <dgm:pt modelId="{EEC1DDA5-876A-475E-A266-6478F89C63FF}" type="pres">
      <dgm:prSet presAssocID="{FD79EB4E-784F-4400-A277-8016AE862B24}" presName="aSpace" presStyleCnt="0"/>
      <dgm:spPr/>
    </dgm:pt>
  </dgm:ptLst>
  <dgm:cxnLst>
    <dgm:cxn modelId="{DED7F921-31B6-433A-96DA-0A5E18EEFAF2}" type="presOf" srcId="{2DC5BCFF-5DDE-41CD-B2F0-2F4DAE6D82E3}" destId="{BC25F835-9290-4E5A-A900-044578D8561E}" srcOrd="0" destOrd="0" presId="urn:microsoft.com/office/officeart/2005/8/layout/pyramid2"/>
    <dgm:cxn modelId="{950D5797-3474-45BE-A89A-4128C33C9AC0}" type="presOf" srcId="{FD79EB4E-784F-4400-A277-8016AE862B24}" destId="{7128A8B8-9ED7-48B0-80D4-B31A58FA14B6}" srcOrd="0" destOrd="0" presId="urn:microsoft.com/office/officeart/2005/8/layout/pyramid2"/>
    <dgm:cxn modelId="{54D289A2-6537-4ECC-B0D1-AD02B5DA2EDE}" srcId="{08229C59-78D1-44CE-93D1-29D2B9B1CDEE}" destId="{FD79EB4E-784F-4400-A277-8016AE862B24}" srcOrd="1" destOrd="0" parTransId="{0FEA16A3-0C9E-452F-ABDE-1A17D91EA25B}" sibTransId="{9C69FF5F-9700-4B23-B315-6D07FB9FFA93}"/>
    <dgm:cxn modelId="{0FFB0935-364E-41E1-A909-967144544C9E}" type="presOf" srcId="{08229C59-78D1-44CE-93D1-29D2B9B1CDEE}" destId="{10385EB2-3B38-43E5-8EAE-E755620CF1FE}" srcOrd="0" destOrd="0" presId="urn:microsoft.com/office/officeart/2005/8/layout/pyramid2"/>
    <dgm:cxn modelId="{4A96247D-21E6-4262-AFA2-542DC76E2394}" srcId="{08229C59-78D1-44CE-93D1-29D2B9B1CDEE}" destId="{2DC5BCFF-5DDE-41CD-B2F0-2F4DAE6D82E3}" srcOrd="0" destOrd="0" parTransId="{6869F51D-1093-42F3-A026-A50AE4DA8111}" sibTransId="{B193BD2A-DC5B-41EF-AD54-5F08643472A1}"/>
    <dgm:cxn modelId="{1D87050A-1061-4772-A36C-7DD5B88EE9CD}" type="presParOf" srcId="{10385EB2-3B38-43E5-8EAE-E755620CF1FE}" destId="{C7FB2B06-3ED1-411B-930C-4FDE817049F2}" srcOrd="0" destOrd="0" presId="urn:microsoft.com/office/officeart/2005/8/layout/pyramid2"/>
    <dgm:cxn modelId="{35B5423B-BAEF-4B3F-83D8-683798BDC9C3}" type="presParOf" srcId="{10385EB2-3B38-43E5-8EAE-E755620CF1FE}" destId="{0A72725B-C6B4-4ABB-993E-E54F6090A38D}" srcOrd="1" destOrd="0" presId="urn:microsoft.com/office/officeart/2005/8/layout/pyramid2"/>
    <dgm:cxn modelId="{02AE51D1-356D-46A7-91A2-F50944FB19A0}" type="presParOf" srcId="{0A72725B-C6B4-4ABB-993E-E54F6090A38D}" destId="{BC25F835-9290-4E5A-A900-044578D8561E}" srcOrd="0" destOrd="0" presId="urn:microsoft.com/office/officeart/2005/8/layout/pyramid2"/>
    <dgm:cxn modelId="{F469080D-1397-4382-A560-7B4CE0FD3DE3}" type="presParOf" srcId="{0A72725B-C6B4-4ABB-993E-E54F6090A38D}" destId="{1FBE3980-B791-4DA1-82DA-3F0AA1A97CA4}" srcOrd="1" destOrd="0" presId="urn:microsoft.com/office/officeart/2005/8/layout/pyramid2"/>
    <dgm:cxn modelId="{C75A6298-ABDC-4AA7-91CA-4166989B8075}" type="presParOf" srcId="{0A72725B-C6B4-4ABB-993E-E54F6090A38D}" destId="{7128A8B8-9ED7-48B0-80D4-B31A58FA14B6}" srcOrd="2" destOrd="0" presId="urn:microsoft.com/office/officeart/2005/8/layout/pyramid2"/>
    <dgm:cxn modelId="{5FE2D0FF-61B4-4DFF-929E-ADA6DF5CF300}" type="presParOf" srcId="{0A72725B-C6B4-4ABB-993E-E54F6090A38D}" destId="{EEC1DDA5-876A-475E-A266-6478F89C63FF}"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08229C59-78D1-44CE-93D1-29D2B9B1CDEE}" type="doc">
      <dgm:prSet loTypeId="urn:microsoft.com/office/officeart/2005/8/layout/pyramid2" loCatId="list" qsTypeId="urn:microsoft.com/office/officeart/2005/8/quickstyle/simple1" qsCatId="simple" csTypeId="urn:microsoft.com/office/officeart/2005/8/colors/colorful4" csCatId="colorful" phldr="1"/>
      <dgm:spPr/>
    </dgm:pt>
    <dgm:pt modelId="{2DC5BCFF-5DDE-41CD-B2F0-2F4DAE6D82E3}">
      <dgm:prSet custT="1"/>
      <dgm:spPr/>
      <dgm:t>
        <a:bodyPr/>
        <a:lstStyle/>
        <a:p>
          <a:r>
            <a:rPr lang="es-EC" sz="1600" dirty="0" smtClean="0"/>
            <a:t>Finalmente, mediante pruebas desarrolladas, en tiempo real, se pudo establecer que el sistema tiene un mejor funcionamiento en días con iluminación normal, mientras que tiene el peor desempeño en días soleados, especialmente cuando el sol incide directamente sobre el equipo de percepción causando deslumbramiento. La tasa de pérdidas para días con iluminación normal es 12%, para días soleados 30% y para días obscuros 20%.. </a:t>
          </a:r>
          <a:endParaRPr lang="es-EC" sz="1600" dirty="0" smtClean="0"/>
        </a:p>
      </dgm:t>
    </dgm:pt>
    <dgm:pt modelId="{B193BD2A-DC5B-41EF-AD54-5F08643472A1}" type="sibTrans" cxnId="{4A96247D-21E6-4262-AFA2-542DC76E2394}">
      <dgm:prSet/>
      <dgm:spPr/>
      <dgm:t>
        <a:bodyPr/>
        <a:lstStyle/>
        <a:p>
          <a:endParaRPr lang="es-ES"/>
        </a:p>
      </dgm:t>
    </dgm:pt>
    <dgm:pt modelId="{6869F51D-1093-42F3-A026-A50AE4DA8111}" type="parTrans" cxnId="{4A96247D-21E6-4262-AFA2-542DC76E2394}">
      <dgm:prSet/>
      <dgm:spPr/>
      <dgm:t>
        <a:bodyPr/>
        <a:lstStyle/>
        <a:p>
          <a:endParaRPr lang="es-ES"/>
        </a:p>
      </dgm:t>
    </dgm:pt>
    <dgm:pt modelId="{10385EB2-3B38-43E5-8EAE-E755620CF1FE}" type="pres">
      <dgm:prSet presAssocID="{08229C59-78D1-44CE-93D1-29D2B9B1CDEE}" presName="compositeShape" presStyleCnt="0">
        <dgm:presLayoutVars>
          <dgm:dir/>
          <dgm:resizeHandles/>
        </dgm:presLayoutVars>
      </dgm:prSet>
      <dgm:spPr/>
    </dgm:pt>
    <dgm:pt modelId="{C7FB2B06-3ED1-411B-930C-4FDE817049F2}" type="pres">
      <dgm:prSet presAssocID="{08229C59-78D1-44CE-93D1-29D2B9B1CDEE}" presName="pyramid" presStyleLbl="node1" presStyleIdx="0" presStyleCnt="1" custScaleX="1977" custScaleY="959" custLinFactNeighborX="-28615"/>
      <dgm:spPr/>
    </dgm:pt>
    <dgm:pt modelId="{0A72725B-C6B4-4ABB-993E-E54F6090A38D}" type="pres">
      <dgm:prSet presAssocID="{08229C59-78D1-44CE-93D1-29D2B9B1CDEE}" presName="theList" presStyleCnt="0"/>
      <dgm:spPr/>
    </dgm:pt>
    <dgm:pt modelId="{BC25F835-9290-4E5A-A900-044578D8561E}" type="pres">
      <dgm:prSet presAssocID="{2DC5BCFF-5DDE-41CD-B2F0-2F4DAE6D82E3}" presName="aNode" presStyleLbl="fgAcc1" presStyleIdx="0" presStyleCnt="1" custScaleX="261757" custScaleY="46166" custLinFactNeighborX="-71673" custLinFactNeighborY="-25288">
        <dgm:presLayoutVars>
          <dgm:bulletEnabled val="1"/>
        </dgm:presLayoutVars>
      </dgm:prSet>
      <dgm:spPr/>
      <dgm:t>
        <a:bodyPr/>
        <a:lstStyle/>
        <a:p>
          <a:endParaRPr lang="es-EC"/>
        </a:p>
      </dgm:t>
    </dgm:pt>
    <dgm:pt modelId="{1FBE3980-B791-4DA1-82DA-3F0AA1A97CA4}" type="pres">
      <dgm:prSet presAssocID="{2DC5BCFF-5DDE-41CD-B2F0-2F4DAE6D82E3}" presName="aSpace" presStyleCnt="0"/>
      <dgm:spPr/>
    </dgm:pt>
  </dgm:ptLst>
  <dgm:cxnLst>
    <dgm:cxn modelId="{6D717F0C-9F2F-4E13-A04F-D7077C1EFD60}" type="presOf" srcId="{2DC5BCFF-5DDE-41CD-B2F0-2F4DAE6D82E3}" destId="{BC25F835-9290-4E5A-A900-044578D8561E}" srcOrd="0" destOrd="0" presId="urn:microsoft.com/office/officeart/2005/8/layout/pyramid2"/>
    <dgm:cxn modelId="{32D0725F-E61D-49F9-929E-CFBD1F1CBCFC}" type="presOf" srcId="{08229C59-78D1-44CE-93D1-29D2B9B1CDEE}" destId="{10385EB2-3B38-43E5-8EAE-E755620CF1FE}" srcOrd="0" destOrd="0" presId="urn:microsoft.com/office/officeart/2005/8/layout/pyramid2"/>
    <dgm:cxn modelId="{4A96247D-21E6-4262-AFA2-542DC76E2394}" srcId="{08229C59-78D1-44CE-93D1-29D2B9B1CDEE}" destId="{2DC5BCFF-5DDE-41CD-B2F0-2F4DAE6D82E3}" srcOrd="0" destOrd="0" parTransId="{6869F51D-1093-42F3-A026-A50AE4DA8111}" sibTransId="{B193BD2A-DC5B-41EF-AD54-5F08643472A1}"/>
    <dgm:cxn modelId="{B3001970-6EB7-4EC6-9BCD-B41BEBDDF0AD}" type="presParOf" srcId="{10385EB2-3B38-43E5-8EAE-E755620CF1FE}" destId="{C7FB2B06-3ED1-411B-930C-4FDE817049F2}" srcOrd="0" destOrd="0" presId="urn:microsoft.com/office/officeart/2005/8/layout/pyramid2"/>
    <dgm:cxn modelId="{95514C6F-00B7-48C6-9D55-C7B8934833E2}" type="presParOf" srcId="{10385EB2-3B38-43E5-8EAE-E755620CF1FE}" destId="{0A72725B-C6B4-4ABB-993E-E54F6090A38D}" srcOrd="1" destOrd="0" presId="urn:microsoft.com/office/officeart/2005/8/layout/pyramid2"/>
    <dgm:cxn modelId="{289BB300-C865-496B-9348-0143B5AF3774}" type="presParOf" srcId="{0A72725B-C6B4-4ABB-993E-E54F6090A38D}" destId="{BC25F835-9290-4E5A-A900-044578D8561E}" srcOrd="0" destOrd="0" presId="urn:microsoft.com/office/officeart/2005/8/layout/pyramid2"/>
    <dgm:cxn modelId="{BE55CC6F-1C80-4042-B68A-12DEF0780EBB}" type="presParOf" srcId="{0A72725B-C6B4-4ABB-993E-E54F6090A38D}" destId="{1FBE3980-B791-4DA1-82DA-3F0AA1A97CA4}" srcOrd="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08229C59-78D1-44CE-93D1-29D2B9B1CDEE}" type="doc">
      <dgm:prSet loTypeId="urn:microsoft.com/office/officeart/2005/8/layout/pyramid2" loCatId="list" qsTypeId="urn:microsoft.com/office/officeart/2005/8/quickstyle/simple1" qsCatId="simple" csTypeId="urn:microsoft.com/office/officeart/2005/8/colors/colorful4" csCatId="colorful" phldr="1"/>
      <dgm:spPr/>
    </dgm:pt>
    <dgm:pt modelId="{FD79EB4E-784F-4400-A277-8016AE862B24}">
      <dgm:prSet custT="1"/>
      <dgm:spPr/>
      <dgm:t>
        <a:bodyPr/>
        <a:lstStyle/>
        <a:p>
          <a:r>
            <a:rPr lang="es-EC" sz="1600" dirty="0" smtClean="0"/>
            <a:t>Mejorar la etapa de detección de señales de tránsito en caso de oclusión parcial, en días oscuros, o ambientes con baja iluminación.</a:t>
          </a:r>
          <a:endParaRPr lang="es-EC" sz="1600" dirty="0" smtClean="0"/>
        </a:p>
      </dgm:t>
    </dgm:pt>
    <dgm:pt modelId="{0FEA16A3-0C9E-452F-ABDE-1A17D91EA25B}" type="parTrans" cxnId="{54D289A2-6537-4ECC-B0D1-AD02B5DA2EDE}">
      <dgm:prSet/>
      <dgm:spPr/>
      <dgm:t>
        <a:bodyPr/>
        <a:lstStyle/>
        <a:p>
          <a:endParaRPr lang="es-ES"/>
        </a:p>
      </dgm:t>
    </dgm:pt>
    <dgm:pt modelId="{9C69FF5F-9700-4B23-B315-6D07FB9FFA93}" type="sibTrans" cxnId="{54D289A2-6537-4ECC-B0D1-AD02B5DA2EDE}">
      <dgm:prSet/>
      <dgm:spPr/>
      <dgm:t>
        <a:bodyPr/>
        <a:lstStyle/>
        <a:p>
          <a:endParaRPr lang="es-ES"/>
        </a:p>
      </dgm:t>
    </dgm:pt>
    <dgm:pt modelId="{2DC5BCFF-5DDE-41CD-B2F0-2F4DAE6D82E3}">
      <dgm:prSet custT="1"/>
      <dgm:spPr/>
      <dgm:t>
        <a:bodyPr/>
        <a:lstStyle/>
        <a:p>
          <a:r>
            <a:rPr lang="es-EC" sz="1600" dirty="0" smtClean="0"/>
            <a:t>Incluir todas las señales de tránsito reglamentarias para la etapa de reconocimiento, debido a que la etapa de detección segmenta todas las señales que tienen el color rojo.</a:t>
          </a:r>
          <a:endParaRPr lang="es-EC" sz="1600" dirty="0" smtClean="0"/>
        </a:p>
      </dgm:t>
    </dgm:pt>
    <dgm:pt modelId="{B193BD2A-DC5B-41EF-AD54-5F08643472A1}" type="sibTrans" cxnId="{4A96247D-21E6-4262-AFA2-542DC76E2394}">
      <dgm:prSet/>
      <dgm:spPr/>
      <dgm:t>
        <a:bodyPr/>
        <a:lstStyle/>
        <a:p>
          <a:endParaRPr lang="es-ES"/>
        </a:p>
      </dgm:t>
    </dgm:pt>
    <dgm:pt modelId="{6869F51D-1093-42F3-A026-A50AE4DA8111}" type="parTrans" cxnId="{4A96247D-21E6-4262-AFA2-542DC76E2394}">
      <dgm:prSet/>
      <dgm:spPr/>
      <dgm:t>
        <a:bodyPr/>
        <a:lstStyle/>
        <a:p>
          <a:endParaRPr lang="es-ES"/>
        </a:p>
      </dgm:t>
    </dgm:pt>
    <dgm:pt modelId="{4736DB6A-7154-4664-BC1E-A49E7414CE01}">
      <dgm:prSet custT="1"/>
      <dgm:spPr/>
      <dgm:t>
        <a:bodyPr/>
        <a:lstStyle/>
        <a:p>
          <a:r>
            <a:rPr lang="es-EC" sz="1600" smtClean="0"/>
            <a:t>Desarrollar un método para minimizar los efectos del deslumbramiento cuando el sol incide directamente sobre el sistema de percepción.</a:t>
          </a:r>
          <a:endParaRPr lang="es-EC" sz="1600" dirty="0" smtClean="0"/>
        </a:p>
      </dgm:t>
    </dgm:pt>
    <dgm:pt modelId="{33AAACC3-DCD0-4329-A919-2D6DA6AEA154}" type="parTrans" cxnId="{16BA0EA9-542F-4ADD-B882-7406CECC65AA}">
      <dgm:prSet/>
      <dgm:spPr/>
      <dgm:t>
        <a:bodyPr/>
        <a:lstStyle/>
        <a:p>
          <a:endParaRPr lang="es-EC"/>
        </a:p>
      </dgm:t>
    </dgm:pt>
    <dgm:pt modelId="{B5752E04-805C-456C-A2BE-D2956FE8F878}" type="sibTrans" cxnId="{16BA0EA9-542F-4ADD-B882-7406CECC65AA}">
      <dgm:prSet/>
      <dgm:spPr/>
      <dgm:t>
        <a:bodyPr/>
        <a:lstStyle/>
        <a:p>
          <a:endParaRPr lang="es-EC"/>
        </a:p>
      </dgm:t>
    </dgm:pt>
    <dgm:pt modelId="{10385EB2-3B38-43E5-8EAE-E755620CF1FE}" type="pres">
      <dgm:prSet presAssocID="{08229C59-78D1-44CE-93D1-29D2B9B1CDEE}" presName="compositeShape" presStyleCnt="0">
        <dgm:presLayoutVars>
          <dgm:dir/>
          <dgm:resizeHandles/>
        </dgm:presLayoutVars>
      </dgm:prSet>
      <dgm:spPr/>
    </dgm:pt>
    <dgm:pt modelId="{C7FB2B06-3ED1-411B-930C-4FDE817049F2}" type="pres">
      <dgm:prSet presAssocID="{08229C59-78D1-44CE-93D1-29D2B9B1CDEE}" presName="pyramid" presStyleLbl="node1" presStyleIdx="0" presStyleCnt="1" custScaleX="1977" custScaleY="959" custLinFactNeighborX="-28615"/>
      <dgm:spPr/>
    </dgm:pt>
    <dgm:pt modelId="{0A72725B-C6B4-4ABB-993E-E54F6090A38D}" type="pres">
      <dgm:prSet presAssocID="{08229C59-78D1-44CE-93D1-29D2B9B1CDEE}" presName="theList" presStyleCnt="0"/>
      <dgm:spPr/>
    </dgm:pt>
    <dgm:pt modelId="{BC25F835-9290-4E5A-A900-044578D8561E}" type="pres">
      <dgm:prSet presAssocID="{2DC5BCFF-5DDE-41CD-B2F0-2F4DAE6D82E3}" presName="aNode" presStyleLbl="fgAcc1" presStyleIdx="0" presStyleCnt="3" custScaleX="261757" custScaleY="72944" custLinFactNeighborX="1071" custLinFactNeighborY="-24884">
        <dgm:presLayoutVars>
          <dgm:bulletEnabled val="1"/>
        </dgm:presLayoutVars>
      </dgm:prSet>
      <dgm:spPr/>
      <dgm:t>
        <a:bodyPr/>
        <a:lstStyle/>
        <a:p>
          <a:endParaRPr lang="es-EC"/>
        </a:p>
      </dgm:t>
    </dgm:pt>
    <dgm:pt modelId="{1FBE3980-B791-4DA1-82DA-3F0AA1A97CA4}" type="pres">
      <dgm:prSet presAssocID="{2DC5BCFF-5DDE-41CD-B2F0-2F4DAE6D82E3}" presName="aSpace" presStyleCnt="0"/>
      <dgm:spPr/>
    </dgm:pt>
    <dgm:pt modelId="{7128A8B8-9ED7-48B0-80D4-B31A58FA14B6}" type="pres">
      <dgm:prSet presAssocID="{FD79EB4E-784F-4400-A277-8016AE862B24}" presName="aNode" presStyleLbl="fgAcc1" presStyleIdx="1" presStyleCnt="3" custScaleX="264423" custScaleY="56480">
        <dgm:presLayoutVars>
          <dgm:bulletEnabled val="1"/>
        </dgm:presLayoutVars>
      </dgm:prSet>
      <dgm:spPr/>
      <dgm:t>
        <a:bodyPr/>
        <a:lstStyle/>
        <a:p>
          <a:endParaRPr lang="es-ES"/>
        </a:p>
      </dgm:t>
    </dgm:pt>
    <dgm:pt modelId="{EEC1DDA5-876A-475E-A266-6478F89C63FF}" type="pres">
      <dgm:prSet presAssocID="{FD79EB4E-784F-4400-A277-8016AE862B24}" presName="aSpace" presStyleCnt="0"/>
      <dgm:spPr/>
    </dgm:pt>
    <dgm:pt modelId="{50A96C8B-70B6-496A-AADE-51BC01C42134}" type="pres">
      <dgm:prSet presAssocID="{4736DB6A-7154-4664-BC1E-A49E7414CE01}" presName="aNode" presStyleLbl="fgAcc1" presStyleIdx="2" presStyleCnt="3" custScaleX="259615" custScaleY="77111">
        <dgm:presLayoutVars>
          <dgm:bulletEnabled val="1"/>
        </dgm:presLayoutVars>
      </dgm:prSet>
      <dgm:spPr/>
      <dgm:t>
        <a:bodyPr/>
        <a:lstStyle/>
        <a:p>
          <a:endParaRPr lang="es-EC"/>
        </a:p>
      </dgm:t>
    </dgm:pt>
    <dgm:pt modelId="{EF40F2C7-C9AE-4198-8F6B-C7BBFFA4C54B}" type="pres">
      <dgm:prSet presAssocID="{4736DB6A-7154-4664-BC1E-A49E7414CE01}" presName="aSpace" presStyleCnt="0"/>
      <dgm:spPr/>
    </dgm:pt>
  </dgm:ptLst>
  <dgm:cxnLst>
    <dgm:cxn modelId="{B5CB6A6D-61C3-48A1-A093-A55849D5A6A8}" type="presOf" srcId="{4736DB6A-7154-4664-BC1E-A49E7414CE01}" destId="{50A96C8B-70B6-496A-AADE-51BC01C42134}" srcOrd="0" destOrd="0" presId="urn:microsoft.com/office/officeart/2005/8/layout/pyramid2"/>
    <dgm:cxn modelId="{FB2243FC-881B-4D3B-ADD9-BE92C76F9B6A}" type="presOf" srcId="{08229C59-78D1-44CE-93D1-29D2B9B1CDEE}" destId="{10385EB2-3B38-43E5-8EAE-E755620CF1FE}" srcOrd="0" destOrd="0" presId="urn:microsoft.com/office/officeart/2005/8/layout/pyramid2"/>
    <dgm:cxn modelId="{2B75A867-73B6-4517-BD2C-C2DD8F5A2D3A}" type="presOf" srcId="{2DC5BCFF-5DDE-41CD-B2F0-2F4DAE6D82E3}" destId="{BC25F835-9290-4E5A-A900-044578D8561E}" srcOrd="0" destOrd="0" presId="urn:microsoft.com/office/officeart/2005/8/layout/pyramid2"/>
    <dgm:cxn modelId="{4A96247D-21E6-4262-AFA2-542DC76E2394}" srcId="{08229C59-78D1-44CE-93D1-29D2B9B1CDEE}" destId="{2DC5BCFF-5DDE-41CD-B2F0-2F4DAE6D82E3}" srcOrd="0" destOrd="0" parTransId="{6869F51D-1093-42F3-A026-A50AE4DA8111}" sibTransId="{B193BD2A-DC5B-41EF-AD54-5F08643472A1}"/>
    <dgm:cxn modelId="{54D289A2-6537-4ECC-B0D1-AD02B5DA2EDE}" srcId="{08229C59-78D1-44CE-93D1-29D2B9B1CDEE}" destId="{FD79EB4E-784F-4400-A277-8016AE862B24}" srcOrd="1" destOrd="0" parTransId="{0FEA16A3-0C9E-452F-ABDE-1A17D91EA25B}" sibTransId="{9C69FF5F-9700-4B23-B315-6D07FB9FFA93}"/>
    <dgm:cxn modelId="{16BA0EA9-542F-4ADD-B882-7406CECC65AA}" srcId="{08229C59-78D1-44CE-93D1-29D2B9B1CDEE}" destId="{4736DB6A-7154-4664-BC1E-A49E7414CE01}" srcOrd="2" destOrd="0" parTransId="{33AAACC3-DCD0-4329-A919-2D6DA6AEA154}" sibTransId="{B5752E04-805C-456C-A2BE-D2956FE8F878}"/>
    <dgm:cxn modelId="{C70FD6AB-78E2-4A5B-9C2B-F17745171F7D}" type="presOf" srcId="{FD79EB4E-784F-4400-A277-8016AE862B24}" destId="{7128A8B8-9ED7-48B0-80D4-B31A58FA14B6}" srcOrd="0" destOrd="0" presId="urn:microsoft.com/office/officeart/2005/8/layout/pyramid2"/>
    <dgm:cxn modelId="{7C1241AF-8915-41E8-BB3C-56C5FEE9CE01}" type="presParOf" srcId="{10385EB2-3B38-43E5-8EAE-E755620CF1FE}" destId="{C7FB2B06-3ED1-411B-930C-4FDE817049F2}" srcOrd="0" destOrd="0" presId="urn:microsoft.com/office/officeart/2005/8/layout/pyramid2"/>
    <dgm:cxn modelId="{026687BA-BB11-4BB6-96F2-C50CF4F318DE}" type="presParOf" srcId="{10385EB2-3B38-43E5-8EAE-E755620CF1FE}" destId="{0A72725B-C6B4-4ABB-993E-E54F6090A38D}" srcOrd="1" destOrd="0" presId="urn:microsoft.com/office/officeart/2005/8/layout/pyramid2"/>
    <dgm:cxn modelId="{1C2464BD-1F13-4415-8597-E385E9132C0D}" type="presParOf" srcId="{0A72725B-C6B4-4ABB-993E-E54F6090A38D}" destId="{BC25F835-9290-4E5A-A900-044578D8561E}" srcOrd="0" destOrd="0" presId="urn:microsoft.com/office/officeart/2005/8/layout/pyramid2"/>
    <dgm:cxn modelId="{1D470730-E67A-475D-AFCF-20643A92CD87}" type="presParOf" srcId="{0A72725B-C6B4-4ABB-993E-E54F6090A38D}" destId="{1FBE3980-B791-4DA1-82DA-3F0AA1A97CA4}" srcOrd="1" destOrd="0" presId="urn:microsoft.com/office/officeart/2005/8/layout/pyramid2"/>
    <dgm:cxn modelId="{2CFAB01E-160B-435C-A7C3-917D73E531BC}" type="presParOf" srcId="{0A72725B-C6B4-4ABB-993E-E54F6090A38D}" destId="{7128A8B8-9ED7-48B0-80D4-B31A58FA14B6}" srcOrd="2" destOrd="0" presId="urn:microsoft.com/office/officeart/2005/8/layout/pyramid2"/>
    <dgm:cxn modelId="{F71CAC9F-B530-4565-A8FD-7EC0F3B69776}" type="presParOf" srcId="{0A72725B-C6B4-4ABB-993E-E54F6090A38D}" destId="{EEC1DDA5-876A-475E-A266-6478F89C63FF}" srcOrd="3" destOrd="0" presId="urn:microsoft.com/office/officeart/2005/8/layout/pyramid2"/>
    <dgm:cxn modelId="{5291875E-E62A-46CA-B912-D4B771075FF8}" type="presParOf" srcId="{0A72725B-C6B4-4ABB-993E-E54F6090A38D}" destId="{50A96C8B-70B6-496A-AADE-51BC01C42134}" srcOrd="4" destOrd="0" presId="urn:microsoft.com/office/officeart/2005/8/layout/pyramid2"/>
    <dgm:cxn modelId="{327F4EA1-7577-4D53-85A3-18D319EA375F}" type="presParOf" srcId="{0A72725B-C6B4-4ABB-993E-E54F6090A38D}" destId="{EF40F2C7-C9AE-4198-8F6B-C7BBFFA4C54B}"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229C59-78D1-44CE-93D1-29D2B9B1CDEE}" type="doc">
      <dgm:prSet loTypeId="urn:microsoft.com/office/officeart/2005/8/layout/pyramid2" loCatId="list" qsTypeId="urn:microsoft.com/office/officeart/2005/8/quickstyle/simple1" qsCatId="simple" csTypeId="urn:microsoft.com/office/officeart/2005/8/colors/colorful4" csCatId="colorful" phldr="1"/>
      <dgm:spPr/>
    </dgm:pt>
    <dgm:pt modelId="{FDE21B0C-CB14-46EE-A8B4-FC43F0A702A9}">
      <dgm:prSet phldrT="[Texto]" custT="1"/>
      <dgm:spPr/>
      <dgm:t>
        <a:bodyPr/>
        <a:lstStyle/>
        <a:p>
          <a:r>
            <a:rPr lang="es-EC" sz="1600" dirty="0" smtClean="0"/>
            <a:t>A nivel mundial el 90% de las muertes por accidentes de tránsito se producen en países de ingresos bajos y medios.</a:t>
          </a:r>
          <a:endParaRPr lang="es-ES" sz="1600" dirty="0"/>
        </a:p>
      </dgm:t>
    </dgm:pt>
    <dgm:pt modelId="{1BE47A12-E021-436B-86A2-92865AC5EED1}" type="sibTrans" cxnId="{27CE9E5A-0345-4013-A799-DB64DF003EA6}">
      <dgm:prSet/>
      <dgm:spPr/>
      <dgm:t>
        <a:bodyPr/>
        <a:lstStyle/>
        <a:p>
          <a:endParaRPr lang="es-ES"/>
        </a:p>
      </dgm:t>
    </dgm:pt>
    <dgm:pt modelId="{3AC21917-B422-40CC-B22D-99A0A5584EC5}" type="parTrans" cxnId="{27CE9E5A-0345-4013-A799-DB64DF003EA6}">
      <dgm:prSet/>
      <dgm:spPr/>
      <dgm:t>
        <a:bodyPr/>
        <a:lstStyle/>
        <a:p>
          <a:endParaRPr lang="es-ES"/>
        </a:p>
      </dgm:t>
    </dgm:pt>
    <dgm:pt modelId="{10385EB2-3B38-43E5-8EAE-E755620CF1FE}" type="pres">
      <dgm:prSet presAssocID="{08229C59-78D1-44CE-93D1-29D2B9B1CDEE}" presName="compositeShape" presStyleCnt="0">
        <dgm:presLayoutVars>
          <dgm:dir/>
          <dgm:resizeHandles/>
        </dgm:presLayoutVars>
      </dgm:prSet>
      <dgm:spPr/>
    </dgm:pt>
    <dgm:pt modelId="{C7FB2B06-3ED1-411B-930C-4FDE817049F2}" type="pres">
      <dgm:prSet presAssocID="{08229C59-78D1-44CE-93D1-29D2B9B1CDEE}" presName="pyramid" presStyleLbl="node1" presStyleIdx="0" presStyleCnt="1" custScaleX="1977" custScaleY="959" custLinFactNeighborX="-28615"/>
      <dgm:spPr/>
    </dgm:pt>
    <dgm:pt modelId="{0A72725B-C6B4-4ABB-993E-E54F6090A38D}" type="pres">
      <dgm:prSet presAssocID="{08229C59-78D1-44CE-93D1-29D2B9B1CDEE}" presName="theList" presStyleCnt="0"/>
      <dgm:spPr/>
    </dgm:pt>
    <dgm:pt modelId="{44A5CB72-5C1F-4F13-9351-9D6F2833B5EF}" type="pres">
      <dgm:prSet presAssocID="{FDE21B0C-CB14-46EE-A8B4-FC43F0A702A9}" presName="aNode" presStyleLbl="fgAcc1" presStyleIdx="0" presStyleCnt="1" custScaleX="289871" custScaleY="79120">
        <dgm:presLayoutVars>
          <dgm:bulletEnabled val="1"/>
        </dgm:presLayoutVars>
      </dgm:prSet>
      <dgm:spPr/>
      <dgm:t>
        <a:bodyPr/>
        <a:lstStyle/>
        <a:p>
          <a:endParaRPr lang="es-ES"/>
        </a:p>
      </dgm:t>
    </dgm:pt>
    <dgm:pt modelId="{87C5EBC4-D6DC-4430-BA62-795571BBB05B}" type="pres">
      <dgm:prSet presAssocID="{FDE21B0C-CB14-46EE-A8B4-FC43F0A702A9}" presName="aSpace" presStyleCnt="0"/>
      <dgm:spPr/>
    </dgm:pt>
  </dgm:ptLst>
  <dgm:cxnLst>
    <dgm:cxn modelId="{176FA79E-39B0-4758-BF5D-0E8EE33C64FD}" type="presOf" srcId="{FDE21B0C-CB14-46EE-A8B4-FC43F0A702A9}" destId="{44A5CB72-5C1F-4F13-9351-9D6F2833B5EF}" srcOrd="0" destOrd="0" presId="urn:microsoft.com/office/officeart/2005/8/layout/pyramid2"/>
    <dgm:cxn modelId="{27CE9E5A-0345-4013-A799-DB64DF003EA6}" srcId="{08229C59-78D1-44CE-93D1-29D2B9B1CDEE}" destId="{FDE21B0C-CB14-46EE-A8B4-FC43F0A702A9}" srcOrd="0" destOrd="0" parTransId="{3AC21917-B422-40CC-B22D-99A0A5584EC5}" sibTransId="{1BE47A12-E021-436B-86A2-92865AC5EED1}"/>
    <dgm:cxn modelId="{1E7F0741-17A3-40CD-8DED-9CB7E6CAD77A}" type="presOf" srcId="{08229C59-78D1-44CE-93D1-29D2B9B1CDEE}" destId="{10385EB2-3B38-43E5-8EAE-E755620CF1FE}" srcOrd="0" destOrd="0" presId="urn:microsoft.com/office/officeart/2005/8/layout/pyramid2"/>
    <dgm:cxn modelId="{0D7BBD82-650C-49A9-979E-6AE428710040}" type="presParOf" srcId="{10385EB2-3B38-43E5-8EAE-E755620CF1FE}" destId="{C7FB2B06-3ED1-411B-930C-4FDE817049F2}" srcOrd="0" destOrd="0" presId="urn:microsoft.com/office/officeart/2005/8/layout/pyramid2"/>
    <dgm:cxn modelId="{BB61F787-2118-4111-976E-5B60641E3247}" type="presParOf" srcId="{10385EB2-3B38-43E5-8EAE-E755620CF1FE}" destId="{0A72725B-C6B4-4ABB-993E-E54F6090A38D}" srcOrd="1" destOrd="0" presId="urn:microsoft.com/office/officeart/2005/8/layout/pyramid2"/>
    <dgm:cxn modelId="{4D362E5E-F677-4F4B-B839-9C29A2DA31CF}" type="presParOf" srcId="{0A72725B-C6B4-4ABB-993E-E54F6090A38D}" destId="{44A5CB72-5C1F-4F13-9351-9D6F2833B5EF}" srcOrd="0" destOrd="0" presId="urn:microsoft.com/office/officeart/2005/8/layout/pyramid2"/>
    <dgm:cxn modelId="{12F5C5E8-6CBF-4002-A88C-6CA8940206D2}" type="presParOf" srcId="{0A72725B-C6B4-4ABB-993E-E54F6090A38D}" destId="{87C5EBC4-D6DC-4430-BA62-795571BBB05B}" srcOrd="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229C59-78D1-44CE-93D1-29D2B9B1CDEE}" type="doc">
      <dgm:prSet loTypeId="urn:microsoft.com/office/officeart/2005/8/layout/pyramid2" loCatId="list" qsTypeId="urn:microsoft.com/office/officeart/2005/8/quickstyle/simple1" qsCatId="simple" csTypeId="urn:microsoft.com/office/officeart/2005/8/colors/colorful4" csCatId="colorful" phldr="1"/>
      <dgm:spPr/>
    </dgm:pt>
    <dgm:pt modelId="{FDE21B0C-CB14-46EE-A8B4-FC43F0A702A9}">
      <dgm:prSet phldrT="[Texto]" custT="1"/>
      <dgm:spPr/>
      <dgm:t>
        <a:bodyPr/>
        <a:lstStyle/>
        <a:p>
          <a:r>
            <a:rPr lang="es-EC" sz="1600" dirty="0" smtClean="0"/>
            <a:t>En el Ecuador en los últimos años los accidentes de tránsito y las secuelas que estos dejan han ido aumentando. </a:t>
          </a:r>
          <a:endParaRPr lang="es-ES" sz="1600" dirty="0"/>
        </a:p>
      </dgm:t>
    </dgm:pt>
    <dgm:pt modelId="{3AC21917-B422-40CC-B22D-99A0A5584EC5}" type="parTrans" cxnId="{27CE9E5A-0345-4013-A799-DB64DF003EA6}">
      <dgm:prSet/>
      <dgm:spPr/>
      <dgm:t>
        <a:bodyPr/>
        <a:lstStyle/>
        <a:p>
          <a:endParaRPr lang="es-ES"/>
        </a:p>
      </dgm:t>
    </dgm:pt>
    <dgm:pt modelId="{1BE47A12-E021-436B-86A2-92865AC5EED1}" type="sibTrans" cxnId="{27CE9E5A-0345-4013-A799-DB64DF003EA6}">
      <dgm:prSet/>
      <dgm:spPr/>
      <dgm:t>
        <a:bodyPr/>
        <a:lstStyle/>
        <a:p>
          <a:endParaRPr lang="es-ES"/>
        </a:p>
      </dgm:t>
    </dgm:pt>
    <dgm:pt modelId="{10385EB2-3B38-43E5-8EAE-E755620CF1FE}" type="pres">
      <dgm:prSet presAssocID="{08229C59-78D1-44CE-93D1-29D2B9B1CDEE}" presName="compositeShape" presStyleCnt="0">
        <dgm:presLayoutVars>
          <dgm:dir/>
          <dgm:resizeHandles/>
        </dgm:presLayoutVars>
      </dgm:prSet>
      <dgm:spPr/>
    </dgm:pt>
    <dgm:pt modelId="{C7FB2B06-3ED1-411B-930C-4FDE817049F2}" type="pres">
      <dgm:prSet presAssocID="{08229C59-78D1-44CE-93D1-29D2B9B1CDEE}" presName="pyramid" presStyleLbl="node1" presStyleIdx="0" presStyleCnt="1" custScaleX="1977" custScaleY="959" custLinFactNeighborX="-28615"/>
      <dgm:spPr/>
    </dgm:pt>
    <dgm:pt modelId="{0A72725B-C6B4-4ABB-993E-E54F6090A38D}" type="pres">
      <dgm:prSet presAssocID="{08229C59-78D1-44CE-93D1-29D2B9B1CDEE}" presName="theList" presStyleCnt="0"/>
      <dgm:spPr/>
    </dgm:pt>
    <dgm:pt modelId="{44A5CB72-5C1F-4F13-9351-9D6F2833B5EF}" type="pres">
      <dgm:prSet presAssocID="{FDE21B0C-CB14-46EE-A8B4-FC43F0A702A9}" presName="aNode" presStyleLbl="fgAcc1" presStyleIdx="0" presStyleCnt="1" custScaleX="354263" custScaleY="67877">
        <dgm:presLayoutVars>
          <dgm:bulletEnabled val="1"/>
        </dgm:presLayoutVars>
      </dgm:prSet>
      <dgm:spPr/>
      <dgm:t>
        <a:bodyPr/>
        <a:lstStyle/>
        <a:p>
          <a:endParaRPr lang="es-ES"/>
        </a:p>
      </dgm:t>
    </dgm:pt>
    <dgm:pt modelId="{87C5EBC4-D6DC-4430-BA62-795571BBB05B}" type="pres">
      <dgm:prSet presAssocID="{FDE21B0C-CB14-46EE-A8B4-FC43F0A702A9}" presName="aSpace" presStyleCnt="0"/>
      <dgm:spPr/>
    </dgm:pt>
  </dgm:ptLst>
  <dgm:cxnLst>
    <dgm:cxn modelId="{3DC296A2-69D2-4090-9DDF-0E3B7F153138}" type="presOf" srcId="{08229C59-78D1-44CE-93D1-29D2B9B1CDEE}" destId="{10385EB2-3B38-43E5-8EAE-E755620CF1FE}" srcOrd="0" destOrd="0" presId="urn:microsoft.com/office/officeart/2005/8/layout/pyramid2"/>
    <dgm:cxn modelId="{77177D47-FACD-4200-AF88-BC1C05E59CB5}" type="presOf" srcId="{FDE21B0C-CB14-46EE-A8B4-FC43F0A702A9}" destId="{44A5CB72-5C1F-4F13-9351-9D6F2833B5EF}" srcOrd="0" destOrd="0" presId="urn:microsoft.com/office/officeart/2005/8/layout/pyramid2"/>
    <dgm:cxn modelId="{27CE9E5A-0345-4013-A799-DB64DF003EA6}" srcId="{08229C59-78D1-44CE-93D1-29D2B9B1CDEE}" destId="{FDE21B0C-CB14-46EE-A8B4-FC43F0A702A9}" srcOrd="0" destOrd="0" parTransId="{3AC21917-B422-40CC-B22D-99A0A5584EC5}" sibTransId="{1BE47A12-E021-436B-86A2-92865AC5EED1}"/>
    <dgm:cxn modelId="{D72D69E1-E66C-4437-92AA-B7C6D420411E}" type="presParOf" srcId="{10385EB2-3B38-43E5-8EAE-E755620CF1FE}" destId="{C7FB2B06-3ED1-411B-930C-4FDE817049F2}" srcOrd="0" destOrd="0" presId="urn:microsoft.com/office/officeart/2005/8/layout/pyramid2"/>
    <dgm:cxn modelId="{C0F5B34C-CEEB-45B8-8525-2C6D877FDF78}" type="presParOf" srcId="{10385EB2-3B38-43E5-8EAE-E755620CF1FE}" destId="{0A72725B-C6B4-4ABB-993E-E54F6090A38D}" srcOrd="1" destOrd="0" presId="urn:microsoft.com/office/officeart/2005/8/layout/pyramid2"/>
    <dgm:cxn modelId="{653DA63F-B726-4AE4-B4DB-D14722D398E7}" type="presParOf" srcId="{0A72725B-C6B4-4ABB-993E-E54F6090A38D}" destId="{44A5CB72-5C1F-4F13-9351-9D6F2833B5EF}" srcOrd="0" destOrd="0" presId="urn:microsoft.com/office/officeart/2005/8/layout/pyramid2"/>
    <dgm:cxn modelId="{855BE61B-B02F-48BF-9CA9-B8A73A8D3CE7}" type="presParOf" srcId="{0A72725B-C6B4-4ABB-993E-E54F6090A38D}" destId="{87C5EBC4-D6DC-4430-BA62-795571BBB05B}" srcOrd="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229C59-78D1-44CE-93D1-29D2B9B1CDEE}" type="doc">
      <dgm:prSet loTypeId="urn:microsoft.com/office/officeart/2005/8/layout/pyramid2" loCatId="list" qsTypeId="urn:microsoft.com/office/officeart/2005/8/quickstyle/simple1" qsCatId="simple" csTypeId="urn:microsoft.com/office/officeart/2005/8/colors/colorful4" csCatId="colorful" phldr="1"/>
      <dgm:spPr/>
    </dgm:pt>
    <dgm:pt modelId="{FDE21B0C-CB14-46EE-A8B4-FC43F0A702A9}">
      <dgm:prSet phldrT="[Texto]" custT="1"/>
      <dgm:spPr/>
      <dgm:t>
        <a:bodyPr/>
        <a:lstStyle/>
        <a:p>
          <a:r>
            <a:rPr lang="es-EC" sz="1600" dirty="0" smtClean="0"/>
            <a:t>Las señales de tránsito tienen como objetivo el de advertir a los usuarios de anomalías en las carreteras, regular el tránsito e informar sobre aspectos relevantes en la circulación vial</a:t>
          </a:r>
          <a:endParaRPr lang="es-ES" sz="1600" dirty="0"/>
        </a:p>
      </dgm:t>
    </dgm:pt>
    <dgm:pt modelId="{3AC21917-B422-40CC-B22D-99A0A5584EC5}" type="parTrans" cxnId="{27CE9E5A-0345-4013-A799-DB64DF003EA6}">
      <dgm:prSet/>
      <dgm:spPr/>
      <dgm:t>
        <a:bodyPr/>
        <a:lstStyle/>
        <a:p>
          <a:endParaRPr lang="es-ES"/>
        </a:p>
      </dgm:t>
    </dgm:pt>
    <dgm:pt modelId="{1BE47A12-E021-436B-86A2-92865AC5EED1}" type="sibTrans" cxnId="{27CE9E5A-0345-4013-A799-DB64DF003EA6}">
      <dgm:prSet/>
      <dgm:spPr/>
      <dgm:t>
        <a:bodyPr/>
        <a:lstStyle/>
        <a:p>
          <a:endParaRPr lang="es-ES"/>
        </a:p>
      </dgm:t>
    </dgm:pt>
    <dgm:pt modelId="{10385EB2-3B38-43E5-8EAE-E755620CF1FE}" type="pres">
      <dgm:prSet presAssocID="{08229C59-78D1-44CE-93D1-29D2B9B1CDEE}" presName="compositeShape" presStyleCnt="0">
        <dgm:presLayoutVars>
          <dgm:dir/>
          <dgm:resizeHandles/>
        </dgm:presLayoutVars>
      </dgm:prSet>
      <dgm:spPr/>
    </dgm:pt>
    <dgm:pt modelId="{C7FB2B06-3ED1-411B-930C-4FDE817049F2}" type="pres">
      <dgm:prSet presAssocID="{08229C59-78D1-44CE-93D1-29D2B9B1CDEE}" presName="pyramid" presStyleLbl="node1" presStyleIdx="0" presStyleCnt="1" custScaleX="1977" custScaleY="959" custLinFactNeighborX="-28615"/>
      <dgm:spPr/>
    </dgm:pt>
    <dgm:pt modelId="{0A72725B-C6B4-4ABB-993E-E54F6090A38D}" type="pres">
      <dgm:prSet presAssocID="{08229C59-78D1-44CE-93D1-29D2B9B1CDEE}" presName="theList" presStyleCnt="0"/>
      <dgm:spPr/>
    </dgm:pt>
    <dgm:pt modelId="{44A5CB72-5C1F-4F13-9351-9D6F2833B5EF}" type="pres">
      <dgm:prSet presAssocID="{FDE21B0C-CB14-46EE-A8B4-FC43F0A702A9}" presName="aNode" presStyleLbl="fgAcc1" presStyleIdx="0" presStyleCnt="1" custScaleX="280907" custScaleY="45395">
        <dgm:presLayoutVars>
          <dgm:bulletEnabled val="1"/>
        </dgm:presLayoutVars>
      </dgm:prSet>
      <dgm:spPr/>
      <dgm:t>
        <a:bodyPr/>
        <a:lstStyle/>
        <a:p>
          <a:endParaRPr lang="es-ES"/>
        </a:p>
      </dgm:t>
    </dgm:pt>
    <dgm:pt modelId="{87C5EBC4-D6DC-4430-BA62-795571BBB05B}" type="pres">
      <dgm:prSet presAssocID="{FDE21B0C-CB14-46EE-A8B4-FC43F0A702A9}" presName="aSpace" presStyleCnt="0"/>
      <dgm:spPr/>
    </dgm:pt>
  </dgm:ptLst>
  <dgm:cxnLst>
    <dgm:cxn modelId="{AFFE289E-D8D1-407F-AC79-63F818631B16}" type="presOf" srcId="{FDE21B0C-CB14-46EE-A8B4-FC43F0A702A9}" destId="{44A5CB72-5C1F-4F13-9351-9D6F2833B5EF}" srcOrd="0" destOrd="0" presId="urn:microsoft.com/office/officeart/2005/8/layout/pyramid2"/>
    <dgm:cxn modelId="{27CE9E5A-0345-4013-A799-DB64DF003EA6}" srcId="{08229C59-78D1-44CE-93D1-29D2B9B1CDEE}" destId="{FDE21B0C-CB14-46EE-A8B4-FC43F0A702A9}" srcOrd="0" destOrd="0" parTransId="{3AC21917-B422-40CC-B22D-99A0A5584EC5}" sibTransId="{1BE47A12-E021-436B-86A2-92865AC5EED1}"/>
    <dgm:cxn modelId="{D9C83804-F92F-4D02-BB6F-203859727933}" type="presOf" srcId="{08229C59-78D1-44CE-93D1-29D2B9B1CDEE}" destId="{10385EB2-3B38-43E5-8EAE-E755620CF1FE}" srcOrd="0" destOrd="0" presId="urn:microsoft.com/office/officeart/2005/8/layout/pyramid2"/>
    <dgm:cxn modelId="{7D5E0094-CC55-4114-BE6B-67D7001911E3}" type="presParOf" srcId="{10385EB2-3B38-43E5-8EAE-E755620CF1FE}" destId="{C7FB2B06-3ED1-411B-930C-4FDE817049F2}" srcOrd="0" destOrd="0" presId="urn:microsoft.com/office/officeart/2005/8/layout/pyramid2"/>
    <dgm:cxn modelId="{2C3A7987-067B-40BE-9502-A6ABFAA34911}" type="presParOf" srcId="{10385EB2-3B38-43E5-8EAE-E755620CF1FE}" destId="{0A72725B-C6B4-4ABB-993E-E54F6090A38D}" srcOrd="1" destOrd="0" presId="urn:microsoft.com/office/officeart/2005/8/layout/pyramid2"/>
    <dgm:cxn modelId="{F84F6248-38D2-4B43-A758-21E0336384E8}" type="presParOf" srcId="{0A72725B-C6B4-4ABB-993E-E54F6090A38D}" destId="{44A5CB72-5C1F-4F13-9351-9D6F2833B5EF}" srcOrd="0" destOrd="0" presId="urn:microsoft.com/office/officeart/2005/8/layout/pyramid2"/>
    <dgm:cxn modelId="{F8DB5107-44FB-47EA-8C6B-B4D879E5C7E2}" type="presParOf" srcId="{0A72725B-C6B4-4ABB-993E-E54F6090A38D}" destId="{87C5EBC4-D6DC-4430-BA62-795571BBB05B}" srcOrd="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BA1143-9E30-4647-B5E1-7AB7342EC1A3}" type="doc">
      <dgm:prSet loTypeId="urn:microsoft.com/office/officeart/2005/8/layout/pList2" loCatId="list" qsTypeId="urn:microsoft.com/office/officeart/2005/8/quickstyle/simple1" qsCatId="simple" csTypeId="urn:microsoft.com/office/officeart/2005/8/colors/accent0_3" csCatId="mainScheme" phldr="1"/>
      <dgm:spPr/>
    </dgm:pt>
    <dgm:pt modelId="{DE566AB6-5FF5-489B-950D-B30150C70000}">
      <dgm:prSet phldrT="[Texto]" custT="1"/>
      <dgm:spPr/>
      <dgm:t>
        <a:bodyPr/>
        <a:lstStyle/>
        <a:p>
          <a:r>
            <a:rPr lang="es-EC" sz="2000" dirty="0" smtClean="0"/>
            <a:t>Señales Reglamentarias</a:t>
          </a:r>
          <a:endParaRPr lang="es-EC" sz="2000" dirty="0"/>
        </a:p>
      </dgm:t>
    </dgm:pt>
    <dgm:pt modelId="{40B33058-17A0-48B8-836F-7D6D9CDD80CD}" type="parTrans" cxnId="{5985C2B3-F1A0-4D1F-B28F-B1893434D578}">
      <dgm:prSet/>
      <dgm:spPr/>
      <dgm:t>
        <a:bodyPr/>
        <a:lstStyle/>
        <a:p>
          <a:endParaRPr lang="es-EC"/>
        </a:p>
      </dgm:t>
    </dgm:pt>
    <dgm:pt modelId="{257039F5-9251-41A9-A5CF-0958495C81B2}" type="sibTrans" cxnId="{5985C2B3-F1A0-4D1F-B28F-B1893434D578}">
      <dgm:prSet/>
      <dgm:spPr/>
      <dgm:t>
        <a:bodyPr/>
        <a:lstStyle/>
        <a:p>
          <a:endParaRPr lang="es-EC"/>
        </a:p>
      </dgm:t>
    </dgm:pt>
    <dgm:pt modelId="{85804521-6A17-450C-928A-FB2A16BA0938}">
      <dgm:prSet phldrT="[Texto]" custT="1"/>
      <dgm:spPr/>
      <dgm:t>
        <a:bodyPr/>
        <a:lstStyle/>
        <a:p>
          <a:r>
            <a:rPr lang="es-EC" sz="2000" dirty="0" smtClean="0"/>
            <a:t>Señales Preventivas</a:t>
          </a:r>
          <a:endParaRPr lang="es-EC" sz="2000" dirty="0"/>
        </a:p>
      </dgm:t>
    </dgm:pt>
    <dgm:pt modelId="{D1764265-2C6D-4620-8515-AA609866B4C0}" type="parTrans" cxnId="{68C6D7A7-1B5E-4048-BC75-7B91811D0B6C}">
      <dgm:prSet/>
      <dgm:spPr/>
      <dgm:t>
        <a:bodyPr/>
        <a:lstStyle/>
        <a:p>
          <a:endParaRPr lang="es-EC"/>
        </a:p>
      </dgm:t>
    </dgm:pt>
    <dgm:pt modelId="{8344E4AD-27DB-488F-8937-DC9429F7255A}" type="sibTrans" cxnId="{68C6D7A7-1B5E-4048-BC75-7B91811D0B6C}">
      <dgm:prSet/>
      <dgm:spPr/>
      <dgm:t>
        <a:bodyPr/>
        <a:lstStyle/>
        <a:p>
          <a:endParaRPr lang="es-EC"/>
        </a:p>
      </dgm:t>
    </dgm:pt>
    <dgm:pt modelId="{F77A0D0A-CF0A-4056-AC30-DA3AD1AD328B}">
      <dgm:prSet phldrT="[Texto]" custT="1"/>
      <dgm:spPr/>
      <dgm:t>
        <a:bodyPr/>
        <a:lstStyle/>
        <a:p>
          <a:r>
            <a:rPr lang="es-EC" sz="2000" dirty="0" smtClean="0"/>
            <a:t>Señales Informativas</a:t>
          </a:r>
          <a:endParaRPr lang="es-EC" sz="2000" dirty="0"/>
        </a:p>
      </dgm:t>
    </dgm:pt>
    <dgm:pt modelId="{7F99CC4B-5DA7-49E9-9411-45A12C0E5085}" type="parTrans" cxnId="{D42DA060-0F22-4EB0-95B9-4AE9E83AF082}">
      <dgm:prSet/>
      <dgm:spPr/>
      <dgm:t>
        <a:bodyPr/>
        <a:lstStyle/>
        <a:p>
          <a:endParaRPr lang="es-EC"/>
        </a:p>
      </dgm:t>
    </dgm:pt>
    <dgm:pt modelId="{E8099F32-2EEC-4420-8DB4-693B6A34FFAB}" type="sibTrans" cxnId="{D42DA060-0F22-4EB0-95B9-4AE9E83AF082}">
      <dgm:prSet/>
      <dgm:spPr/>
      <dgm:t>
        <a:bodyPr/>
        <a:lstStyle/>
        <a:p>
          <a:endParaRPr lang="es-EC"/>
        </a:p>
      </dgm:t>
    </dgm:pt>
    <dgm:pt modelId="{A14478E1-E927-49D6-B964-3FDC2CB82FB8}" type="pres">
      <dgm:prSet presAssocID="{21BA1143-9E30-4647-B5E1-7AB7342EC1A3}" presName="Name0" presStyleCnt="0">
        <dgm:presLayoutVars>
          <dgm:dir/>
          <dgm:resizeHandles val="exact"/>
        </dgm:presLayoutVars>
      </dgm:prSet>
      <dgm:spPr/>
    </dgm:pt>
    <dgm:pt modelId="{82A08FF6-86AE-4B8B-A747-F53DBD53123B}" type="pres">
      <dgm:prSet presAssocID="{21BA1143-9E30-4647-B5E1-7AB7342EC1A3}" presName="bkgdShp" presStyleLbl="alignAccFollowNode1" presStyleIdx="0" presStyleCnt="1"/>
      <dgm:spPr/>
    </dgm:pt>
    <dgm:pt modelId="{1BF62872-BD58-4630-8FB4-9D1C6E60AEB6}" type="pres">
      <dgm:prSet presAssocID="{21BA1143-9E30-4647-B5E1-7AB7342EC1A3}" presName="linComp" presStyleCnt="0"/>
      <dgm:spPr/>
    </dgm:pt>
    <dgm:pt modelId="{5F3101A4-AAFF-4953-BD4E-538B2D7B8C7E}" type="pres">
      <dgm:prSet presAssocID="{DE566AB6-5FF5-489B-950D-B30150C70000}" presName="compNode" presStyleCnt="0"/>
      <dgm:spPr/>
    </dgm:pt>
    <dgm:pt modelId="{755B8C6F-19F4-40E9-801D-D6595F48BE0A}" type="pres">
      <dgm:prSet presAssocID="{DE566AB6-5FF5-489B-950D-B30150C70000}" presName="node" presStyleLbl="node1" presStyleIdx="0" presStyleCnt="3" custScaleY="49603">
        <dgm:presLayoutVars>
          <dgm:bulletEnabled val="1"/>
        </dgm:presLayoutVars>
      </dgm:prSet>
      <dgm:spPr/>
      <dgm:t>
        <a:bodyPr/>
        <a:lstStyle/>
        <a:p>
          <a:endParaRPr lang="es-EC"/>
        </a:p>
      </dgm:t>
    </dgm:pt>
    <dgm:pt modelId="{6E92D376-EE79-4201-BE6C-B465F1A15F14}" type="pres">
      <dgm:prSet presAssocID="{DE566AB6-5FF5-489B-950D-B30150C70000}" presName="invisiNode" presStyleLbl="node1" presStyleIdx="0" presStyleCnt="3"/>
      <dgm:spPr/>
    </dgm:pt>
    <dgm:pt modelId="{BD20A0BA-A4F6-45B7-A49E-020E31191060}" type="pres">
      <dgm:prSet presAssocID="{DE566AB6-5FF5-489B-950D-B30150C70000}" presName="imagNode" presStyleLbl="fgImgPlace1" presStyleIdx="0" presStyleCnt="3" custScaleY="187280" custLinFactNeighborY="15138"/>
      <dgm:spPr/>
    </dgm:pt>
    <dgm:pt modelId="{12F51321-687A-437D-B2A8-9611577EA406}" type="pres">
      <dgm:prSet presAssocID="{257039F5-9251-41A9-A5CF-0958495C81B2}" presName="sibTrans" presStyleLbl="sibTrans2D1" presStyleIdx="0" presStyleCnt="0"/>
      <dgm:spPr/>
      <dgm:t>
        <a:bodyPr/>
        <a:lstStyle/>
        <a:p>
          <a:endParaRPr lang="es-EC"/>
        </a:p>
      </dgm:t>
    </dgm:pt>
    <dgm:pt modelId="{31E5D787-3D5F-4D9C-BCBB-01A1285348E3}" type="pres">
      <dgm:prSet presAssocID="{85804521-6A17-450C-928A-FB2A16BA0938}" presName="compNode" presStyleCnt="0"/>
      <dgm:spPr/>
    </dgm:pt>
    <dgm:pt modelId="{09DCEFF5-6930-4525-9D13-8ED6E539BE30}" type="pres">
      <dgm:prSet presAssocID="{85804521-6A17-450C-928A-FB2A16BA0938}" presName="node" presStyleLbl="node1" presStyleIdx="1" presStyleCnt="3" custScaleY="49603">
        <dgm:presLayoutVars>
          <dgm:bulletEnabled val="1"/>
        </dgm:presLayoutVars>
      </dgm:prSet>
      <dgm:spPr/>
      <dgm:t>
        <a:bodyPr/>
        <a:lstStyle/>
        <a:p>
          <a:endParaRPr lang="es-EC"/>
        </a:p>
      </dgm:t>
    </dgm:pt>
    <dgm:pt modelId="{BBB62BAE-01A2-46BA-9DF1-6D274B765C2B}" type="pres">
      <dgm:prSet presAssocID="{85804521-6A17-450C-928A-FB2A16BA0938}" presName="invisiNode" presStyleLbl="node1" presStyleIdx="1" presStyleCnt="3"/>
      <dgm:spPr/>
    </dgm:pt>
    <dgm:pt modelId="{C96C3C6D-29F8-4A0C-B1B7-F2B5F5E24B08}" type="pres">
      <dgm:prSet presAssocID="{85804521-6A17-450C-928A-FB2A16BA0938}" presName="imagNode" presStyleLbl="fgImgPlace1" presStyleIdx="1" presStyleCnt="3" custScaleY="187280" custLinFactNeighborY="15138"/>
      <dgm:spPr/>
    </dgm:pt>
    <dgm:pt modelId="{721034E1-24D5-4D78-A3A5-C3F3DBBF70B1}" type="pres">
      <dgm:prSet presAssocID="{8344E4AD-27DB-488F-8937-DC9429F7255A}" presName="sibTrans" presStyleLbl="sibTrans2D1" presStyleIdx="0" presStyleCnt="0"/>
      <dgm:spPr/>
      <dgm:t>
        <a:bodyPr/>
        <a:lstStyle/>
        <a:p>
          <a:endParaRPr lang="es-EC"/>
        </a:p>
      </dgm:t>
    </dgm:pt>
    <dgm:pt modelId="{7259D85B-C956-43A2-95AC-4F663966BCDD}" type="pres">
      <dgm:prSet presAssocID="{F77A0D0A-CF0A-4056-AC30-DA3AD1AD328B}" presName="compNode" presStyleCnt="0"/>
      <dgm:spPr/>
    </dgm:pt>
    <dgm:pt modelId="{77146AAA-DA8F-4C98-AC70-08F3E714AA58}" type="pres">
      <dgm:prSet presAssocID="{F77A0D0A-CF0A-4056-AC30-DA3AD1AD328B}" presName="node" presStyleLbl="node1" presStyleIdx="2" presStyleCnt="3" custScaleY="49603">
        <dgm:presLayoutVars>
          <dgm:bulletEnabled val="1"/>
        </dgm:presLayoutVars>
      </dgm:prSet>
      <dgm:spPr/>
      <dgm:t>
        <a:bodyPr/>
        <a:lstStyle/>
        <a:p>
          <a:endParaRPr lang="es-EC"/>
        </a:p>
      </dgm:t>
    </dgm:pt>
    <dgm:pt modelId="{E13DA96E-4C3E-4B8E-A9AA-0F27B01A1EDA}" type="pres">
      <dgm:prSet presAssocID="{F77A0D0A-CF0A-4056-AC30-DA3AD1AD328B}" presName="invisiNode" presStyleLbl="node1" presStyleIdx="2" presStyleCnt="3"/>
      <dgm:spPr/>
    </dgm:pt>
    <dgm:pt modelId="{665AF2FB-D8F7-4F5C-BBE3-9CFA56D5BA9C}" type="pres">
      <dgm:prSet presAssocID="{F77A0D0A-CF0A-4056-AC30-DA3AD1AD328B}" presName="imagNode" presStyleLbl="fgImgPlace1" presStyleIdx="2" presStyleCnt="3" custScaleY="187280" custLinFactNeighborY="15138"/>
      <dgm:spPr/>
    </dgm:pt>
  </dgm:ptLst>
  <dgm:cxnLst>
    <dgm:cxn modelId="{1A7B8F89-F83D-4371-B363-02D9DD12AC70}" type="presOf" srcId="{8344E4AD-27DB-488F-8937-DC9429F7255A}" destId="{721034E1-24D5-4D78-A3A5-C3F3DBBF70B1}" srcOrd="0" destOrd="0" presId="urn:microsoft.com/office/officeart/2005/8/layout/pList2"/>
    <dgm:cxn modelId="{C69B7D98-9897-4469-B45F-9667F087A777}" type="presOf" srcId="{DE566AB6-5FF5-489B-950D-B30150C70000}" destId="{755B8C6F-19F4-40E9-801D-D6595F48BE0A}" srcOrd="0" destOrd="0" presId="urn:microsoft.com/office/officeart/2005/8/layout/pList2"/>
    <dgm:cxn modelId="{D42DA060-0F22-4EB0-95B9-4AE9E83AF082}" srcId="{21BA1143-9E30-4647-B5E1-7AB7342EC1A3}" destId="{F77A0D0A-CF0A-4056-AC30-DA3AD1AD328B}" srcOrd="2" destOrd="0" parTransId="{7F99CC4B-5DA7-49E9-9411-45A12C0E5085}" sibTransId="{E8099F32-2EEC-4420-8DB4-693B6A34FFAB}"/>
    <dgm:cxn modelId="{D3F1D9C4-0DB8-45C9-9053-26E8704F3EDD}" type="presOf" srcId="{257039F5-9251-41A9-A5CF-0958495C81B2}" destId="{12F51321-687A-437D-B2A8-9611577EA406}" srcOrd="0" destOrd="0" presId="urn:microsoft.com/office/officeart/2005/8/layout/pList2"/>
    <dgm:cxn modelId="{118FAF71-31B8-48DB-AAE0-00BC42F22620}" type="presOf" srcId="{F77A0D0A-CF0A-4056-AC30-DA3AD1AD328B}" destId="{77146AAA-DA8F-4C98-AC70-08F3E714AA58}" srcOrd="0" destOrd="0" presId="urn:microsoft.com/office/officeart/2005/8/layout/pList2"/>
    <dgm:cxn modelId="{49D0822A-97D2-443E-ABDE-2272CD7A574A}" type="presOf" srcId="{21BA1143-9E30-4647-B5E1-7AB7342EC1A3}" destId="{A14478E1-E927-49D6-B964-3FDC2CB82FB8}" srcOrd="0" destOrd="0" presId="urn:microsoft.com/office/officeart/2005/8/layout/pList2"/>
    <dgm:cxn modelId="{4206A65F-B476-439F-9BBA-7F9A84BAFB63}" type="presOf" srcId="{85804521-6A17-450C-928A-FB2A16BA0938}" destId="{09DCEFF5-6930-4525-9D13-8ED6E539BE30}" srcOrd="0" destOrd="0" presId="urn:microsoft.com/office/officeart/2005/8/layout/pList2"/>
    <dgm:cxn modelId="{68C6D7A7-1B5E-4048-BC75-7B91811D0B6C}" srcId="{21BA1143-9E30-4647-B5E1-7AB7342EC1A3}" destId="{85804521-6A17-450C-928A-FB2A16BA0938}" srcOrd="1" destOrd="0" parTransId="{D1764265-2C6D-4620-8515-AA609866B4C0}" sibTransId="{8344E4AD-27DB-488F-8937-DC9429F7255A}"/>
    <dgm:cxn modelId="{5985C2B3-F1A0-4D1F-B28F-B1893434D578}" srcId="{21BA1143-9E30-4647-B5E1-7AB7342EC1A3}" destId="{DE566AB6-5FF5-489B-950D-B30150C70000}" srcOrd="0" destOrd="0" parTransId="{40B33058-17A0-48B8-836F-7D6D9CDD80CD}" sibTransId="{257039F5-9251-41A9-A5CF-0958495C81B2}"/>
    <dgm:cxn modelId="{12077AF0-C7FE-4D32-8FA2-F4BDA9A979EC}" type="presParOf" srcId="{A14478E1-E927-49D6-B964-3FDC2CB82FB8}" destId="{82A08FF6-86AE-4B8B-A747-F53DBD53123B}" srcOrd="0" destOrd="0" presId="urn:microsoft.com/office/officeart/2005/8/layout/pList2"/>
    <dgm:cxn modelId="{CE538C8F-E967-4E60-989F-49B532814B56}" type="presParOf" srcId="{A14478E1-E927-49D6-B964-3FDC2CB82FB8}" destId="{1BF62872-BD58-4630-8FB4-9D1C6E60AEB6}" srcOrd="1" destOrd="0" presId="urn:microsoft.com/office/officeart/2005/8/layout/pList2"/>
    <dgm:cxn modelId="{56C2CCE1-E729-4FDF-9716-13D8366E001B}" type="presParOf" srcId="{1BF62872-BD58-4630-8FB4-9D1C6E60AEB6}" destId="{5F3101A4-AAFF-4953-BD4E-538B2D7B8C7E}" srcOrd="0" destOrd="0" presId="urn:microsoft.com/office/officeart/2005/8/layout/pList2"/>
    <dgm:cxn modelId="{5CF7FD03-2705-4E1F-A93F-618867440131}" type="presParOf" srcId="{5F3101A4-AAFF-4953-BD4E-538B2D7B8C7E}" destId="{755B8C6F-19F4-40E9-801D-D6595F48BE0A}" srcOrd="0" destOrd="0" presId="urn:microsoft.com/office/officeart/2005/8/layout/pList2"/>
    <dgm:cxn modelId="{AFC4308F-0A6B-43A5-A510-87E0CC9B7FF4}" type="presParOf" srcId="{5F3101A4-AAFF-4953-BD4E-538B2D7B8C7E}" destId="{6E92D376-EE79-4201-BE6C-B465F1A15F14}" srcOrd="1" destOrd="0" presId="urn:microsoft.com/office/officeart/2005/8/layout/pList2"/>
    <dgm:cxn modelId="{CC0E7DA5-AA54-49DB-BAB2-4FCDD9137892}" type="presParOf" srcId="{5F3101A4-AAFF-4953-BD4E-538B2D7B8C7E}" destId="{BD20A0BA-A4F6-45B7-A49E-020E31191060}" srcOrd="2" destOrd="0" presId="urn:microsoft.com/office/officeart/2005/8/layout/pList2"/>
    <dgm:cxn modelId="{D19C90AD-26CF-4A69-A66F-A3F4B30B5E4A}" type="presParOf" srcId="{1BF62872-BD58-4630-8FB4-9D1C6E60AEB6}" destId="{12F51321-687A-437D-B2A8-9611577EA406}" srcOrd="1" destOrd="0" presId="urn:microsoft.com/office/officeart/2005/8/layout/pList2"/>
    <dgm:cxn modelId="{E5F08876-1899-4E37-8340-C24DD22ED797}" type="presParOf" srcId="{1BF62872-BD58-4630-8FB4-9D1C6E60AEB6}" destId="{31E5D787-3D5F-4D9C-BCBB-01A1285348E3}" srcOrd="2" destOrd="0" presId="urn:microsoft.com/office/officeart/2005/8/layout/pList2"/>
    <dgm:cxn modelId="{00C4C56E-5E1D-4606-A64C-7FAB73CE5AF6}" type="presParOf" srcId="{31E5D787-3D5F-4D9C-BCBB-01A1285348E3}" destId="{09DCEFF5-6930-4525-9D13-8ED6E539BE30}" srcOrd="0" destOrd="0" presId="urn:microsoft.com/office/officeart/2005/8/layout/pList2"/>
    <dgm:cxn modelId="{6DC3B192-76B4-4FB7-8521-CA1AF90295F9}" type="presParOf" srcId="{31E5D787-3D5F-4D9C-BCBB-01A1285348E3}" destId="{BBB62BAE-01A2-46BA-9DF1-6D274B765C2B}" srcOrd="1" destOrd="0" presId="urn:microsoft.com/office/officeart/2005/8/layout/pList2"/>
    <dgm:cxn modelId="{8DBCCEF1-4165-4D64-9175-A05B3BDE20BE}" type="presParOf" srcId="{31E5D787-3D5F-4D9C-BCBB-01A1285348E3}" destId="{C96C3C6D-29F8-4A0C-B1B7-F2B5F5E24B08}" srcOrd="2" destOrd="0" presId="urn:microsoft.com/office/officeart/2005/8/layout/pList2"/>
    <dgm:cxn modelId="{1704DFC6-A4F1-4CED-9BB8-30658F82D403}" type="presParOf" srcId="{1BF62872-BD58-4630-8FB4-9D1C6E60AEB6}" destId="{721034E1-24D5-4D78-A3A5-C3F3DBBF70B1}" srcOrd="3" destOrd="0" presId="urn:microsoft.com/office/officeart/2005/8/layout/pList2"/>
    <dgm:cxn modelId="{D9157EC4-3A0C-4B24-9E2C-D14C6B434D07}" type="presParOf" srcId="{1BF62872-BD58-4630-8FB4-9D1C6E60AEB6}" destId="{7259D85B-C956-43A2-95AC-4F663966BCDD}" srcOrd="4" destOrd="0" presId="urn:microsoft.com/office/officeart/2005/8/layout/pList2"/>
    <dgm:cxn modelId="{8C853E63-92E5-4982-A09A-31A11D5DB8A4}" type="presParOf" srcId="{7259D85B-C956-43A2-95AC-4F663966BCDD}" destId="{77146AAA-DA8F-4C98-AC70-08F3E714AA58}" srcOrd="0" destOrd="0" presId="urn:microsoft.com/office/officeart/2005/8/layout/pList2"/>
    <dgm:cxn modelId="{2319B7F9-2935-46EA-9611-592C47495D9B}" type="presParOf" srcId="{7259D85B-C956-43A2-95AC-4F663966BCDD}" destId="{E13DA96E-4C3E-4B8E-A9AA-0F27B01A1EDA}" srcOrd="1" destOrd="0" presId="urn:microsoft.com/office/officeart/2005/8/layout/pList2"/>
    <dgm:cxn modelId="{B9CEA569-CB62-41A2-8171-1586E95BDEEB}" type="presParOf" srcId="{7259D85B-C956-43A2-95AC-4F663966BCDD}" destId="{665AF2FB-D8F7-4F5C-BBE3-9CFA56D5BA9C}" srcOrd="2" destOrd="0" presId="urn:microsoft.com/office/officeart/2005/8/layout/p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noProof="0" dirty="0">
            <a:effectLst>
              <a:outerShdw blurRad="38100" dist="38100" dir="2700000" algn="tl">
                <a:srgbClr val="000000">
                  <a:alpha val="43137"/>
                </a:srgbClr>
              </a:outerShdw>
            </a:effectLst>
            <a:latin typeface="Franklin Gothic Demi Cond" pitchFamily="34" charset="0"/>
          </a:endParaRP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Introducción</a:t>
          </a:r>
          <a:r>
            <a:rPr lang="es-ES_tradnl" sz="2200" b="0" noProof="0" dirty="0" smtClean="0">
              <a:solidFill>
                <a:schemeClr val="tx1"/>
              </a:solidFill>
              <a:latin typeface="Franklin Gothic Medium Cond" pitchFamily="34" charset="0"/>
            </a:rPr>
            <a:t> </a:t>
          </a:r>
          <a:endParaRPr lang="es-ES_tradnl" sz="2200" b="0" noProof="0" dirty="0">
            <a:solidFill>
              <a:schemeClr val="tx1"/>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1C9D229C-3B55-4F47-BFED-734B9AEB7668}">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Conclusiones </a:t>
          </a:r>
          <a:r>
            <a:rPr lang="es-ES_tradnl" sz="2200" b="0" noProof="0" dirty="0" smtClean="0">
              <a:solidFill>
                <a:schemeClr val="bg1">
                  <a:lumMod val="85000"/>
                </a:schemeClr>
              </a:solidFill>
              <a:latin typeface="Franklin Gothic Medium Cond" pitchFamily="34" charset="0"/>
            </a:rPr>
            <a:t>y Trabajos futuros</a:t>
          </a:r>
          <a:endParaRPr lang="es-ES_tradnl" sz="2200" b="0" noProof="0" dirty="0">
            <a:solidFill>
              <a:schemeClr val="bg1">
                <a:lumMod val="85000"/>
              </a:schemeClr>
            </a:solidFill>
            <a:latin typeface="Franklin Gothic Medium Cond" pitchFamily="34" charset="0"/>
          </a:endParaRPr>
        </a:p>
      </dgm:t>
    </dgm:pt>
    <dgm:pt modelId="{A7DE0102-420D-472D-B41F-4D46834666F3}" type="parTrans" cxnId="{F475AD1E-60E1-44AF-B14B-40489788EAE7}">
      <dgm:prSet/>
      <dgm:spPr/>
      <dgm:t>
        <a:bodyPr/>
        <a:lstStyle/>
        <a:p>
          <a:endParaRPr lang="es-EC"/>
        </a:p>
      </dgm:t>
    </dgm:pt>
    <dgm:pt modelId="{F3A3B565-7485-40C7-AFBC-0B399C9D7ADF}" type="sibTrans" cxnId="{F475AD1E-60E1-44AF-B14B-40489788EAE7}">
      <dgm:prSet/>
      <dgm:spPr/>
      <dgm:t>
        <a:bodyPr/>
        <a:lstStyle/>
        <a:p>
          <a:endParaRPr lang="es-EC"/>
        </a:p>
      </dgm:t>
    </dgm:pt>
    <dgm:pt modelId="{EFA20059-042E-4154-8F51-0BB43FF8AAFA}">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Sistema de Detección y Reconocimiento</a:t>
          </a:r>
          <a:endParaRPr lang="es-ES_tradnl" sz="2200" b="0" noProof="0" dirty="0">
            <a:solidFill>
              <a:schemeClr val="bg1">
                <a:lumMod val="85000"/>
              </a:schemeClr>
            </a:solidFill>
            <a:latin typeface="Franklin Gothic Medium Cond" pitchFamily="34" charset="0"/>
          </a:endParaRPr>
        </a:p>
      </dgm:t>
    </dgm:pt>
    <dgm:pt modelId="{2F25E545-4515-4CD4-8D13-81E1A0A860CA}" type="parTrans" cxnId="{9716DECF-2087-4413-901C-3F6C097C46BE}">
      <dgm:prSet/>
      <dgm:spPr/>
      <dgm:t>
        <a:bodyPr/>
        <a:lstStyle/>
        <a:p>
          <a:endParaRPr lang="en-US"/>
        </a:p>
      </dgm:t>
    </dgm:pt>
    <dgm:pt modelId="{9620A45F-785F-4829-9A32-1927A2B83602}" type="sibTrans" cxnId="{9716DECF-2087-4413-901C-3F6C097C46BE}">
      <dgm:prSet/>
      <dgm:spPr/>
      <dgm:t>
        <a:bodyPr/>
        <a:lstStyle/>
        <a:p>
          <a:endParaRPr lang="en-US"/>
        </a:p>
      </dgm:t>
    </dgm:pt>
    <dgm:pt modelId="{5DE36D69-999C-4D00-86EB-CC206FE9CB6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Pruebas y Resultados</a:t>
          </a:r>
          <a:endParaRPr lang="es-ES_tradnl" sz="2200" b="0" noProof="0" dirty="0">
            <a:solidFill>
              <a:schemeClr val="bg1">
                <a:lumMod val="85000"/>
              </a:schemeClr>
            </a:solidFill>
            <a:latin typeface="Franklin Gothic Medium Cond" pitchFamily="34" charset="0"/>
          </a:endParaRPr>
        </a:p>
      </dgm:t>
    </dgm:pt>
    <dgm:pt modelId="{854C0CC3-E64A-4A04-9541-A8437F7236F4}" type="parTrans" cxnId="{0228BD84-98E6-4DDD-8F0D-231E73B0EBE9}">
      <dgm:prSet/>
      <dgm:spPr/>
      <dgm:t>
        <a:bodyPr/>
        <a:lstStyle/>
        <a:p>
          <a:endParaRPr lang="es-ES"/>
        </a:p>
      </dgm:t>
    </dgm:pt>
    <dgm:pt modelId="{687E01B2-16E4-4C50-9892-8D4C751C829E}" type="sibTrans" cxnId="{0228BD84-98E6-4DDD-8F0D-231E73B0EBE9}">
      <dgm:prSet/>
      <dgm:spPr/>
      <dgm:t>
        <a:bodyPr/>
        <a:lstStyle/>
        <a:p>
          <a:endParaRPr lang="es-ES"/>
        </a:p>
      </dgm:t>
    </dgm:pt>
    <dgm:pt modelId="{F11ED0B4-DD0B-4DD0-9073-FD4D0238CAA4}">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Justificación</a:t>
          </a:r>
          <a:r>
            <a:rPr lang="es-ES_tradnl" sz="2200" b="0" noProof="0" dirty="0" smtClean="0">
              <a:solidFill>
                <a:schemeClr val="bg1">
                  <a:lumMod val="85000"/>
                </a:schemeClr>
              </a:solidFill>
              <a:latin typeface="Franklin Gothic Medium Cond" pitchFamily="34" charset="0"/>
            </a:rPr>
            <a:t> </a:t>
          </a:r>
          <a:endParaRPr lang="es-ES_tradnl" sz="2200" b="0" noProof="0" dirty="0">
            <a:solidFill>
              <a:schemeClr val="bg1">
                <a:lumMod val="85000"/>
              </a:schemeClr>
            </a:solidFill>
            <a:latin typeface="Franklin Gothic Medium Cond" pitchFamily="34" charset="0"/>
          </a:endParaRPr>
        </a:p>
      </dgm:t>
    </dgm:pt>
    <dgm:pt modelId="{57CAD052-B16A-43CE-A5AF-41183C62AF9A}" type="parTrans" cxnId="{07108957-39A7-461B-A3F1-27584A332C57}">
      <dgm:prSet/>
      <dgm:spPr/>
      <dgm:t>
        <a:bodyPr/>
        <a:lstStyle/>
        <a:p>
          <a:endParaRPr lang="es-EC"/>
        </a:p>
      </dgm:t>
    </dgm:pt>
    <dgm:pt modelId="{D3581C23-F625-41DC-A19F-CCF94B7F93FD}" type="sibTrans" cxnId="{07108957-39A7-461B-A3F1-27584A332C57}">
      <dgm:prSet/>
      <dgm:spPr/>
      <dgm:t>
        <a:bodyPr/>
        <a:lstStyle/>
        <a:p>
          <a:endParaRPr lang="es-EC"/>
        </a:p>
      </dgm:t>
    </dgm:pt>
    <dgm:pt modelId="{D717A5CD-6659-460E-8B69-A50971FE2FBA}">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Alcance</a:t>
          </a:r>
          <a:endParaRPr lang="es-ES_tradnl" sz="2200" b="0" noProof="0" dirty="0">
            <a:solidFill>
              <a:schemeClr val="bg1">
                <a:lumMod val="85000"/>
              </a:schemeClr>
            </a:solidFill>
            <a:latin typeface="Franklin Gothic Medium Cond" pitchFamily="34" charset="0"/>
          </a:endParaRPr>
        </a:p>
      </dgm:t>
    </dgm:pt>
    <dgm:pt modelId="{4C162810-CFB1-4B12-BBF8-BC94494DCD3E}" type="parTrans" cxnId="{77681733-0257-447E-B78C-CD081A3936BB}">
      <dgm:prSet/>
      <dgm:spPr/>
      <dgm:t>
        <a:bodyPr/>
        <a:lstStyle/>
        <a:p>
          <a:endParaRPr lang="es-EC"/>
        </a:p>
      </dgm:t>
    </dgm:pt>
    <dgm:pt modelId="{79E3E5AD-16A9-4613-BFFD-A7CF27E5B5B6}" type="sibTrans" cxnId="{77681733-0257-447E-B78C-CD081A3936BB}">
      <dgm:prSet/>
      <dgm:spPr/>
      <dgm:t>
        <a:bodyPr/>
        <a:lstStyle/>
        <a:p>
          <a:endParaRPr lang="es-EC"/>
        </a:p>
      </dgm:t>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n-U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n-U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n-US"/>
        </a:p>
      </dgm:t>
    </dgm:pt>
  </dgm:ptLst>
  <dgm:cxnLst>
    <dgm:cxn modelId="{11135237-8B65-4905-A675-258D1657ED1E}" type="presOf" srcId="{5B3A6A8A-E771-4D31-9211-6426EC1D3009}" destId="{C83FBA1B-B38F-437C-A4D7-414C5850125B}" srcOrd="0" destOrd="0" presId="urn:microsoft.com/office/officeart/2005/8/layout/vList2"/>
    <dgm:cxn modelId="{D5DAAAE6-14F9-4155-B485-7AF096FF84E2}" type="presOf" srcId="{1C9D229C-3B55-4F47-BFED-734B9AEB7668}" destId="{C83FBA1B-B38F-437C-A4D7-414C5850125B}" srcOrd="0" destOrd="5" presId="urn:microsoft.com/office/officeart/2005/8/layout/vList2"/>
    <dgm:cxn modelId="{F475AD1E-60E1-44AF-B14B-40489788EAE7}" srcId="{D1ED71FB-F29A-4551-AB0C-C7A1788139BD}" destId="{1C9D229C-3B55-4F47-BFED-734B9AEB7668}" srcOrd="5" destOrd="0" parTransId="{A7DE0102-420D-472D-B41F-4D46834666F3}" sibTransId="{F3A3B565-7485-40C7-AFBC-0B399C9D7ADF}"/>
    <dgm:cxn modelId="{63A97F78-0FB0-492E-8EDF-61BE160D7D94}" type="presOf" srcId="{D717A5CD-6659-460E-8B69-A50971FE2FBA}" destId="{C83FBA1B-B38F-437C-A4D7-414C5850125B}" srcOrd="0" destOrd="2" presId="urn:microsoft.com/office/officeart/2005/8/layout/vList2"/>
    <dgm:cxn modelId="{BE03FF31-EAB4-47D1-BE92-1081C364198A}" type="presOf" srcId="{D1ED71FB-F29A-4551-AB0C-C7A1788139BD}" destId="{9D570E31-9E0C-460C-A8AB-7B42020FAA41}" srcOrd="0" destOrd="0" presId="urn:microsoft.com/office/officeart/2005/8/layout/vList2"/>
    <dgm:cxn modelId="{5FBB1772-D3C6-44F7-9E1D-8DF79A65113C}" type="presOf" srcId="{F11ED0B4-DD0B-4DD0-9073-FD4D0238CAA4}" destId="{C83FBA1B-B38F-437C-A4D7-414C5850125B}" srcOrd="0" destOrd="1" presId="urn:microsoft.com/office/officeart/2005/8/layout/vList2"/>
    <dgm:cxn modelId="{84EDA9F8-4B9E-454D-84D6-13E56B79738F}" srcId="{D1ED71FB-F29A-4551-AB0C-C7A1788139BD}" destId="{5B3A6A8A-E771-4D31-9211-6426EC1D3009}" srcOrd="0" destOrd="0" parTransId="{89C15884-2459-4268-8F6B-CF75D9C5CD8B}" sibTransId="{C7284EAD-E7F8-47F8-80AA-3DB5EE7910A7}"/>
    <dgm:cxn modelId="{9716DECF-2087-4413-901C-3F6C097C46BE}" srcId="{D1ED71FB-F29A-4551-AB0C-C7A1788139BD}" destId="{EFA20059-042E-4154-8F51-0BB43FF8AAFA}" srcOrd="3" destOrd="0" parTransId="{2F25E545-4515-4CD4-8D13-81E1A0A860CA}" sibTransId="{9620A45F-785F-4829-9A32-1927A2B83602}"/>
    <dgm:cxn modelId="{788E6691-90DA-4DCD-8E19-4550BA9D5F07}" type="presOf" srcId="{5DE36D69-999C-4D00-86EB-CC206FE9CB69}" destId="{C83FBA1B-B38F-437C-A4D7-414C5850125B}" srcOrd="0" destOrd="4" presId="urn:microsoft.com/office/officeart/2005/8/layout/vList2"/>
    <dgm:cxn modelId="{0228BD84-98E6-4DDD-8F0D-231E73B0EBE9}" srcId="{D1ED71FB-F29A-4551-AB0C-C7A1788139BD}" destId="{5DE36D69-999C-4D00-86EB-CC206FE9CB69}" srcOrd="4" destOrd="0" parTransId="{854C0CC3-E64A-4A04-9541-A8437F7236F4}" sibTransId="{687E01B2-16E4-4C50-9892-8D4C751C829E}"/>
    <dgm:cxn modelId="{77681733-0257-447E-B78C-CD081A3936BB}" srcId="{D1ED71FB-F29A-4551-AB0C-C7A1788139BD}" destId="{D717A5CD-6659-460E-8B69-A50971FE2FBA}" srcOrd="2" destOrd="0" parTransId="{4C162810-CFB1-4B12-BBF8-BC94494DCD3E}" sibTransId="{79E3E5AD-16A9-4613-BFFD-A7CF27E5B5B6}"/>
    <dgm:cxn modelId="{E07372D8-A618-496F-8C91-84744B077574}" srcId="{66648E1C-5979-4E96-9B11-19BBA834C7B8}" destId="{D1ED71FB-F29A-4551-AB0C-C7A1788139BD}" srcOrd="0" destOrd="0" parTransId="{6E434B21-E687-4146-A575-01681DBBBC41}" sibTransId="{16C4C80D-00D1-443C-A969-4489A814F229}"/>
    <dgm:cxn modelId="{07108957-39A7-461B-A3F1-27584A332C57}" srcId="{D1ED71FB-F29A-4551-AB0C-C7A1788139BD}" destId="{F11ED0B4-DD0B-4DD0-9073-FD4D0238CAA4}" srcOrd="1" destOrd="0" parTransId="{57CAD052-B16A-43CE-A5AF-41183C62AF9A}" sibTransId="{D3581C23-F625-41DC-A19F-CCF94B7F93FD}"/>
    <dgm:cxn modelId="{7F987421-F8E4-4586-8FCF-8B52B116A058}" type="presOf" srcId="{66648E1C-5979-4E96-9B11-19BBA834C7B8}" destId="{064591C5-3136-44E9-8DD7-FC67AC975F92}" srcOrd="0" destOrd="0" presId="urn:microsoft.com/office/officeart/2005/8/layout/vList2"/>
    <dgm:cxn modelId="{3E706A56-8E37-4FBE-9FED-8BD8C9E0FA91}" type="presOf" srcId="{EFA20059-042E-4154-8F51-0BB43FF8AAFA}" destId="{C83FBA1B-B38F-437C-A4D7-414C5850125B}" srcOrd="0" destOrd="3" presId="urn:microsoft.com/office/officeart/2005/8/layout/vList2"/>
    <dgm:cxn modelId="{844495A4-A596-4DFE-A0DB-1C105B857C9D}" type="presParOf" srcId="{064591C5-3136-44E9-8DD7-FC67AC975F92}" destId="{9D570E31-9E0C-460C-A8AB-7B42020FAA41}" srcOrd="0" destOrd="0" presId="urn:microsoft.com/office/officeart/2005/8/layout/vList2"/>
    <dgm:cxn modelId="{0A55D578-F4C6-4977-8EFB-4D7F87024AE6}"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08229C59-78D1-44CE-93D1-29D2B9B1CDEE}" type="doc">
      <dgm:prSet loTypeId="urn:microsoft.com/office/officeart/2005/8/layout/pyramid2" loCatId="list" qsTypeId="urn:microsoft.com/office/officeart/2005/8/quickstyle/simple1" qsCatId="simple" csTypeId="urn:microsoft.com/office/officeart/2005/8/colors/colorful4" csCatId="colorful" phldr="1"/>
      <dgm:spPr/>
    </dgm:pt>
    <dgm:pt modelId="{FD79EB4E-784F-4400-A277-8016AE862B24}">
      <dgm:prSet custT="1"/>
      <dgm:spPr/>
      <dgm:t>
        <a:bodyPr/>
        <a:lstStyle/>
        <a:p>
          <a:r>
            <a:rPr lang="es-EC" sz="1600" dirty="0" smtClean="0"/>
            <a:t>Este trabajo se presenta con la finalidad que en un futuro se pueda mejorar la seguridad vial en el Ecuador reduciendo los efectos de la distracción e irrespeto de las señales reglamentarias de tránsito por parte del conductor, mediante la aplicación de tecnologías relacionadas a la visión e inteligencia artificial aplicados en el sector automotriz, creando un Sistema Avanzado de Asistencia a la Conducción.</a:t>
          </a:r>
        </a:p>
      </dgm:t>
    </dgm:pt>
    <dgm:pt modelId="{0FEA16A3-0C9E-452F-ABDE-1A17D91EA25B}" type="parTrans" cxnId="{54D289A2-6537-4ECC-B0D1-AD02B5DA2EDE}">
      <dgm:prSet/>
      <dgm:spPr/>
      <dgm:t>
        <a:bodyPr/>
        <a:lstStyle/>
        <a:p>
          <a:endParaRPr lang="es-ES"/>
        </a:p>
      </dgm:t>
    </dgm:pt>
    <dgm:pt modelId="{9C69FF5F-9700-4B23-B315-6D07FB9FFA93}" type="sibTrans" cxnId="{54D289A2-6537-4ECC-B0D1-AD02B5DA2EDE}">
      <dgm:prSet/>
      <dgm:spPr/>
      <dgm:t>
        <a:bodyPr/>
        <a:lstStyle/>
        <a:p>
          <a:endParaRPr lang="es-ES"/>
        </a:p>
      </dgm:t>
    </dgm:pt>
    <dgm:pt modelId="{2DC5BCFF-5DDE-41CD-B2F0-2F4DAE6D82E3}">
      <dgm:prSet custT="1"/>
      <dgm:spPr/>
      <dgm:t>
        <a:bodyPr/>
        <a:lstStyle/>
        <a:p>
          <a:r>
            <a:rPr lang="es-EC" sz="1600" dirty="0" smtClean="0"/>
            <a:t>Las necesidades impuestas por la sociedad en la actualidad requieren respuestas inteligentes, las cuales demandan del uso de tecnologías y conocimientos complejos, que den soluciones a la mayoría de necesidades en la seguridad vial.</a:t>
          </a:r>
        </a:p>
      </dgm:t>
    </dgm:pt>
    <dgm:pt modelId="{B193BD2A-DC5B-41EF-AD54-5F08643472A1}" type="sibTrans" cxnId="{4A96247D-21E6-4262-AFA2-542DC76E2394}">
      <dgm:prSet/>
      <dgm:spPr/>
      <dgm:t>
        <a:bodyPr/>
        <a:lstStyle/>
        <a:p>
          <a:endParaRPr lang="es-ES"/>
        </a:p>
      </dgm:t>
    </dgm:pt>
    <dgm:pt modelId="{6869F51D-1093-42F3-A026-A50AE4DA8111}" type="parTrans" cxnId="{4A96247D-21E6-4262-AFA2-542DC76E2394}">
      <dgm:prSet/>
      <dgm:spPr/>
      <dgm:t>
        <a:bodyPr/>
        <a:lstStyle/>
        <a:p>
          <a:endParaRPr lang="es-ES"/>
        </a:p>
      </dgm:t>
    </dgm:pt>
    <dgm:pt modelId="{10385EB2-3B38-43E5-8EAE-E755620CF1FE}" type="pres">
      <dgm:prSet presAssocID="{08229C59-78D1-44CE-93D1-29D2B9B1CDEE}" presName="compositeShape" presStyleCnt="0">
        <dgm:presLayoutVars>
          <dgm:dir/>
          <dgm:resizeHandles/>
        </dgm:presLayoutVars>
      </dgm:prSet>
      <dgm:spPr/>
    </dgm:pt>
    <dgm:pt modelId="{C7FB2B06-3ED1-411B-930C-4FDE817049F2}" type="pres">
      <dgm:prSet presAssocID="{08229C59-78D1-44CE-93D1-29D2B9B1CDEE}" presName="pyramid" presStyleLbl="node1" presStyleIdx="0" presStyleCnt="1" custScaleX="1977" custScaleY="959" custLinFactNeighborX="-28615"/>
      <dgm:spPr/>
    </dgm:pt>
    <dgm:pt modelId="{0A72725B-C6B4-4ABB-993E-E54F6090A38D}" type="pres">
      <dgm:prSet presAssocID="{08229C59-78D1-44CE-93D1-29D2B9B1CDEE}" presName="theList" presStyleCnt="0"/>
      <dgm:spPr/>
    </dgm:pt>
    <dgm:pt modelId="{BC25F835-9290-4E5A-A900-044578D8561E}" type="pres">
      <dgm:prSet presAssocID="{2DC5BCFF-5DDE-41CD-B2F0-2F4DAE6D82E3}" presName="aNode" presStyleLbl="fgAcc1" presStyleIdx="0" presStyleCnt="2" custScaleX="161859" custScaleY="73112">
        <dgm:presLayoutVars>
          <dgm:bulletEnabled val="1"/>
        </dgm:presLayoutVars>
      </dgm:prSet>
      <dgm:spPr/>
      <dgm:t>
        <a:bodyPr/>
        <a:lstStyle/>
        <a:p>
          <a:endParaRPr lang="es-EC"/>
        </a:p>
      </dgm:t>
    </dgm:pt>
    <dgm:pt modelId="{1FBE3980-B791-4DA1-82DA-3F0AA1A97CA4}" type="pres">
      <dgm:prSet presAssocID="{2DC5BCFF-5DDE-41CD-B2F0-2F4DAE6D82E3}" presName="aSpace" presStyleCnt="0"/>
      <dgm:spPr/>
    </dgm:pt>
    <dgm:pt modelId="{7128A8B8-9ED7-48B0-80D4-B31A58FA14B6}" type="pres">
      <dgm:prSet presAssocID="{FD79EB4E-784F-4400-A277-8016AE862B24}" presName="aNode" presStyleLbl="fgAcc1" presStyleIdx="1" presStyleCnt="2" custScaleX="161859">
        <dgm:presLayoutVars>
          <dgm:bulletEnabled val="1"/>
        </dgm:presLayoutVars>
      </dgm:prSet>
      <dgm:spPr/>
      <dgm:t>
        <a:bodyPr/>
        <a:lstStyle/>
        <a:p>
          <a:endParaRPr lang="es-ES"/>
        </a:p>
      </dgm:t>
    </dgm:pt>
    <dgm:pt modelId="{EEC1DDA5-876A-475E-A266-6478F89C63FF}" type="pres">
      <dgm:prSet presAssocID="{FD79EB4E-784F-4400-A277-8016AE862B24}" presName="aSpace" presStyleCnt="0"/>
      <dgm:spPr/>
    </dgm:pt>
  </dgm:ptLst>
  <dgm:cxnLst>
    <dgm:cxn modelId="{CEC9023A-3D60-4CB0-B94F-747408F82FA3}" type="presOf" srcId="{08229C59-78D1-44CE-93D1-29D2B9B1CDEE}" destId="{10385EB2-3B38-43E5-8EAE-E755620CF1FE}" srcOrd="0" destOrd="0" presId="urn:microsoft.com/office/officeart/2005/8/layout/pyramid2"/>
    <dgm:cxn modelId="{27B15A83-5F78-484D-A889-DA148091EFE7}" type="presOf" srcId="{2DC5BCFF-5DDE-41CD-B2F0-2F4DAE6D82E3}" destId="{BC25F835-9290-4E5A-A900-044578D8561E}" srcOrd="0" destOrd="0" presId="urn:microsoft.com/office/officeart/2005/8/layout/pyramid2"/>
    <dgm:cxn modelId="{54D289A2-6537-4ECC-B0D1-AD02B5DA2EDE}" srcId="{08229C59-78D1-44CE-93D1-29D2B9B1CDEE}" destId="{FD79EB4E-784F-4400-A277-8016AE862B24}" srcOrd="1" destOrd="0" parTransId="{0FEA16A3-0C9E-452F-ABDE-1A17D91EA25B}" sibTransId="{9C69FF5F-9700-4B23-B315-6D07FB9FFA93}"/>
    <dgm:cxn modelId="{C2DD4DD1-5280-4142-AD66-0ED9D29FDEE1}" type="presOf" srcId="{FD79EB4E-784F-4400-A277-8016AE862B24}" destId="{7128A8B8-9ED7-48B0-80D4-B31A58FA14B6}" srcOrd="0" destOrd="0" presId="urn:microsoft.com/office/officeart/2005/8/layout/pyramid2"/>
    <dgm:cxn modelId="{4A96247D-21E6-4262-AFA2-542DC76E2394}" srcId="{08229C59-78D1-44CE-93D1-29D2B9B1CDEE}" destId="{2DC5BCFF-5DDE-41CD-B2F0-2F4DAE6D82E3}" srcOrd="0" destOrd="0" parTransId="{6869F51D-1093-42F3-A026-A50AE4DA8111}" sibTransId="{B193BD2A-DC5B-41EF-AD54-5F08643472A1}"/>
    <dgm:cxn modelId="{2BC32337-D1AA-42D8-B41B-9A835BA5CCCC}" type="presParOf" srcId="{10385EB2-3B38-43E5-8EAE-E755620CF1FE}" destId="{C7FB2B06-3ED1-411B-930C-4FDE817049F2}" srcOrd="0" destOrd="0" presId="urn:microsoft.com/office/officeart/2005/8/layout/pyramid2"/>
    <dgm:cxn modelId="{E45F6145-A5C3-4EE3-9F84-F4EFEA1CC5B1}" type="presParOf" srcId="{10385EB2-3B38-43E5-8EAE-E755620CF1FE}" destId="{0A72725B-C6B4-4ABB-993E-E54F6090A38D}" srcOrd="1" destOrd="0" presId="urn:microsoft.com/office/officeart/2005/8/layout/pyramid2"/>
    <dgm:cxn modelId="{D5337751-ED12-4BC4-AA2A-7A7D300A9B73}" type="presParOf" srcId="{0A72725B-C6B4-4ABB-993E-E54F6090A38D}" destId="{BC25F835-9290-4E5A-A900-044578D8561E}" srcOrd="0" destOrd="0" presId="urn:microsoft.com/office/officeart/2005/8/layout/pyramid2"/>
    <dgm:cxn modelId="{F77C639C-7057-40A7-A399-37A477CF7F0C}" type="presParOf" srcId="{0A72725B-C6B4-4ABB-993E-E54F6090A38D}" destId="{1FBE3980-B791-4DA1-82DA-3F0AA1A97CA4}" srcOrd="1" destOrd="0" presId="urn:microsoft.com/office/officeart/2005/8/layout/pyramid2"/>
    <dgm:cxn modelId="{A4BF69C2-EF84-4E47-9741-AC902D0723CC}" type="presParOf" srcId="{0A72725B-C6B4-4ABB-993E-E54F6090A38D}" destId="{7128A8B8-9ED7-48B0-80D4-B31A58FA14B6}" srcOrd="2" destOrd="0" presId="urn:microsoft.com/office/officeart/2005/8/layout/pyramid2"/>
    <dgm:cxn modelId="{FCD58027-9BCF-4A35-B633-B1E85FF4F208}" type="presParOf" srcId="{0A72725B-C6B4-4ABB-993E-E54F6090A38D}" destId="{EEC1DDA5-876A-475E-A266-6478F89C63FF}" srcOrd="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724018"/>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kern="1200" noProof="0" dirty="0">
            <a:effectLst>
              <a:outerShdw blurRad="38100" dist="38100" dir="2700000" algn="tl">
                <a:srgbClr val="000000">
                  <a:alpha val="43137"/>
                </a:srgbClr>
              </a:outerShdw>
            </a:effectLst>
            <a:latin typeface="Franklin Gothic Demi Cond" pitchFamily="34" charset="0"/>
          </a:endParaRPr>
        </a:p>
      </dsp:txBody>
      <dsp:txXfrm>
        <a:off x="34377" y="758395"/>
        <a:ext cx="9075246" cy="635471"/>
      </dsp:txXfrm>
    </dsp:sp>
    <dsp:sp modelId="{C83FBA1B-B38F-437C-A4D7-414C5850125B}">
      <dsp:nvSpPr>
        <dsp:cNvPr id="0" name=""/>
        <dsp:cNvSpPr/>
      </dsp:nvSpPr>
      <dsp:spPr>
        <a:xfrm>
          <a:off x="0" y="2152263"/>
          <a:ext cx="9144000" cy="222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56464" bIns="182880" numCol="1" spcCol="1270" anchor="ctr" anchorCtr="0">
          <a:noAutofit/>
        </a:bodyPr>
        <a:lstStyle/>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Introducción </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Justificación </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Alcance</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Sistema de Detección y Reconocimiento</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Pruebas y Resultados</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Conclusiones </a:t>
          </a:r>
          <a:r>
            <a:rPr lang="es-ES_tradnl" sz="2200" b="0" kern="1200" noProof="0" dirty="0" smtClean="0">
              <a:solidFill>
                <a:schemeClr val="tx1"/>
              </a:solidFill>
              <a:latin typeface="Franklin Gothic Medium Cond" pitchFamily="34" charset="0"/>
            </a:rPr>
            <a:t>y Trabajos futuros</a:t>
          </a:r>
          <a:endParaRPr lang="es-ES_tradnl" sz="2200" b="0" kern="1200" noProof="0" dirty="0">
            <a:solidFill>
              <a:schemeClr val="tx1"/>
            </a:solidFill>
            <a:latin typeface="Franklin Gothic Medium Cond" pitchFamily="34" charset="0"/>
          </a:endParaRPr>
        </a:p>
      </dsp:txBody>
      <dsp:txXfrm>
        <a:off x="0" y="2152263"/>
        <a:ext cx="9144000" cy="222589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B2B06-3ED1-411B-930C-4FDE817049F2}">
      <dsp:nvSpPr>
        <dsp:cNvPr id="0" name=""/>
        <dsp:cNvSpPr/>
      </dsp:nvSpPr>
      <dsp:spPr>
        <a:xfrm>
          <a:off x="0" y="2325629"/>
          <a:ext cx="92845" cy="45037"/>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25F835-9290-4E5A-A900-044578D8561E}">
      <dsp:nvSpPr>
        <dsp:cNvPr id="0" name=""/>
        <dsp:cNvSpPr/>
      </dsp:nvSpPr>
      <dsp:spPr>
        <a:xfrm>
          <a:off x="764429" y="470088"/>
          <a:ext cx="4276132" cy="1669386"/>
        </a:xfrm>
        <a:prstGeom prst="round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Los Sistema Avanzado de Asistencia a la Conducción (ADAS, por sus siglas en inglés) buscan hacer la conducción más segura. </a:t>
          </a:r>
        </a:p>
      </dsp:txBody>
      <dsp:txXfrm>
        <a:off x="845922" y="551581"/>
        <a:ext cx="4113146" cy="1506400"/>
      </dsp:txXfrm>
    </dsp:sp>
    <dsp:sp modelId="{7128A8B8-9ED7-48B0-80D4-B31A58FA14B6}">
      <dsp:nvSpPr>
        <dsp:cNvPr id="0" name=""/>
        <dsp:cNvSpPr/>
      </dsp:nvSpPr>
      <dsp:spPr>
        <a:xfrm>
          <a:off x="764429" y="2348148"/>
          <a:ext cx="4276132" cy="1669386"/>
        </a:xfrm>
        <a:prstGeom prst="roundRect">
          <a:avLst/>
        </a:prstGeom>
        <a:solidFill>
          <a:schemeClr val="lt1">
            <a:alpha val="90000"/>
            <a:hueOff val="0"/>
            <a:satOff val="0"/>
            <a:lumOff val="0"/>
            <a:alphaOff val="0"/>
          </a:schemeClr>
        </a:solidFill>
        <a:ln w="25400" cap="flat" cmpd="sng" algn="ctr">
          <a:solidFill>
            <a:schemeClr val="accent4">
              <a:hueOff val="9644969"/>
              <a:satOff val="-8667"/>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Un Sistema de Detección y Reconocimiento de señales de Tránsito(TSDR, por sus siglas en inglés)  es un componente esencial de los ADAS</a:t>
          </a:r>
        </a:p>
      </dsp:txBody>
      <dsp:txXfrm>
        <a:off x="845922" y="2429641"/>
        <a:ext cx="4113146" cy="15064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724018"/>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kern="1200" noProof="0" dirty="0">
            <a:effectLst>
              <a:outerShdw blurRad="38100" dist="38100" dir="2700000" algn="tl">
                <a:srgbClr val="000000">
                  <a:alpha val="43137"/>
                </a:srgbClr>
              </a:outerShdw>
            </a:effectLst>
            <a:latin typeface="Franklin Gothic Demi Cond" pitchFamily="34" charset="0"/>
          </a:endParaRPr>
        </a:p>
      </dsp:txBody>
      <dsp:txXfrm>
        <a:off x="34377" y="758395"/>
        <a:ext cx="9075246" cy="635471"/>
      </dsp:txXfrm>
    </dsp:sp>
    <dsp:sp modelId="{C83FBA1B-B38F-437C-A4D7-414C5850125B}">
      <dsp:nvSpPr>
        <dsp:cNvPr id="0" name=""/>
        <dsp:cNvSpPr/>
      </dsp:nvSpPr>
      <dsp:spPr>
        <a:xfrm>
          <a:off x="0" y="2152263"/>
          <a:ext cx="9144000" cy="222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56464" bIns="182880" numCol="1" spcCol="1270" anchor="ctr" anchorCtr="0">
          <a:noAutofit/>
        </a:bodyPr>
        <a:lstStyle/>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Introducción</a:t>
          </a:r>
          <a:r>
            <a:rPr lang="es-ES_tradnl" sz="2200" b="0" kern="1200" noProof="0" dirty="0" smtClean="0">
              <a:solidFill>
                <a:schemeClr val="tx1"/>
              </a:solidFill>
              <a:latin typeface="Franklin Gothic Medium Cond" pitchFamily="34" charset="0"/>
            </a:rPr>
            <a:t> </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Justificación </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Alcance</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Sistema de Detección y Reconocimiento</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Pruebas y Resultados</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Conclusiones </a:t>
          </a:r>
          <a:r>
            <a:rPr lang="es-ES_tradnl" sz="2200" b="0" kern="1200" noProof="0" dirty="0" smtClean="0">
              <a:solidFill>
                <a:schemeClr val="bg1">
                  <a:lumMod val="85000"/>
                </a:schemeClr>
              </a:solidFill>
              <a:latin typeface="Franklin Gothic Medium Cond" pitchFamily="34" charset="0"/>
            </a:rPr>
            <a:t>y Trabajos futuros</a:t>
          </a:r>
          <a:endParaRPr lang="es-ES_tradnl" sz="2200" b="0" kern="1200" noProof="0" dirty="0">
            <a:solidFill>
              <a:schemeClr val="bg1">
                <a:lumMod val="85000"/>
              </a:schemeClr>
            </a:solidFill>
            <a:latin typeface="Franklin Gothic Medium Cond" pitchFamily="34" charset="0"/>
          </a:endParaRPr>
        </a:p>
      </dsp:txBody>
      <dsp:txXfrm>
        <a:off x="0" y="2152263"/>
        <a:ext cx="9144000" cy="22258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FBB687-78C0-46CE-95E9-5680513F7D81}">
      <dsp:nvSpPr>
        <dsp:cNvPr id="0" name=""/>
        <dsp:cNvSpPr/>
      </dsp:nvSpPr>
      <dsp:spPr>
        <a:xfrm rot="5400000">
          <a:off x="263329" y="3934705"/>
          <a:ext cx="726086" cy="120819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9AD756-681D-439E-86F8-8E0550B0D0C2}">
      <dsp:nvSpPr>
        <dsp:cNvPr id="0" name=""/>
        <dsp:cNvSpPr/>
      </dsp:nvSpPr>
      <dsp:spPr>
        <a:xfrm>
          <a:off x="141052" y="4295650"/>
          <a:ext cx="1370052" cy="956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C" sz="1400" kern="1200" dirty="0" smtClean="0"/>
            <a:t>Detectar posibles candidatos a señales de tránsito en intersecciones viales en días con diferente iluminación </a:t>
          </a:r>
          <a:endParaRPr lang="es-EC" sz="1400" kern="1200" dirty="0"/>
        </a:p>
      </dsp:txBody>
      <dsp:txXfrm>
        <a:off x="141052" y="4295650"/>
        <a:ext cx="1370052" cy="956117"/>
      </dsp:txXfrm>
    </dsp:sp>
    <dsp:sp modelId="{5CB71623-0A56-41D1-B06E-7E62E7A1C1B8}">
      <dsp:nvSpPr>
        <dsp:cNvPr id="0" name=""/>
        <dsp:cNvSpPr/>
      </dsp:nvSpPr>
      <dsp:spPr>
        <a:xfrm>
          <a:off x="1027085" y="3845750"/>
          <a:ext cx="205804" cy="205804"/>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80760B-154B-4946-9114-B3BC8F671155}">
      <dsp:nvSpPr>
        <dsp:cNvPr id="0" name=""/>
        <dsp:cNvSpPr/>
      </dsp:nvSpPr>
      <dsp:spPr>
        <a:xfrm rot="5400000">
          <a:off x="1686762" y="3301075"/>
          <a:ext cx="726086" cy="120819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B9B871-2264-4BFE-8463-FD1482647707}">
      <dsp:nvSpPr>
        <dsp:cNvPr id="0" name=""/>
        <dsp:cNvSpPr/>
      </dsp:nvSpPr>
      <dsp:spPr>
        <a:xfrm>
          <a:off x="1565561" y="3650837"/>
          <a:ext cx="1090762" cy="956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C" sz="1400" kern="1200" dirty="0" smtClean="0"/>
            <a:t>Clasificar los candidatos a señales de tránsito Pare y Ceda el Paso</a:t>
          </a:r>
          <a:endParaRPr lang="es-EC" sz="1400" kern="1200" dirty="0"/>
        </a:p>
      </dsp:txBody>
      <dsp:txXfrm>
        <a:off x="1565561" y="3650837"/>
        <a:ext cx="1090762" cy="956117"/>
      </dsp:txXfrm>
    </dsp:sp>
    <dsp:sp modelId="{78415ED6-5C24-4064-AE2D-A5BD74210F9C}">
      <dsp:nvSpPr>
        <dsp:cNvPr id="0" name=""/>
        <dsp:cNvSpPr/>
      </dsp:nvSpPr>
      <dsp:spPr>
        <a:xfrm>
          <a:off x="2450519" y="3200934"/>
          <a:ext cx="205804" cy="205804"/>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B99FCF-69A7-4F24-8D7E-D1846B53E710}">
      <dsp:nvSpPr>
        <dsp:cNvPr id="0" name=""/>
        <dsp:cNvSpPr/>
      </dsp:nvSpPr>
      <dsp:spPr>
        <a:xfrm rot="5400000">
          <a:off x="3154372" y="2668746"/>
          <a:ext cx="726086" cy="120819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1D99E7-BFEC-44C2-BF68-A98766A9FB47}">
      <dsp:nvSpPr>
        <dsp:cNvPr id="0" name=""/>
        <dsp:cNvSpPr/>
      </dsp:nvSpPr>
      <dsp:spPr>
        <a:xfrm>
          <a:off x="3033168" y="3029678"/>
          <a:ext cx="1090762" cy="956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C" sz="1400" kern="1200" dirty="0" smtClean="0"/>
            <a:t>Reconocer las señales de tránsito en una distancia comprendida entre 5-20m</a:t>
          </a:r>
          <a:endParaRPr lang="es-EC" sz="1400" kern="1200" dirty="0"/>
        </a:p>
      </dsp:txBody>
      <dsp:txXfrm>
        <a:off x="3033168" y="3029678"/>
        <a:ext cx="1090762" cy="956117"/>
      </dsp:txXfrm>
    </dsp:sp>
    <dsp:sp modelId="{54948072-75E6-4179-9DD1-19AB523E7143}">
      <dsp:nvSpPr>
        <dsp:cNvPr id="0" name=""/>
        <dsp:cNvSpPr/>
      </dsp:nvSpPr>
      <dsp:spPr>
        <a:xfrm>
          <a:off x="3918127" y="2579782"/>
          <a:ext cx="205804" cy="205804"/>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29DE35-25E3-4A45-A424-13804A8064C2}">
      <dsp:nvSpPr>
        <dsp:cNvPr id="0" name=""/>
        <dsp:cNvSpPr/>
      </dsp:nvSpPr>
      <dsp:spPr>
        <a:xfrm rot="5400000">
          <a:off x="4588707" y="2047155"/>
          <a:ext cx="726086" cy="120819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21BF5A-53B1-4E18-87B0-F7B77DBC1BBB}">
      <dsp:nvSpPr>
        <dsp:cNvPr id="0" name=""/>
        <dsp:cNvSpPr/>
      </dsp:nvSpPr>
      <dsp:spPr>
        <a:xfrm>
          <a:off x="4467507" y="2408079"/>
          <a:ext cx="1090762" cy="956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C" sz="1400" kern="1200" dirty="0" smtClean="0"/>
            <a:t>Alertar al conductor mediante una alarma sonora</a:t>
          </a:r>
          <a:endParaRPr lang="es-EC" sz="1400" kern="1200" dirty="0"/>
        </a:p>
      </dsp:txBody>
      <dsp:txXfrm>
        <a:off x="4467507" y="2408079"/>
        <a:ext cx="1090762" cy="956117"/>
      </dsp:txXfrm>
    </dsp:sp>
    <dsp:sp modelId="{6810C890-7F67-4B33-B271-F8489ED54A91}">
      <dsp:nvSpPr>
        <dsp:cNvPr id="0" name=""/>
        <dsp:cNvSpPr/>
      </dsp:nvSpPr>
      <dsp:spPr>
        <a:xfrm>
          <a:off x="5352467" y="1958177"/>
          <a:ext cx="205804" cy="205804"/>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8A5C5E-400D-4C0F-8BAA-B24E82A54424}">
      <dsp:nvSpPr>
        <dsp:cNvPr id="0" name=""/>
        <dsp:cNvSpPr/>
      </dsp:nvSpPr>
      <dsp:spPr>
        <a:xfrm rot="5400000">
          <a:off x="6024167" y="1458499"/>
          <a:ext cx="726086" cy="120819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69A2BB-39A5-4F2B-97B7-3BBB527A0FEB}">
      <dsp:nvSpPr>
        <dsp:cNvPr id="0" name=""/>
        <dsp:cNvSpPr/>
      </dsp:nvSpPr>
      <dsp:spPr>
        <a:xfrm>
          <a:off x="5913724" y="1853782"/>
          <a:ext cx="1090762" cy="956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C" sz="1400" kern="1200" dirty="0" smtClean="0"/>
            <a:t>Realizar pruebas de funcionamiento para validar el sistema</a:t>
          </a:r>
          <a:endParaRPr lang="es-EC" sz="1400" kern="1200" dirty="0"/>
        </a:p>
      </dsp:txBody>
      <dsp:txXfrm>
        <a:off x="5913724" y="1853782"/>
        <a:ext cx="1090762" cy="956117"/>
      </dsp:txXfrm>
    </dsp:sp>
    <dsp:sp modelId="{CF13F54F-A88D-4FD5-952B-FAB06A063B15}">
      <dsp:nvSpPr>
        <dsp:cNvPr id="0" name=""/>
        <dsp:cNvSpPr/>
      </dsp:nvSpPr>
      <dsp:spPr>
        <a:xfrm>
          <a:off x="6764240" y="1383111"/>
          <a:ext cx="205804" cy="205804"/>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74B6E-47B2-4CF3-A819-891DF34C3490}">
      <dsp:nvSpPr>
        <dsp:cNvPr id="0" name=""/>
        <dsp:cNvSpPr/>
      </dsp:nvSpPr>
      <dsp:spPr>
        <a:xfrm rot="5400000">
          <a:off x="7491377" y="827956"/>
          <a:ext cx="726086" cy="120819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62278C-90F3-4834-A5FD-AA8B16692F05}">
      <dsp:nvSpPr>
        <dsp:cNvPr id="0" name=""/>
        <dsp:cNvSpPr/>
      </dsp:nvSpPr>
      <dsp:spPr>
        <a:xfrm>
          <a:off x="7370173" y="1188947"/>
          <a:ext cx="1090762" cy="956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C" sz="1400" kern="1200" dirty="0" smtClean="0"/>
            <a:t>Sistema automático de detección y reconocimiento de señales de tránsito en intersecciones viales para aplicaciones en vehículos inteligentes</a:t>
          </a:r>
          <a:endParaRPr lang="es-EC" sz="1400" kern="1200" dirty="0"/>
        </a:p>
      </dsp:txBody>
      <dsp:txXfrm>
        <a:off x="7370173" y="1188947"/>
        <a:ext cx="1090762" cy="95611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724018"/>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kern="1200" noProof="0" dirty="0">
            <a:effectLst>
              <a:outerShdw blurRad="38100" dist="38100" dir="2700000" algn="tl">
                <a:srgbClr val="000000">
                  <a:alpha val="43137"/>
                </a:srgbClr>
              </a:outerShdw>
            </a:effectLst>
            <a:latin typeface="Franklin Gothic Demi Cond" pitchFamily="34" charset="0"/>
          </a:endParaRPr>
        </a:p>
      </dsp:txBody>
      <dsp:txXfrm>
        <a:off x="34377" y="758395"/>
        <a:ext cx="9075246" cy="635471"/>
      </dsp:txXfrm>
    </dsp:sp>
    <dsp:sp modelId="{C83FBA1B-B38F-437C-A4D7-414C5850125B}">
      <dsp:nvSpPr>
        <dsp:cNvPr id="0" name=""/>
        <dsp:cNvSpPr/>
      </dsp:nvSpPr>
      <dsp:spPr>
        <a:xfrm>
          <a:off x="0" y="2152263"/>
          <a:ext cx="9144000" cy="222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56464" bIns="182880" numCol="1" spcCol="1270" anchor="ctr" anchorCtr="0">
          <a:noAutofit/>
        </a:bodyPr>
        <a:lstStyle/>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Introducción</a:t>
          </a:r>
          <a:r>
            <a:rPr lang="es-ES_tradnl" sz="2200" b="0" kern="1200" noProof="0" dirty="0" smtClean="0">
              <a:solidFill>
                <a:schemeClr val="tx1"/>
              </a:solidFill>
              <a:latin typeface="Franklin Gothic Medium Cond" pitchFamily="34" charset="0"/>
            </a:rPr>
            <a:t> </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Justificación </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Alcance</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Sistema de Detección y Reconocimiento</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Pruebas y Resultados</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Conclusiones </a:t>
          </a:r>
          <a:r>
            <a:rPr lang="es-ES_tradnl" sz="2200" b="0" kern="1200" noProof="0" dirty="0" smtClean="0">
              <a:solidFill>
                <a:schemeClr val="bg1">
                  <a:lumMod val="85000"/>
                </a:schemeClr>
              </a:solidFill>
              <a:latin typeface="Franklin Gothic Medium Cond" pitchFamily="34" charset="0"/>
            </a:rPr>
            <a:t>y Trabajos futuros</a:t>
          </a:r>
          <a:endParaRPr lang="es-ES_tradnl" sz="2200" b="0" kern="1200" noProof="0" dirty="0">
            <a:solidFill>
              <a:schemeClr val="bg1">
                <a:lumMod val="85000"/>
              </a:schemeClr>
            </a:solidFill>
            <a:latin typeface="Franklin Gothic Medium Cond" pitchFamily="34" charset="0"/>
          </a:endParaRPr>
        </a:p>
      </dsp:txBody>
      <dsp:txXfrm>
        <a:off x="0" y="2152263"/>
        <a:ext cx="9144000" cy="222589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08FF6-86AE-4B8B-A747-F53DBD53123B}">
      <dsp:nvSpPr>
        <dsp:cNvPr id="0" name=""/>
        <dsp:cNvSpPr/>
      </dsp:nvSpPr>
      <dsp:spPr>
        <a:xfrm>
          <a:off x="0" y="0"/>
          <a:ext cx="8856984" cy="2009023"/>
        </a:xfrm>
        <a:prstGeom prst="roundRect">
          <a:avLst>
            <a:gd name="adj" fmla="val 10000"/>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20A0BA-A4F6-45B7-A49E-020E31191060}">
      <dsp:nvSpPr>
        <dsp:cNvPr id="0" name=""/>
        <dsp:cNvSpPr/>
      </dsp:nvSpPr>
      <dsp:spPr>
        <a:xfrm>
          <a:off x="269878" y="212360"/>
          <a:ext cx="1980770" cy="3548786"/>
        </a:xfrm>
        <a:prstGeom prst="roundRect">
          <a:avLst>
            <a:gd name="adj" fmla="val 10000"/>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5B8C6F-19F4-40E9-801D-D6595F48BE0A}">
      <dsp:nvSpPr>
        <dsp:cNvPr id="0" name=""/>
        <dsp:cNvSpPr/>
      </dsp:nvSpPr>
      <dsp:spPr>
        <a:xfrm rot="10800000">
          <a:off x="269878" y="3516790"/>
          <a:ext cx="1980770" cy="958371"/>
        </a:xfrm>
        <a:prstGeom prst="round2SameRect">
          <a:avLst>
            <a:gd name="adj1" fmla="val 105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C" sz="2000" kern="1200" dirty="0" smtClean="0"/>
            <a:t>Oclusiones parciales</a:t>
          </a:r>
          <a:endParaRPr lang="es-EC" sz="2000" kern="1200" dirty="0"/>
        </a:p>
      </dsp:txBody>
      <dsp:txXfrm rot="10800000">
        <a:off x="299351" y="3516790"/>
        <a:ext cx="1921824" cy="928898"/>
      </dsp:txXfrm>
    </dsp:sp>
    <dsp:sp modelId="{C96C3C6D-29F8-4A0C-B1B7-F2B5F5E24B08}">
      <dsp:nvSpPr>
        <dsp:cNvPr id="0" name=""/>
        <dsp:cNvSpPr/>
      </dsp:nvSpPr>
      <dsp:spPr>
        <a:xfrm>
          <a:off x="2382030" y="212360"/>
          <a:ext cx="1980770" cy="3548786"/>
        </a:xfrm>
        <a:prstGeom prst="roundRect">
          <a:avLst>
            <a:gd name="adj" fmla="val 10000"/>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DCEFF5-6930-4525-9D13-8ED6E539BE30}">
      <dsp:nvSpPr>
        <dsp:cNvPr id="0" name=""/>
        <dsp:cNvSpPr/>
      </dsp:nvSpPr>
      <dsp:spPr>
        <a:xfrm rot="10800000">
          <a:off x="2382030" y="3516790"/>
          <a:ext cx="1980770" cy="958371"/>
        </a:xfrm>
        <a:prstGeom prst="round2SameRect">
          <a:avLst>
            <a:gd name="adj1" fmla="val 105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C" sz="2000" kern="1200" dirty="0" smtClean="0"/>
            <a:t>Cambios de iluminación</a:t>
          </a:r>
          <a:endParaRPr lang="es-EC" sz="2000" kern="1200" dirty="0"/>
        </a:p>
      </dsp:txBody>
      <dsp:txXfrm rot="10800000">
        <a:off x="2411503" y="3516790"/>
        <a:ext cx="1921824" cy="928898"/>
      </dsp:txXfrm>
    </dsp:sp>
    <dsp:sp modelId="{665AF2FB-D8F7-4F5C-BBE3-9CFA56D5BA9C}">
      <dsp:nvSpPr>
        <dsp:cNvPr id="0" name=""/>
        <dsp:cNvSpPr/>
      </dsp:nvSpPr>
      <dsp:spPr>
        <a:xfrm>
          <a:off x="4494182" y="212360"/>
          <a:ext cx="1980770" cy="3548786"/>
        </a:xfrm>
        <a:prstGeom prst="roundRect">
          <a:avLst>
            <a:gd name="adj" fmla="val 10000"/>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146AAA-DA8F-4C98-AC70-08F3E714AA58}">
      <dsp:nvSpPr>
        <dsp:cNvPr id="0" name=""/>
        <dsp:cNvSpPr/>
      </dsp:nvSpPr>
      <dsp:spPr>
        <a:xfrm rot="10800000">
          <a:off x="4494182" y="3516790"/>
          <a:ext cx="1980770" cy="958371"/>
        </a:xfrm>
        <a:prstGeom prst="round2SameRect">
          <a:avLst>
            <a:gd name="adj1" fmla="val 105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C" sz="2000" kern="1200" dirty="0" smtClean="0"/>
            <a:t>Deterioro de las señales</a:t>
          </a:r>
          <a:endParaRPr lang="es-EC" sz="2000" kern="1200" dirty="0"/>
        </a:p>
      </dsp:txBody>
      <dsp:txXfrm rot="10800000">
        <a:off x="4523655" y="3516790"/>
        <a:ext cx="1921824" cy="928898"/>
      </dsp:txXfrm>
    </dsp:sp>
    <dsp:sp modelId="{AADB601A-7796-4123-B1B7-A59CE8E1DDA9}">
      <dsp:nvSpPr>
        <dsp:cNvPr id="0" name=""/>
        <dsp:cNvSpPr/>
      </dsp:nvSpPr>
      <dsp:spPr>
        <a:xfrm>
          <a:off x="6606334" y="234280"/>
          <a:ext cx="1980770" cy="3550790"/>
        </a:xfrm>
        <a:prstGeom prst="roundRect">
          <a:avLst>
            <a:gd name="adj" fmla="val 10000"/>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23DC0F-5272-410C-A05A-B6F1C81F9C25}">
      <dsp:nvSpPr>
        <dsp:cNvPr id="0" name=""/>
        <dsp:cNvSpPr/>
      </dsp:nvSpPr>
      <dsp:spPr>
        <a:xfrm rot="10800000">
          <a:off x="6606334" y="3501637"/>
          <a:ext cx="1980770" cy="979242"/>
        </a:xfrm>
        <a:prstGeom prst="round2SameRect">
          <a:avLst>
            <a:gd name="adj1" fmla="val 105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C" sz="2000" kern="1200" dirty="0" smtClean="0"/>
            <a:t>Complejidad de las escenas</a:t>
          </a:r>
          <a:endParaRPr lang="es-EC" sz="2000" kern="1200" dirty="0"/>
        </a:p>
      </dsp:txBody>
      <dsp:txXfrm rot="10800000">
        <a:off x="6636449" y="3501637"/>
        <a:ext cx="1920540" cy="94912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08FF6-86AE-4B8B-A747-F53DBD53123B}">
      <dsp:nvSpPr>
        <dsp:cNvPr id="0" name=""/>
        <dsp:cNvSpPr/>
      </dsp:nvSpPr>
      <dsp:spPr>
        <a:xfrm>
          <a:off x="0" y="12335"/>
          <a:ext cx="7396150" cy="2009023"/>
        </a:xfrm>
        <a:prstGeom prst="roundRect">
          <a:avLst>
            <a:gd name="adj" fmla="val 10000"/>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20A0BA-A4F6-45B7-A49E-020E31191060}">
      <dsp:nvSpPr>
        <dsp:cNvPr id="0" name=""/>
        <dsp:cNvSpPr/>
      </dsp:nvSpPr>
      <dsp:spPr>
        <a:xfrm>
          <a:off x="222904" y="212360"/>
          <a:ext cx="2218672" cy="3548786"/>
        </a:xfrm>
        <a:prstGeom prst="roundRect">
          <a:avLst>
            <a:gd name="adj" fmla="val 10000"/>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5B8C6F-19F4-40E9-801D-D6595F48BE0A}">
      <dsp:nvSpPr>
        <dsp:cNvPr id="0" name=""/>
        <dsp:cNvSpPr/>
      </dsp:nvSpPr>
      <dsp:spPr>
        <a:xfrm rot="10800000">
          <a:off x="222904" y="3516790"/>
          <a:ext cx="2218672" cy="958371"/>
        </a:xfrm>
        <a:prstGeom prst="round2SameRect">
          <a:avLst>
            <a:gd name="adj1" fmla="val 105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C" sz="2000" kern="1200" dirty="0" smtClean="0"/>
            <a:t>Días normales</a:t>
          </a:r>
          <a:endParaRPr lang="es-EC" sz="2000" kern="1200" dirty="0"/>
        </a:p>
      </dsp:txBody>
      <dsp:txXfrm rot="10800000">
        <a:off x="252377" y="3516790"/>
        <a:ext cx="2159726" cy="928898"/>
      </dsp:txXfrm>
    </dsp:sp>
    <dsp:sp modelId="{C96C3C6D-29F8-4A0C-B1B7-F2B5F5E24B08}">
      <dsp:nvSpPr>
        <dsp:cNvPr id="0" name=""/>
        <dsp:cNvSpPr/>
      </dsp:nvSpPr>
      <dsp:spPr>
        <a:xfrm>
          <a:off x="2588738" y="212360"/>
          <a:ext cx="2218672" cy="3548786"/>
        </a:xfrm>
        <a:prstGeom prst="roundRect">
          <a:avLst>
            <a:gd name="adj" fmla="val 10000"/>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DCEFF5-6930-4525-9D13-8ED6E539BE30}">
      <dsp:nvSpPr>
        <dsp:cNvPr id="0" name=""/>
        <dsp:cNvSpPr/>
      </dsp:nvSpPr>
      <dsp:spPr>
        <a:xfrm rot="10800000">
          <a:off x="2588738" y="3516790"/>
          <a:ext cx="2218672" cy="958371"/>
        </a:xfrm>
        <a:prstGeom prst="round2SameRect">
          <a:avLst>
            <a:gd name="adj1" fmla="val 105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C" sz="2000" kern="1200" dirty="0" smtClean="0"/>
            <a:t>Días obscuros</a:t>
          </a:r>
          <a:endParaRPr lang="es-EC" sz="2000" kern="1200" dirty="0"/>
        </a:p>
      </dsp:txBody>
      <dsp:txXfrm rot="10800000">
        <a:off x="2618211" y="3516790"/>
        <a:ext cx="2159726" cy="928898"/>
      </dsp:txXfrm>
    </dsp:sp>
    <dsp:sp modelId="{665AF2FB-D8F7-4F5C-BBE3-9CFA56D5BA9C}">
      <dsp:nvSpPr>
        <dsp:cNvPr id="0" name=""/>
        <dsp:cNvSpPr/>
      </dsp:nvSpPr>
      <dsp:spPr>
        <a:xfrm>
          <a:off x="4954572" y="212360"/>
          <a:ext cx="2218672" cy="3548786"/>
        </a:xfrm>
        <a:prstGeom prst="roundRect">
          <a:avLst>
            <a:gd name="adj" fmla="val 10000"/>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146AAA-DA8F-4C98-AC70-08F3E714AA58}">
      <dsp:nvSpPr>
        <dsp:cNvPr id="0" name=""/>
        <dsp:cNvSpPr/>
      </dsp:nvSpPr>
      <dsp:spPr>
        <a:xfrm rot="10800000">
          <a:off x="4954572" y="3516790"/>
          <a:ext cx="2218672" cy="958371"/>
        </a:xfrm>
        <a:prstGeom prst="round2SameRect">
          <a:avLst>
            <a:gd name="adj1" fmla="val 105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C" sz="2000" kern="1200" dirty="0" smtClean="0"/>
            <a:t>Días soleados</a:t>
          </a:r>
          <a:endParaRPr lang="es-EC" sz="2000" kern="1200" dirty="0"/>
        </a:p>
      </dsp:txBody>
      <dsp:txXfrm rot="10800000">
        <a:off x="4984045" y="3516790"/>
        <a:ext cx="2159726" cy="92889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90FD6-C785-4A0A-911D-D90D5AE57C76}">
      <dsp:nvSpPr>
        <dsp:cNvPr id="0" name=""/>
        <dsp:cNvSpPr/>
      </dsp:nvSpPr>
      <dsp:spPr>
        <a:xfrm>
          <a:off x="306042" y="1988724"/>
          <a:ext cx="2633292" cy="1172680"/>
        </a:xfrm>
        <a:prstGeom prst="roundRect">
          <a:avLst>
            <a:gd name="adj" fmla="val 10000"/>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kern="1200" dirty="0" smtClean="0"/>
            <a:t>Sistemas de detección y reconocimiento de señales de tránsito</a:t>
          </a:r>
          <a:endParaRPr lang="es-EC" sz="2200" kern="1200" dirty="0"/>
        </a:p>
      </dsp:txBody>
      <dsp:txXfrm>
        <a:off x="340389" y="2023071"/>
        <a:ext cx="2564598" cy="1103986"/>
      </dsp:txXfrm>
    </dsp:sp>
    <dsp:sp modelId="{C8236C0A-791D-47D1-AD11-A280B43B47D0}">
      <dsp:nvSpPr>
        <dsp:cNvPr id="0" name=""/>
        <dsp:cNvSpPr/>
      </dsp:nvSpPr>
      <dsp:spPr>
        <a:xfrm rot="17342724">
          <a:off x="2479937" y="1920540"/>
          <a:ext cx="1363839" cy="19865"/>
        </a:xfrm>
        <a:custGeom>
          <a:avLst/>
          <a:gdLst/>
          <a:ahLst/>
          <a:cxnLst/>
          <a:rect l="0" t="0" r="0" b="0"/>
          <a:pathLst>
            <a:path>
              <a:moveTo>
                <a:pt x="0" y="9932"/>
              </a:moveTo>
              <a:lnTo>
                <a:pt x="1363839" y="9932"/>
              </a:lnTo>
            </a:path>
          </a:pathLst>
        </a:custGeom>
        <a:noFill/>
        <a:ln w="25400"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127761" y="1896377"/>
        <a:ext cx="68191" cy="68191"/>
      </dsp:txXfrm>
    </dsp:sp>
    <dsp:sp modelId="{6555C187-6A51-487A-B935-71618747737B}">
      <dsp:nvSpPr>
        <dsp:cNvPr id="0" name=""/>
        <dsp:cNvSpPr/>
      </dsp:nvSpPr>
      <dsp:spPr>
        <a:xfrm>
          <a:off x="3384379" y="1007729"/>
          <a:ext cx="1577369" cy="556305"/>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Detección</a:t>
          </a:r>
          <a:endParaRPr lang="es-EC" sz="1800" kern="1200" dirty="0"/>
        </a:p>
      </dsp:txBody>
      <dsp:txXfrm>
        <a:off x="3400673" y="1024023"/>
        <a:ext cx="1544781" cy="523717"/>
      </dsp:txXfrm>
    </dsp:sp>
    <dsp:sp modelId="{6E45375F-4318-4991-93D2-9218D4C7BDAF}">
      <dsp:nvSpPr>
        <dsp:cNvPr id="0" name=""/>
        <dsp:cNvSpPr/>
      </dsp:nvSpPr>
      <dsp:spPr>
        <a:xfrm rot="18181039">
          <a:off x="4775893" y="933521"/>
          <a:ext cx="816756" cy="19865"/>
        </a:xfrm>
        <a:custGeom>
          <a:avLst/>
          <a:gdLst/>
          <a:ahLst/>
          <a:cxnLst/>
          <a:rect l="0" t="0" r="0" b="0"/>
          <a:pathLst>
            <a:path>
              <a:moveTo>
                <a:pt x="0" y="9932"/>
              </a:moveTo>
              <a:lnTo>
                <a:pt x="816756" y="9932"/>
              </a:lnTo>
            </a:path>
          </a:pathLst>
        </a:custGeom>
        <a:noFill/>
        <a:ln w="25400"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163852" y="923035"/>
        <a:ext cx="40837" cy="40837"/>
      </dsp:txXfrm>
    </dsp:sp>
    <dsp:sp modelId="{53E3B0D0-0BC7-4811-A16E-2BCD9A580834}">
      <dsp:nvSpPr>
        <dsp:cNvPr id="0" name=""/>
        <dsp:cNvSpPr/>
      </dsp:nvSpPr>
      <dsp:spPr>
        <a:xfrm>
          <a:off x="5406793" y="322874"/>
          <a:ext cx="1407096" cy="556305"/>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Detección a través del color</a:t>
          </a:r>
          <a:endParaRPr lang="es-EC" sz="1500" kern="1200" dirty="0"/>
        </a:p>
      </dsp:txBody>
      <dsp:txXfrm>
        <a:off x="5423087" y="339168"/>
        <a:ext cx="1374508" cy="523717"/>
      </dsp:txXfrm>
    </dsp:sp>
    <dsp:sp modelId="{D397E70E-49A0-4625-9A3B-5D1B17534E25}">
      <dsp:nvSpPr>
        <dsp:cNvPr id="0" name=""/>
        <dsp:cNvSpPr/>
      </dsp:nvSpPr>
      <dsp:spPr>
        <a:xfrm rot="19457599">
          <a:off x="6762374" y="431156"/>
          <a:ext cx="548073" cy="19865"/>
        </a:xfrm>
        <a:custGeom>
          <a:avLst/>
          <a:gdLst/>
          <a:ahLst/>
          <a:cxnLst/>
          <a:rect l="0" t="0" r="0" b="0"/>
          <a:pathLst>
            <a:path>
              <a:moveTo>
                <a:pt x="0" y="9932"/>
              </a:moveTo>
              <a:lnTo>
                <a:pt x="548073" y="9932"/>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7022709" y="427387"/>
        <a:ext cx="27403" cy="27403"/>
      </dsp:txXfrm>
    </dsp:sp>
    <dsp:sp modelId="{D29DA01E-A9DC-445B-919B-D6B8A3501F27}">
      <dsp:nvSpPr>
        <dsp:cNvPr id="0" name=""/>
        <dsp:cNvSpPr/>
      </dsp:nvSpPr>
      <dsp:spPr>
        <a:xfrm>
          <a:off x="7258933" y="2999"/>
          <a:ext cx="1508032" cy="556305"/>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kern="1200" dirty="0" smtClean="0"/>
            <a:t>Umbralización</a:t>
          </a:r>
          <a:endParaRPr lang="es-EC" sz="1300" kern="1200" dirty="0"/>
        </a:p>
      </dsp:txBody>
      <dsp:txXfrm>
        <a:off x="7275227" y="19293"/>
        <a:ext cx="1475444" cy="523717"/>
      </dsp:txXfrm>
    </dsp:sp>
    <dsp:sp modelId="{C0AA0349-1B10-4CC9-9518-FB820A04A645}">
      <dsp:nvSpPr>
        <dsp:cNvPr id="0" name=""/>
        <dsp:cNvSpPr/>
      </dsp:nvSpPr>
      <dsp:spPr>
        <a:xfrm rot="2142401">
          <a:off x="6762374" y="751031"/>
          <a:ext cx="548073" cy="19865"/>
        </a:xfrm>
        <a:custGeom>
          <a:avLst/>
          <a:gdLst/>
          <a:ahLst/>
          <a:cxnLst/>
          <a:rect l="0" t="0" r="0" b="0"/>
          <a:pathLst>
            <a:path>
              <a:moveTo>
                <a:pt x="0" y="9932"/>
              </a:moveTo>
              <a:lnTo>
                <a:pt x="548073" y="9932"/>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7022709" y="747263"/>
        <a:ext cx="27403" cy="27403"/>
      </dsp:txXfrm>
    </dsp:sp>
    <dsp:sp modelId="{5110777C-BCC6-41E8-9365-EAB6DBEA596D}">
      <dsp:nvSpPr>
        <dsp:cNvPr id="0" name=""/>
        <dsp:cNvSpPr/>
      </dsp:nvSpPr>
      <dsp:spPr>
        <a:xfrm>
          <a:off x="7258933" y="642750"/>
          <a:ext cx="1508032" cy="556305"/>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kern="1200" dirty="0" smtClean="0"/>
            <a:t>Clasificación del color</a:t>
          </a:r>
          <a:endParaRPr lang="es-EC" sz="1300" kern="1200" dirty="0"/>
        </a:p>
      </dsp:txBody>
      <dsp:txXfrm>
        <a:off x="7275227" y="659044"/>
        <a:ext cx="1475444" cy="523717"/>
      </dsp:txXfrm>
    </dsp:sp>
    <dsp:sp modelId="{DFE70651-90F0-456B-A2A1-A6284FE98134}">
      <dsp:nvSpPr>
        <dsp:cNvPr id="0" name=""/>
        <dsp:cNvSpPr/>
      </dsp:nvSpPr>
      <dsp:spPr>
        <a:xfrm rot="3191291">
          <a:off x="4812899" y="1573272"/>
          <a:ext cx="742744" cy="19865"/>
        </a:xfrm>
        <a:custGeom>
          <a:avLst/>
          <a:gdLst/>
          <a:ahLst/>
          <a:cxnLst/>
          <a:rect l="0" t="0" r="0" b="0"/>
          <a:pathLst>
            <a:path>
              <a:moveTo>
                <a:pt x="0" y="9932"/>
              </a:moveTo>
              <a:lnTo>
                <a:pt x="742744" y="9932"/>
              </a:lnTo>
            </a:path>
          </a:pathLst>
        </a:custGeom>
        <a:noFill/>
        <a:ln w="25400"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165702" y="1564636"/>
        <a:ext cx="37137" cy="37137"/>
      </dsp:txXfrm>
    </dsp:sp>
    <dsp:sp modelId="{B20856AB-66EA-4945-ADB0-62D724A66073}">
      <dsp:nvSpPr>
        <dsp:cNvPr id="0" name=""/>
        <dsp:cNvSpPr/>
      </dsp:nvSpPr>
      <dsp:spPr>
        <a:xfrm>
          <a:off x="5406793" y="1512168"/>
          <a:ext cx="1407096" cy="736720"/>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Detección a través de la forma</a:t>
          </a:r>
          <a:endParaRPr lang="es-EC" sz="1500" kern="1200" dirty="0"/>
        </a:p>
      </dsp:txBody>
      <dsp:txXfrm>
        <a:off x="5428371" y="1533746"/>
        <a:ext cx="1363940" cy="693564"/>
      </dsp:txXfrm>
    </dsp:sp>
    <dsp:sp modelId="{99DE930A-3847-4B4D-B88C-495805EFAC30}">
      <dsp:nvSpPr>
        <dsp:cNvPr id="0" name=""/>
        <dsp:cNvSpPr/>
      </dsp:nvSpPr>
      <dsp:spPr>
        <a:xfrm rot="19457599">
          <a:off x="6762374" y="1710658"/>
          <a:ext cx="548073" cy="19865"/>
        </a:xfrm>
        <a:custGeom>
          <a:avLst/>
          <a:gdLst/>
          <a:ahLst/>
          <a:cxnLst/>
          <a:rect l="0" t="0" r="0" b="0"/>
          <a:pathLst>
            <a:path>
              <a:moveTo>
                <a:pt x="0" y="9932"/>
              </a:moveTo>
              <a:lnTo>
                <a:pt x="548073" y="9932"/>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7022709" y="1706889"/>
        <a:ext cx="27403" cy="27403"/>
      </dsp:txXfrm>
    </dsp:sp>
    <dsp:sp modelId="{989256A6-A6D5-4EE4-8D8C-0DE3F83423E7}">
      <dsp:nvSpPr>
        <dsp:cNvPr id="0" name=""/>
        <dsp:cNvSpPr/>
      </dsp:nvSpPr>
      <dsp:spPr>
        <a:xfrm>
          <a:off x="7258933" y="1282500"/>
          <a:ext cx="1508032" cy="556305"/>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kern="1200" dirty="0" smtClean="0"/>
            <a:t>Técnicas de aprendizaje automático</a:t>
          </a:r>
          <a:endParaRPr lang="es-EC" sz="1300" kern="1200" dirty="0"/>
        </a:p>
      </dsp:txBody>
      <dsp:txXfrm>
        <a:off x="7275227" y="1298794"/>
        <a:ext cx="1475444" cy="523717"/>
      </dsp:txXfrm>
    </dsp:sp>
    <dsp:sp modelId="{4685C40E-6625-4F07-9B17-DFCE5FC51CD4}">
      <dsp:nvSpPr>
        <dsp:cNvPr id="0" name=""/>
        <dsp:cNvSpPr/>
      </dsp:nvSpPr>
      <dsp:spPr>
        <a:xfrm rot="2142401">
          <a:off x="6762374" y="2030533"/>
          <a:ext cx="548073" cy="19865"/>
        </a:xfrm>
        <a:custGeom>
          <a:avLst/>
          <a:gdLst/>
          <a:ahLst/>
          <a:cxnLst/>
          <a:rect l="0" t="0" r="0" b="0"/>
          <a:pathLst>
            <a:path>
              <a:moveTo>
                <a:pt x="0" y="9932"/>
              </a:moveTo>
              <a:lnTo>
                <a:pt x="548073" y="9932"/>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7022709" y="2026764"/>
        <a:ext cx="27403" cy="27403"/>
      </dsp:txXfrm>
    </dsp:sp>
    <dsp:sp modelId="{5B044804-9C71-4A7E-893E-DDA803CB6846}">
      <dsp:nvSpPr>
        <dsp:cNvPr id="0" name=""/>
        <dsp:cNvSpPr/>
      </dsp:nvSpPr>
      <dsp:spPr>
        <a:xfrm>
          <a:off x="7258933" y="1922251"/>
          <a:ext cx="1508032" cy="556305"/>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kern="1200" dirty="0" smtClean="0"/>
            <a:t>Detección de bordes</a:t>
          </a:r>
          <a:endParaRPr lang="es-EC" sz="1300" kern="1200" dirty="0"/>
        </a:p>
      </dsp:txBody>
      <dsp:txXfrm>
        <a:off x="7275227" y="1938545"/>
        <a:ext cx="1475444" cy="523717"/>
      </dsp:txXfrm>
    </dsp:sp>
    <dsp:sp modelId="{03BDE0C2-1EE3-4425-A92F-028033573238}">
      <dsp:nvSpPr>
        <dsp:cNvPr id="0" name=""/>
        <dsp:cNvSpPr/>
      </dsp:nvSpPr>
      <dsp:spPr>
        <a:xfrm rot="4257276">
          <a:off x="2479937" y="3209723"/>
          <a:ext cx="1363839" cy="19865"/>
        </a:xfrm>
        <a:custGeom>
          <a:avLst/>
          <a:gdLst/>
          <a:ahLst/>
          <a:cxnLst/>
          <a:rect l="0" t="0" r="0" b="0"/>
          <a:pathLst>
            <a:path>
              <a:moveTo>
                <a:pt x="0" y="9932"/>
              </a:moveTo>
              <a:lnTo>
                <a:pt x="1363839" y="9932"/>
              </a:lnTo>
            </a:path>
          </a:pathLst>
        </a:custGeom>
        <a:noFill/>
        <a:ln w="25400"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127761" y="3185560"/>
        <a:ext cx="68191" cy="68191"/>
      </dsp:txXfrm>
    </dsp:sp>
    <dsp:sp modelId="{AF1E1926-D6F9-4F6A-8C53-48E7BC0190E0}">
      <dsp:nvSpPr>
        <dsp:cNvPr id="0" name=""/>
        <dsp:cNvSpPr/>
      </dsp:nvSpPr>
      <dsp:spPr>
        <a:xfrm>
          <a:off x="3384379" y="3586095"/>
          <a:ext cx="1577369" cy="556305"/>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Reconocimiento</a:t>
          </a:r>
          <a:endParaRPr lang="es-EC" sz="1800" kern="1200" dirty="0"/>
        </a:p>
      </dsp:txBody>
      <dsp:txXfrm>
        <a:off x="3400673" y="3602389"/>
        <a:ext cx="1544781" cy="523717"/>
      </dsp:txXfrm>
    </dsp:sp>
    <dsp:sp modelId="{A6694766-CCC8-4849-B3DA-08BDE54ED575}">
      <dsp:nvSpPr>
        <dsp:cNvPr id="0" name=""/>
        <dsp:cNvSpPr/>
      </dsp:nvSpPr>
      <dsp:spPr>
        <a:xfrm rot="18137500">
          <a:off x="4767742" y="3502206"/>
          <a:ext cx="833058" cy="19865"/>
        </a:xfrm>
        <a:custGeom>
          <a:avLst/>
          <a:gdLst/>
          <a:ahLst/>
          <a:cxnLst/>
          <a:rect l="0" t="0" r="0" b="0"/>
          <a:pathLst>
            <a:path>
              <a:moveTo>
                <a:pt x="0" y="9932"/>
              </a:moveTo>
              <a:lnTo>
                <a:pt x="833058" y="9932"/>
              </a:lnTo>
            </a:path>
          </a:pathLst>
        </a:custGeom>
        <a:noFill/>
        <a:ln w="25400"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163444" y="3491312"/>
        <a:ext cx="41652" cy="41652"/>
      </dsp:txXfrm>
    </dsp:sp>
    <dsp:sp modelId="{9FD39036-A63E-4CC8-9058-11076FC521FD}">
      <dsp:nvSpPr>
        <dsp:cNvPr id="0" name=""/>
        <dsp:cNvSpPr/>
      </dsp:nvSpPr>
      <dsp:spPr>
        <a:xfrm>
          <a:off x="5406793" y="2881878"/>
          <a:ext cx="1407096" cy="556305"/>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Algoritmos de clasificación</a:t>
          </a:r>
          <a:endParaRPr lang="es-EC" sz="1500" kern="1200" dirty="0"/>
        </a:p>
      </dsp:txBody>
      <dsp:txXfrm>
        <a:off x="5423087" y="2898172"/>
        <a:ext cx="1374508" cy="523717"/>
      </dsp:txXfrm>
    </dsp:sp>
    <dsp:sp modelId="{00F1C1D9-F36E-4ED0-989F-3C99F0383274}">
      <dsp:nvSpPr>
        <dsp:cNvPr id="0" name=""/>
        <dsp:cNvSpPr/>
      </dsp:nvSpPr>
      <dsp:spPr>
        <a:xfrm rot="19457599">
          <a:off x="6762374" y="2990160"/>
          <a:ext cx="548073" cy="19865"/>
        </a:xfrm>
        <a:custGeom>
          <a:avLst/>
          <a:gdLst/>
          <a:ahLst/>
          <a:cxnLst/>
          <a:rect l="0" t="0" r="0" b="0"/>
          <a:pathLst>
            <a:path>
              <a:moveTo>
                <a:pt x="0" y="9932"/>
              </a:moveTo>
              <a:lnTo>
                <a:pt x="548073" y="9932"/>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7022709" y="2986391"/>
        <a:ext cx="27403" cy="27403"/>
      </dsp:txXfrm>
    </dsp:sp>
    <dsp:sp modelId="{FBE3FAB3-CED0-4A19-9B9B-3FD9FA3E6A69}">
      <dsp:nvSpPr>
        <dsp:cNvPr id="0" name=""/>
        <dsp:cNvSpPr/>
      </dsp:nvSpPr>
      <dsp:spPr>
        <a:xfrm>
          <a:off x="7258933" y="2562002"/>
          <a:ext cx="1508032" cy="556305"/>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kern="1200" dirty="0" smtClean="0"/>
            <a:t>Algoritmos de búsqueda de vecinos cercanos</a:t>
          </a:r>
          <a:endParaRPr lang="es-EC" sz="1300" kern="1200" dirty="0"/>
        </a:p>
      </dsp:txBody>
      <dsp:txXfrm>
        <a:off x="7275227" y="2578296"/>
        <a:ext cx="1475444" cy="523717"/>
      </dsp:txXfrm>
    </dsp:sp>
    <dsp:sp modelId="{A597256C-FFD4-44AA-9E68-BB35F82DB6F1}">
      <dsp:nvSpPr>
        <dsp:cNvPr id="0" name=""/>
        <dsp:cNvSpPr/>
      </dsp:nvSpPr>
      <dsp:spPr>
        <a:xfrm rot="2142401">
          <a:off x="6762374" y="3310035"/>
          <a:ext cx="548073" cy="19865"/>
        </a:xfrm>
        <a:custGeom>
          <a:avLst/>
          <a:gdLst/>
          <a:ahLst/>
          <a:cxnLst/>
          <a:rect l="0" t="0" r="0" b="0"/>
          <a:pathLst>
            <a:path>
              <a:moveTo>
                <a:pt x="0" y="9932"/>
              </a:moveTo>
              <a:lnTo>
                <a:pt x="548073" y="9932"/>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7022709" y="3306266"/>
        <a:ext cx="27403" cy="27403"/>
      </dsp:txXfrm>
    </dsp:sp>
    <dsp:sp modelId="{8780B2CE-2576-4D91-BC00-1E1827846F23}">
      <dsp:nvSpPr>
        <dsp:cNvPr id="0" name=""/>
        <dsp:cNvSpPr/>
      </dsp:nvSpPr>
      <dsp:spPr>
        <a:xfrm>
          <a:off x="7258933" y="3201753"/>
          <a:ext cx="1508032" cy="556305"/>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kern="1200" dirty="0" smtClean="0"/>
            <a:t>Algoritmos de aprendizaje automático</a:t>
          </a:r>
          <a:endParaRPr lang="es-EC" sz="1300" kern="1200" dirty="0"/>
        </a:p>
      </dsp:txBody>
      <dsp:txXfrm>
        <a:off x="7275227" y="3218047"/>
        <a:ext cx="1475444" cy="523717"/>
      </dsp:txXfrm>
    </dsp:sp>
    <dsp:sp modelId="{FD026BB1-52AF-4412-B38A-9D0EBF1C24AB}">
      <dsp:nvSpPr>
        <dsp:cNvPr id="0" name=""/>
        <dsp:cNvSpPr/>
      </dsp:nvSpPr>
      <dsp:spPr>
        <a:xfrm rot="3136454">
          <a:off x="4820603" y="4141957"/>
          <a:ext cx="727335" cy="19865"/>
        </a:xfrm>
        <a:custGeom>
          <a:avLst/>
          <a:gdLst/>
          <a:ahLst/>
          <a:cxnLst/>
          <a:rect l="0" t="0" r="0" b="0"/>
          <a:pathLst>
            <a:path>
              <a:moveTo>
                <a:pt x="0" y="9932"/>
              </a:moveTo>
              <a:lnTo>
                <a:pt x="727335" y="9932"/>
              </a:lnTo>
            </a:path>
          </a:pathLst>
        </a:custGeom>
        <a:noFill/>
        <a:ln w="25400"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166087" y="4133707"/>
        <a:ext cx="36366" cy="36366"/>
      </dsp:txXfrm>
    </dsp:sp>
    <dsp:sp modelId="{4A521E7F-A1BA-48EB-ACF4-72127D780219}">
      <dsp:nvSpPr>
        <dsp:cNvPr id="0" name=""/>
        <dsp:cNvSpPr/>
      </dsp:nvSpPr>
      <dsp:spPr>
        <a:xfrm>
          <a:off x="5406793" y="4032448"/>
          <a:ext cx="1407096" cy="814169"/>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Métodos de extracción de características</a:t>
          </a:r>
          <a:endParaRPr lang="es-EC" sz="1500" kern="1200" dirty="0"/>
        </a:p>
      </dsp:txBody>
      <dsp:txXfrm>
        <a:off x="5430639" y="4056294"/>
        <a:ext cx="1359404" cy="766477"/>
      </dsp:txXfrm>
    </dsp:sp>
    <dsp:sp modelId="{EAC2C3A6-7707-4F8C-BB8C-CF8856203881}">
      <dsp:nvSpPr>
        <dsp:cNvPr id="0" name=""/>
        <dsp:cNvSpPr/>
      </dsp:nvSpPr>
      <dsp:spPr>
        <a:xfrm rot="19457599">
          <a:off x="6762374" y="4269662"/>
          <a:ext cx="548073" cy="19865"/>
        </a:xfrm>
        <a:custGeom>
          <a:avLst/>
          <a:gdLst/>
          <a:ahLst/>
          <a:cxnLst/>
          <a:rect l="0" t="0" r="0" b="0"/>
          <a:pathLst>
            <a:path>
              <a:moveTo>
                <a:pt x="0" y="9932"/>
              </a:moveTo>
              <a:lnTo>
                <a:pt x="548073" y="9932"/>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7022709" y="4265893"/>
        <a:ext cx="27403" cy="27403"/>
      </dsp:txXfrm>
    </dsp:sp>
    <dsp:sp modelId="{94BB64F7-B039-4C33-89A4-17FEA5FDA71A}">
      <dsp:nvSpPr>
        <dsp:cNvPr id="0" name=""/>
        <dsp:cNvSpPr/>
      </dsp:nvSpPr>
      <dsp:spPr>
        <a:xfrm>
          <a:off x="7258933" y="3841504"/>
          <a:ext cx="1508032" cy="556305"/>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kern="1200" dirty="0" smtClean="0"/>
            <a:t>Automáticas</a:t>
          </a:r>
          <a:endParaRPr lang="es-EC" sz="1300" kern="1200" dirty="0"/>
        </a:p>
      </dsp:txBody>
      <dsp:txXfrm>
        <a:off x="7275227" y="3857798"/>
        <a:ext cx="1475444" cy="523717"/>
      </dsp:txXfrm>
    </dsp:sp>
    <dsp:sp modelId="{3B756C09-5B37-472E-AB22-26F9B34A7CF8}">
      <dsp:nvSpPr>
        <dsp:cNvPr id="0" name=""/>
        <dsp:cNvSpPr/>
      </dsp:nvSpPr>
      <dsp:spPr>
        <a:xfrm rot="2142401">
          <a:off x="6762374" y="4589537"/>
          <a:ext cx="548073" cy="19865"/>
        </a:xfrm>
        <a:custGeom>
          <a:avLst/>
          <a:gdLst/>
          <a:ahLst/>
          <a:cxnLst/>
          <a:rect l="0" t="0" r="0" b="0"/>
          <a:pathLst>
            <a:path>
              <a:moveTo>
                <a:pt x="0" y="9932"/>
              </a:moveTo>
              <a:lnTo>
                <a:pt x="548073" y="9932"/>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7022709" y="4585768"/>
        <a:ext cx="27403" cy="27403"/>
      </dsp:txXfrm>
    </dsp:sp>
    <dsp:sp modelId="{64A01E09-EA90-4C22-A6C6-9326DF457A89}">
      <dsp:nvSpPr>
        <dsp:cNvPr id="0" name=""/>
        <dsp:cNvSpPr/>
      </dsp:nvSpPr>
      <dsp:spPr>
        <a:xfrm>
          <a:off x="7258933" y="4481255"/>
          <a:ext cx="1508032" cy="556305"/>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kern="1200" dirty="0" smtClean="0"/>
            <a:t>Manuales</a:t>
          </a:r>
          <a:endParaRPr lang="es-EC" sz="1300" kern="1200" dirty="0"/>
        </a:p>
      </dsp:txBody>
      <dsp:txXfrm>
        <a:off x="7275227" y="4497549"/>
        <a:ext cx="1475444" cy="52371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11354-84D0-4BE8-B21E-813F4B3B647D}">
      <dsp:nvSpPr>
        <dsp:cNvPr id="0" name=""/>
        <dsp:cNvSpPr/>
      </dsp:nvSpPr>
      <dsp:spPr>
        <a:xfrm>
          <a:off x="4360377" y="1789003"/>
          <a:ext cx="3746270" cy="356576"/>
        </a:xfrm>
        <a:custGeom>
          <a:avLst/>
          <a:gdLst/>
          <a:ahLst/>
          <a:cxnLst/>
          <a:rect l="0" t="0" r="0" b="0"/>
          <a:pathLst>
            <a:path>
              <a:moveTo>
                <a:pt x="0" y="0"/>
              </a:moveTo>
              <a:lnTo>
                <a:pt x="0" y="242996"/>
              </a:lnTo>
              <a:lnTo>
                <a:pt x="3746270" y="242996"/>
              </a:lnTo>
              <a:lnTo>
                <a:pt x="3746270" y="3565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21A852-2C16-46AF-8927-006A82253030}">
      <dsp:nvSpPr>
        <dsp:cNvPr id="0" name=""/>
        <dsp:cNvSpPr/>
      </dsp:nvSpPr>
      <dsp:spPr>
        <a:xfrm>
          <a:off x="4360377" y="1789003"/>
          <a:ext cx="2247762" cy="356576"/>
        </a:xfrm>
        <a:custGeom>
          <a:avLst/>
          <a:gdLst/>
          <a:ahLst/>
          <a:cxnLst/>
          <a:rect l="0" t="0" r="0" b="0"/>
          <a:pathLst>
            <a:path>
              <a:moveTo>
                <a:pt x="0" y="0"/>
              </a:moveTo>
              <a:lnTo>
                <a:pt x="0" y="242996"/>
              </a:lnTo>
              <a:lnTo>
                <a:pt x="2247762" y="242996"/>
              </a:lnTo>
              <a:lnTo>
                <a:pt x="2247762" y="3565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D15A08-8F67-4CE8-95F5-DD73972E2321}">
      <dsp:nvSpPr>
        <dsp:cNvPr id="0" name=""/>
        <dsp:cNvSpPr/>
      </dsp:nvSpPr>
      <dsp:spPr>
        <a:xfrm>
          <a:off x="4360377" y="1789003"/>
          <a:ext cx="749254" cy="356576"/>
        </a:xfrm>
        <a:custGeom>
          <a:avLst/>
          <a:gdLst/>
          <a:ahLst/>
          <a:cxnLst/>
          <a:rect l="0" t="0" r="0" b="0"/>
          <a:pathLst>
            <a:path>
              <a:moveTo>
                <a:pt x="0" y="0"/>
              </a:moveTo>
              <a:lnTo>
                <a:pt x="0" y="242996"/>
              </a:lnTo>
              <a:lnTo>
                <a:pt x="749254" y="242996"/>
              </a:lnTo>
              <a:lnTo>
                <a:pt x="749254" y="3565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F17AD9-9EE0-4669-B654-DB1ED4424A1C}">
      <dsp:nvSpPr>
        <dsp:cNvPr id="0" name=""/>
        <dsp:cNvSpPr/>
      </dsp:nvSpPr>
      <dsp:spPr>
        <a:xfrm>
          <a:off x="3611123" y="1789003"/>
          <a:ext cx="749254" cy="356576"/>
        </a:xfrm>
        <a:custGeom>
          <a:avLst/>
          <a:gdLst/>
          <a:ahLst/>
          <a:cxnLst/>
          <a:rect l="0" t="0" r="0" b="0"/>
          <a:pathLst>
            <a:path>
              <a:moveTo>
                <a:pt x="749254" y="0"/>
              </a:moveTo>
              <a:lnTo>
                <a:pt x="749254" y="242996"/>
              </a:lnTo>
              <a:lnTo>
                <a:pt x="0" y="242996"/>
              </a:lnTo>
              <a:lnTo>
                <a:pt x="0" y="3565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629242-D937-4D4D-B39B-1601E4BA53C2}">
      <dsp:nvSpPr>
        <dsp:cNvPr id="0" name=""/>
        <dsp:cNvSpPr/>
      </dsp:nvSpPr>
      <dsp:spPr>
        <a:xfrm>
          <a:off x="2112615" y="1789003"/>
          <a:ext cx="2247762" cy="356576"/>
        </a:xfrm>
        <a:custGeom>
          <a:avLst/>
          <a:gdLst/>
          <a:ahLst/>
          <a:cxnLst/>
          <a:rect l="0" t="0" r="0" b="0"/>
          <a:pathLst>
            <a:path>
              <a:moveTo>
                <a:pt x="2247762" y="0"/>
              </a:moveTo>
              <a:lnTo>
                <a:pt x="2247762" y="242996"/>
              </a:lnTo>
              <a:lnTo>
                <a:pt x="0" y="242996"/>
              </a:lnTo>
              <a:lnTo>
                <a:pt x="0" y="3565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46D04A-EBFF-4D2F-B0AA-E07C1796A855}">
      <dsp:nvSpPr>
        <dsp:cNvPr id="0" name=""/>
        <dsp:cNvSpPr/>
      </dsp:nvSpPr>
      <dsp:spPr>
        <a:xfrm>
          <a:off x="614107" y="1789003"/>
          <a:ext cx="3746270" cy="356576"/>
        </a:xfrm>
        <a:custGeom>
          <a:avLst/>
          <a:gdLst/>
          <a:ahLst/>
          <a:cxnLst/>
          <a:rect l="0" t="0" r="0" b="0"/>
          <a:pathLst>
            <a:path>
              <a:moveTo>
                <a:pt x="3746270" y="0"/>
              </a:moveTo>
              <a:lnTo>
                <a:pt x="3746270" y="242996"/>
              </a:lnTo>
              <a:lnTo>
                <a:pt x="0" y="242996"/>
              </a:lnTo>
              <a:lnTo>
                <a:pt x="0" y="3565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7F2751-43B1-47DA-B5F5-85C61DFF89DC}">
      <dsp:nvSpPr>
        <dsp:cNvPr id="0" name=""/>
        <dsp:cNvSpPr/>
      </dsp:nvSpPr>
      <dsp:spPr>
        <a:xfrm>
          <a:off x="3240360" y="1010460"/>
          <a:ext cx="2240034" cy="77854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0C506F-2F6B-4BD8-99B6-01DC9FF7631B}">
      <dsp:nvSpPr>
        <dsp:cNvPr id="0" name=""/>
        <dsp:cNvSpPr/>
      </dsp:nvSpPr>
      <dsp:spPr>
        <a:xfrm>
          <a:off x="3376588" y="1139876"/>
          <a:ext cx="2240034" cy="77854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Estudio de los espacios de color</a:t>
          </a:r>
          <a:endParaRPr lang="es-EC" sz="1600" kern="1200" dirty="0"/>
        </a:p>
      </dsp:txBody>
      <dsp:txXfrm>
        <a:off x="3399391" y="1162679"/>
        <a:ext cx="2194428" cy="732937"/>
      </dsp:txXfrm>
    </dsp:sp>
    <dsp:sp modelId="{83021208-C1A3-4E3E-BF47-A46D26AAB552}">
      <dsp:nvSpPr>
        <dsp:cNvPr id="0" name=""/>
        <dsp:cNvSpPr/>
      </dsp:nvSpPr>
      <dsp:spPr>
        <a:xfrm>
          <a:off x="1081" y="2145580"/>
          <a:ext cx="1226052" cy="77854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63F5A0-F108-4580-8F27-BD67DC6A7BEF}">
      <dsp:nvSpPr>
        <dsp:cNvPr id="0" name=""/>
        <dsp:cNvSpPr/>
      </dsp:nvSpPr>
      <dsp:spPr>
        <a:xfrm>
          <a:off x="137309" y="2274996"/>
          <a:ext cx="1226052" cy="77854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RGB</a:t>
          </a:r>
          <a:endParaRPr lang="es-EC" sz="1600" kern="1200" dirty="0"/>
        </a:p>
      </dsp:txBody>
      <dsp:txXfrm>
        <a:off x="160112" y="2297799"/>
        <a:ext cx="1180446" cy="732937"/>
      </dsp:txXfrm>
    </dsp:sp>
    <dsp:sp modelId="{5F6600D2-0E42-42C5-80B0-727B0890B585}">
      <dsp:nvSpPr>
        <dsp:cNvPr id="0" name=""/>
        <dsp:cNvSpPr/>
      </dsp:nvSpPr>
      <dsp:spPr>
        <a:xfrm>
          <a:off x="1499589" y="2145580"/>
          <a:ext cx="1226052" cy="77854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BD5C33-A770-41BC-A7FE-9C00A7B2B150}">
      <dsp:nvSpPr>
        <dsp:cNvPr id="0" name=""/>
        <dsp:cNvSpPr/>
      </dsp:nvSpPr>
      <dsp:spPr>
        <a:xfrm>
          <a:off x="1635817" y="2274996"/>
          <a:ext cx="1226052" cy="77854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err="1" smtClean="0"/>
            <a:t>Lab</a:t>
          </a:r>
          <a:endParaRPr lang="es-EC" sz="1600" kern="1200" dirty="0"/>
        </a:p>
      </dsp:txBody>
      <dsp:txXfrm>
        <a:off x="1658620" y="2297799"/>
        <a:ext cx="1180446" cy="732937"/>
      </dsp:txXfrm>
    </dsp:sp>
    <dsp:sp modelId="{788A249B-8B8E-4867-BDDA-0353024BDE2B}">
      <dsp:nvSpPr>
        <dsp:cNvPr id="0" name=""/>
        <dsp:cNvSpPr/>
      </dsp:nvSpPr>
      <dsp:spPr>
        <a:xfrm>
          <a:off x="2998097" y="2145580"/>
          <a:ext cx="1226052" cy="77854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E8CC30-17CB-4EBD-A1BC-3F528C5B0B97}">
      <dsp:nvSpPr>
        <dsp:cNvPr id="0" name=""/>
        <dsp:cNvSpPr/>
      </dsp:nvSpPr>
      <dsp:spPr>
        <a:xfrm>
          <a:off x="3134325" y="2274996"/>
          <a:ext cx="1226052" cy="77854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RGB normalizado</a:t>
          </a:r>
          <a:endParaRPr lang="es-EC" sz="1600" kern="1200" dirty="0"/>
        </a:p>
      </dsp:txBody>
      <dsp:txXfrm>
        <a:off x="3157128" y="2297799"/>
        <a:ext cx="1180446" cy="732937"/>
      </dsp:txXfrm>
    </dsp:sp>
    <dsp:sp modelId="{5A05A4FE-8CB5-4B13-A37B-8B963F2077E1}">
      <dsp:nvSpPr>
        <dsp:cNvPr id="0" name=""/>
        <dsp:cNvSpPr/>
      </dsp:nvSpPr>
      <dsp:spPr>
        <a:xfrm>
          <a:off x="4496606" y="2145580"/>
          <a:ext cx="1226052" cy="77854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5CD5A0-69D7-4414-BC10-EB2EFECBB413}">
      <dsp:nvSpPr>
        <dsp:cNvPr id="0" name=""/>
        <dsp:cNvSpPr/>
      </dsp:nvSpPr>
      <dsp:spPr>
        <a:xfrm>
          <a:off x="4632834" y="2274996"/>
          <a:ext cx="1226052" cy="77854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HSV</a:t>
          </a:r>
          <a:endParaRPr lang="es-EC" sz="1600" kern="1200" dirty="0"/>
        </a:p>
      </dsp:txBody>
      <dsp:txXfrm>
        <a:off x="4655637" y="2297799"/>
        <a:ext cx="1180446" cy="732937"/>
      </dsp:txXfrm>
    </dsp:sp>
    <dsp:sp modelId="{4A13EFF3-4D42-4B37-AB64-BA3352224180}">
      <dsp:nvSpPr>
        <dsp:cNvPr id="0" name=""/>
        <dsp:cNvSpPr/>
      </dsp:nvSpPr>
      <dsp:spPr>
        <a:xfrm>
          <a:off x="5995114" y="2145580"/>
          <a:ext cx="1226052" cy="77854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BACFD1-0D61-4351-89C0-C27A3EFDE725}">
      <dsp:nvSpPr>
        <dsp:cNvPr id="0" name=""/>
        <dsp:cNvSpPr/>
      </dsp:nvSpPr>
      <dsp:spPr>
        <a:xfrm>
          <a:off x="6131342" y="2274996"/>
          <a:ext cx="1226052" cy="77854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HSL</a:t>
          </a:r>
          <a:endParaRPr lang="es-EC" sz="1600" kern="1200" dirty="0"/>
        </a:p>
      </dsp:txBody>
      <dsp:txXfrm>
        <a:off x="6154145" y="2297799"/>
        <a:ext cx="1180446" cy="732937"/>
      </dsp:txXfrm>
    </dsp:sp>
    <dsp:sp modelId="{5CB11CDA-84D5-45FB-B72A-FDEB4EF40EBD}">
      <dsp:nvSpPr>
        <dsp:cNvPr id="0" name=""/>
        <dsp:cNvSpPr/>
      </dsp:nvSpPr>
      <dsp:spPr>
        <a:xfrm>
          <a:off x="7493622" y="2145580"/>
          <a:ext cx="1226052" cy="77854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32A0B0-22CD-41FA-9805-E14A3B6B7C3F}">
      <dsp:nvSpPr>
        <dsp:cNvPr id="0" name=""/>
        <dsp:cNvSpPr/>
      </dsp:nvSpPr>
      <dsp:spPr>
        <a:xfrm>
          <a:off x="7629850" y="2274996"/>
          <a:ext cx="1226052" cy="77854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err="1" smtClean="0"/>
            <a:t>YCrCb</a:t>
          </a:r>
          <a:endParaRPr lang="es-EC" sz="1600" kern="1200" dirty="0"/>
        </a:p>
      </dsp:txBody>
      <dsp:txXfrm>
        <a:off x="7652653" y="2297799"/>
        <a:ext cx="1180446" cy="73293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3A90E-0B2F-4AF1-8CE2-0441E1890AF1}">
      <dsp:nvSpPr>
        <dsp:cNvPr id="0" name=""/>
        <dsp:cNvSpPr/>
      </dsp:nvSpPr>
      <dsp:spPr>
        <a:xfrm rot="5400000">
          <a:off x="1417744" y="1430618"/>
          <a:ext cx="1265259" cy="1440452"/>
        </a:xfrm>
        <a:prstGeom prst="bentUpArrow">
          <a:avLst>
            <a:gd name="adj1" fmla="val 32840"/>
            <a:gd name="adj2" fmla="val 25000"/>
            <a:gd name="adj3" fmla="val 35780"/>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91A824-4982-4AC7-A476-A983896B5A9A}">
      <dsp:nvSpPr>
        <dsp:cNvPr id="0" name=""/>
        <dsp:cNvSpPr/>
      </dsp:nvSpPr>
      <dsp:spPr>
        <a:xfrm>
          <a:off x="1082527" y="28053"/>
          <a:ext cx="2129951" cy="1490896"/>
        </a:xfrm>
        <a:prstGeom prst="roundRect">
          <a:avLst>
            <a:gd name="adj" fmla="val 16670"/>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t>Generación de regiones de interés (</a:t>
          </a:r>
          <a:r>
            <a:rPr lang="es-EC" sz="2300" kern="1200" dirty="0" err="1" smtClean="0"/>
            <a:t>ROIs</a:t>
          </a:r>
          <a:r>
            <a:rPr lang="es-EC" sz="2300" kern="1200" dirty="0" smtClean="0"/>
            <a:t>)</a:t>
          </a:r>
          <a:endParaRPr lang="es-EC" sz="2300" kern="1200" dirty="0"/>
        </a:p>
      </dsp:txBody>
      <dsp:txXfrm>
        <a:off x="1155320" y="100846"/>
        <a:ext cx="1984365" cy="1345310"/>
      </dsp:txXfrm>
    </dsp:sp>
    <dsp:sp modelId="{2789F8B8-347A-4D1B-9346-364F075FAA9E}">
      <dsp:nvSpPr>
        <dsp:cNvPr id="0" name=""/>
        <dsp:cNvSpPr/>
      </dsp:nvSpPr>
      <dsp:spPr>
        <a:xfrm>
          <a:off x="3212479" y="170244"/>
          <a:ext cx="1549123" cy="1205008"/>
        </a:xfrm>
        <a:prstGeom prst="rect">
          <a:avLst/>
        </a:prstGeom>
        <a:noFill/>
        <a:ln>
          <a:noFill/>
        </a:ln>
        <a:effectLst/>
      </dsp:spPr>
      <dsp:style>
        <a:lnRef idx="0">
          <a:scrgbClr r="0" g="0" b="0"/>
        </a:lnRef>
        <a:fillRef idx="0">
          <a:scrgbClr r="0" g="0" b="0"/>
        </a:fillRef>
        <a:effectRef idx="0">
          <a:scrgbClr r="0" g="0" b="0"/>
        </a:effectRef>
        <a:fontRef idx="minor"/>
      </dsp:style>
    </dsp:sp>
    <dsp:sp modelId="{9322631C-64D9-4FCA-A71F-88D860A9A8CC}">
      <dsp:nvSpPr>
        <dsp:cNvPr id="0" name=""/>
        <dsp:cNvSpPr/>
      </dsp:nvSpPr>
      <dsp:spPr>
        <a:xfrm rot="5400000">
          <a:off x="3183700" y="3008747"/>
          <a:ext cx="1265259" cy="1440452"/>
        </a:xfrm>
        <a:prstGeom prst="bentUpArrow">
          <a:avLst>
            <a:gd name="adj1" fmla="val 32840"/>
            <a:gd name="adj2" fmla="val 25000"/>
            <a:gd name="adj3" fmla="val 35780"/>
          </a:avLst>
        </a:prstGeom>
        <a:solidFill>
          <a:schemeClr val="accent3">
            <a:tint val="50000"/>
            <a:hueOff val="-8914"/>
            <a:satOff val="363"/>
            <a:lumOff val="-28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5970E1-7E0F-49D5-A466-20620D282840}">
      <dsp:nvSpPr>
        <dsp:cNvPr id="0" name=""/>
        <dsp:cNvSpPr/>
      </dsp:nvSpPr>
      <dsp:spPr>
        <a:xfrm>
          <a:off x="2743264" y="1607062"/>
          <a:ext cx="2129951" cy="1490896"/>
        </a:xfrm>
        <a:prstGeom prst="roundRect">
          <a:avLst>
            <a:gd name="adj" fmla="val 16670"/>
          </a:avLst>
        </a:prstGeom>
        <a:solidFill>
          <a:schemeClr val="accent3">
            <a:shade val="50000"/>
            <a:hueOff val="382472"/>
            <a:satOff val="-36891"/>
            <a:lumOff val="354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t>Algoritmo de agrupamiento </a:t>
          </a:r>
          <a14:m xmlns:a14="http://schemas.microsoft.com/office/drawing/2010/main">
            <m:oMath xmlns:m="http://schemas.openxmlformats.org/officeDocument/2006/math">
              <m:sSub>
                <m:sSubPr>
                  <m:ctrlPr>
                    <a:rPr lang="en-US" sz="2300" b="0" i="1" kern="1200" smtClean="0">
                      <a:latin typeface="Cambria Math" panose="02040503050406030204" pitchFamily="18" charset="0"/>
                    </a:rPr>
                  </m:ctrlPr>
                </m:sSubPr>
                <m:e>
                  <m:r>
                    <a:rPr lang="en-US" sz="2300" b="0" i="1" kern="1200" smtClean="0">
                      <a:latin typeface="Cambria Math" panose="02040503050406030204" pitchFamily="18" charset="0"/>
                    </a:rPr>
                    <m:t>𝐾</m:t>
                  </m:r>
                </m:e>
                <m:sub>
                  <m:r>
                    <a:rPr lang="en-US" sz="2300" b="0" i="1" kern="1200" smtClean="0">
                      <a:latin typeface="Cambria Math" panose="02040503050406030204" pitchFamily="18" charset="0"/>
                    </a:rPr>
                    <m:t>𝑚</m:t>
                  </m:r>
                </m:sub>
              </m:sSub>
              <m:r>
                <a:rPr lang="en-US" sz="2300" b="0" i="1" kern="1200" smtClean="0">
                  <a:latin typeface="Cambria Math" panose="02040503050406030204" pitchFamily="18" charset="0"/>
                </a:rPr>
                <m:t>−</m:t>
              </m:r>
              <m:r>
                <a:rPr lang="en-US" sz="2300" b="0" i="1" kern="1200" smtClean="0">
                  <a:latin typeface="Cambria Math" panose="02040503050406030204" pitchFamily="18" charset="0"/>
                </a:rPr>
                <m:t>𝑚𝑒𝑎𝑛𝑠</m:t>
              </m:r>
            </m:oMath>
          </a14:m>
          <a:endParaRPr lang="es-EC" sz="2300" kern="1200" dirty="0"/>
        </a:p>
      </dsp:txBody>
      <dsp:txXfrm>
        <a:off x="2816057" y="1679855"/>
        <a:ext cx="1984365" cy="1345310"/>
      </dsp:txXfrm>
    </dsp:sp>
    <dsp:sp modelId="{7AC30D54-05F6-4F1C-BEA0-3062FDE7E574}">
      <dsp:nvSpPr>
        <dsp:cNvPr id="0" name=""/>
        <dsp:cNvSpPr/>
      </dsp:nvSpPr>
      <dsp:spPr>
        <a:xfrm>
          <a:off x="4978435" y="1845014"/>
          <a:ext cx="1549123" cy="1205008"/>
        </a:xfrm>
        <a:prstGeom prst="rect">
          <a:avLst/>
        </a:prstGeom>
        <a:noFill/>
        <a:ln>
          <a:noFill/>
        </a:ln>
        <a:effectLst/>
      </dsp:spPr>
      <dsp:style>
        <a:lnRef idx="0">
          <a:scrgbClr r="0" g="0" b="0"/>
        </a:lnRef>
        <a:fillRef idx="0">
          <a:scrgbClr r="0" g="0" b="0"/>
        </a:fillRef>
        <a:effectRef idx="0">
          <a:scrgbClr r="0" g="0" b="0"/>
        </a:effectRef>
        <a:fontRef idx="minor"/>
      </dsp:style>
    </dsp:sp>
    <dsp:sp modelId="{3E569AE4-069F-4A40-BBD3-7FE990BC46A8}">
      <dsp:nvSpPr>
        <dsp:cNvPr id="0" name=""/>
        <dsp:cNvSpPr/>
      </dsp:nvSpPr>
      <dsp:spPr>
        <a:xfrm>
          <a:off x="4614439" y="3405646"/>
          <a:ext cx="2129951" cy="1490896"/>
        </a:xfrm>
        <a:prstGeom prst="roundRect">
          <a:avLst>
            <a:gd name="adj" fmla="val 16670"/>
          </a:avLst>
        </a:prstGeom>
        <a:solidFill>
          <a:schemeClr val="accent3">
            <a:shade val="50000"/>
            <a:hueOff val="382472"/>
            <a:satOff val="-36891"/>
            <a:lumOff val="354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t>Algoritmo de clasificación </a:t>
          </a:r>
          <a14:m xmlns:a14="http://schemas.microsoft.com/office/drawing/2010/main">
            <m:oMath xmlns:m="http://schemas.openxmlformats.org/officeDocument/2006/math">
              <m:r>
                <a:rPr lang="en-US" sz="2300" b="0" i="1" kern="1200" smtClean="0">
                  <a:latin typeface="Cambria Math" panose="02040503050406030204" pitchFamily="18" charset="0"/>
                </a:rPr>
                <m:t>𝑘</m:t>
              </m:r>
              <m:r>
                <a:rPr lang="en-US" sz="2300" b="0" i="1" kern="1200" smtClean="0">
                  <a:latin typeface="Cambria Math" panose="02040503050406030204" pitchFamily="18" charset="0"/>
                </a:rPr>
                <m:t>−</m:t>
              </m:r>
              <m:r>
                <a:rPr lang="en-US" sz="2300" b="0" i="1" kern="1200" smtClean="0">
                  <a:latin typeface="Cambria Math" panose="02040503050406030204" pitchFamily="18" charset="0"/>
                </a:rPr>
                <m:t>𝑁𝑁</m:t>
              </m:r>
            </m:oMath>
          </a14:m>
          <a:endParaRPr lang="es-EC" sz="2300" kern="1200" dirty="0"/>
        </a:p>
      </dsp:txBody>
      <dsp:txXfrm>
        <a:off x="4687232" y="3478439"/>
        <a:ext cx="1984365" cy="134531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75895-CDAF-4A1A-83A1-ECE9F2636ED3}">
      <dsp:nvSpPr>
        <dsp:cNvPr id="0" name=""/>
        <dsp:cNvSpPr/>
      </dsp:nvSpPr>
      <dsp:spPr>
        <a:xfrm>
          <a:off x="3635" y="625543"/>
          <a:ext cx="1750471"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Independización de ROIS</a:t>
          </a:r>
          <a:endParaRPr lang="es-ES" sz="1800" kern="1200" dirty="0"/>
        </a:p>
      </dsp:txBody>
      <dsp:txXfrm>
        <a:off x="28154" y="650062"/>
        <a:ext cx="1701433" cy="788107"/>
      </dsp:txXfrm>
    </dsp:sp>
    <dsp:sp modelId="{2E44A5FE-AADC-4702-BDA8-77FE90753205}">
      <dsp:nvSpPr>
        <dsp:cNvPr id="0" name=""/>
        <dsp:cNvSpPr/>
      </dsp:nvSpPr>
      <dsp:spPr>
        <a:xfrm>
          <a:off x="1876888" y="871105"/>
          <a:ext cx="295791" cy="34602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1876888" y="940309"/>
        <a:ext cx="207054" cy="207612"/>
      </dsp:txXfrm>
    </dsp:sp>
    <dsp:sp modelId="{7D45DDF9-9692-4925-A4A4-80ADD8A1D4C8}">
      <dsp:nvSpPr>
        <dsp:cNvPr id="0" name=""/>
        <dsp:cNvSpPr/>
      </dsp:nvSpPr>
      <dsp:spPr>
        <a:xfrm>
          <a:off x="2312204" y="625543"/>
          <a:ext cx="1692931"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Transformación a escala de grises</a:t>
          </a:r>
          <a:endParaRPr lang="es-ES" sz="1800" kern="1200" dirty="0"/>
        </a:p>
      </dsp:txBody>
      <dsp:txXfrm>
        <a:off x="2336723" y="650062"/>
        <a:ext cx="1643893" cy="788107"/>
      </dsp:txXfrm>
    </dsp:sp>
    <dsp:sp modelId="{5BF460F9-7639-46AC-B714-33C29B7A9B78}">
      <dsp:nvSpPr>
        <dsp:cNvPr id="0" name=""/>
        <dsp:cNvSpPr/>
      </dsp:nvSpPr>
      <dsp:spPr>
        <a:xfrm>
          <a:off x="4127917" y="871105"/>
          <a:ext cx="295791" cy="34602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4127917" y="940309"/>
        <a:ext cx="207054" cy="207612"/>
      </dsp:txXfrm>
    </dsp:sp>
    <dsp:sp modelId="{FF732FD5-E7C2-437A-8DDC-4335E0582561}">
      <dsp:nvSpPr>
        <dsp:cNvPr id="0" name=""/>
        <dsp:cNvSpPr/>
      </dsp:nvSpPr>
      <dsp:spPr>
        <a:xfrm>
          <a:off x="4563233" y="625543"/>
          <a:ext cx="1472678"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Escalamiento de imágenes</a:t>
          </a:r>
          <a:endParaRPr lang="es-ES" sz="1800" kern="1200" dirty="0"/>
        </a:p>
      </dsp:txBody>
      <dsp:txXfrm>
        <a:off x="4587752" y="650062"/>
        <a:ext cx="1423640" cy="788107"/>
      </dsp:txXfrm>
    </dsp:sp>
    <dsp:sp modelId="{97160485-9B9A-4C1B-8008-266D1B4E97F5}">
      <dsp:nvSpPr>
        <dsp:cNvPr id="0" name=""/>
        <dsp:cNvSpPr/>
      </dsp:nvSpPr>
      <dsp:spPr>
        <a:xfrm>
          <a:off x="6158693" y="871105"/>
          <a:ext cx="295791" cy="34602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6158693" y="940309"/>
        <a:ext cx="207054" cy="207612"/>
      </dsp:txXfrm>
    </dsp:sp>
    <dsp:sp modelId="{3B0FC32A-1EDF-4343-8452-6C7209286409}">
      <dsp:nvSpPr>
        <dsp:cNvPr id="0" name=""/>
        <dsp:cNvSpPr/>
      </dsp:nvSpPr>
      <dsp:spPr>
        <a:xfrm>
          <a:off x="6594009" y="625543"/>
          <a:ext cx="1395242"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Ecualización de histograma</a:t>
          </a:r>
          <a:endParaRPr lang="es-ES" sz="1800" kern="1200" dirty="0"/>
        </a:p>
      </dsp:txBody>
      <dsp:txXfrm>
        <a:off x="6618528" y="650062"/>
        <a:ext cx="1346204" cy="7881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724018"/>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kern="1200" noProof="0" dirty="0">
            <a:effectLst>
              <a:outerShdw blurRad="38100" dist="38100" dir="2700000" algn="tl">
                <a:srgbClr val="000000">
                  <a:alpha val="43137"/>
                </a:srgbClr>
              </a:outerShdw>
            </a:effectLst>
            <a:latin typeface="Franklin Gothic Demi Cond" pitchFamily="34" charset="0"/>
          </a:endParaRPr>
        </a:p>
      </dsp:txBody>
      <dsp:txXfrm>
        <a:off x="34377" y="758395"/>
        <a:ext cx="9075246" cy="635471"/>
      </dsp:txXfrm>
    </dsp:sp>
    <dsp:sp modelId="{C83FBA1B-B38F-437C-A4D7-414C5850125B}">
      <dsp:nvSpPr>
        <dsp:cNvPr id="0" name=""/>
        <dsp:cNvSpPr/>
      </dsp:nvSpPr>
      <dsp:spPr>
        <a:xfrm>
          <a:off x="0" y="2152263"/>
          <a:ext cx="9144000" cy="222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56464" bIns="182880" numCol="1" spcCol="1270" anchor="ctr" anchorCtr="0">
          <a:noAutofit/>
        </a:bodyPr>
        <a:lstStyle/>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Introducción </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Justificación </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Alcance</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Sistema de Detección y Reconocimiento</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Pruebas y Resultados</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Conclusiones </a:t>
          </a:r>
          <a:r>
            <a:rPr lang="es-ES_tradnl" sz="2200" b="0" kern="1200" noProof="0" dirty="0" smtClean="0">
              <a:solidFill>
                <a:schemeClr val="bg1">
                  <a:lumMod val="85000"/>
                </a:schemeClr>
              </a:solidFill>
              <a:latin typeface="Franklin Gothic Medium Cond" pitchFamily="34" charset="0"/>
            </a:rPr>
            <a:t>y Trabajos futuros</a:t>
          </a:r>
          <a:endParaRPr lang="es-ES_tradnl" sz="2200" b="0" kern="1200" noProof="0" dirty="0">
            <a:solidFill>
              <a:schemeClr val="bg1">
                <a:lumMod val="85000"/>
              </a:schemeClr>
            </a:solidFill>
            <a:latin typeface="Franklin Gothic Medium Cond" pitchFamily="34" charset="0"/>
          </a:endParaRPr>
        </a:p>
      </dsp:txBody>
      <dsp:txXfrm>
        <a:off x="0" y="2152263"/>
        <a:ext cx="9144000" cy="222589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75895-CDAF-4A1A-83A1-ECE9F2636ED3}">
      <dsp:nvSpPr>
        <dsp:cNvPr id="0" name=""/>
        <dsp:cNvSpPr/>
      </dsp:nvSpPr>
      <dsp:spPr>
        <a:xfrm>
          <a:off x="3635" y="625543"/>
          <a:ext cx="1750471"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Independización de ROIS</a:t>
          </a:r>
          <a:endParaRPr lang="es-ES" sz="1800" kern="1200" dirty="0"/>
        </a:p>
      </dsp:txBody>
      <dsp:txXfrm>
        <a:off x="28154" y="650062"/>
        <a:ext cx="1701433" cy="788107"/>
      </dsp:txXfrm>
    </dsp:sp>
    <dsp:sp modelId="{2E44A5FE-AADC-4702-BDA8-77FE90753205}">
      <dsp:nvSpPr>
        <dsp:cNvPr id="0" name=""/>
        <dsp:cNvSpPr/>
      </dsp:nvSpPr>
      <dsp:spPr>
        <a:xfrm>
          <a:off x="1876888" y="871105"/>
          <a:ext cx="295791" cy="34602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1876888" y="940309"/>
        <a:ext cx="207054" cy="207612"/>
      </dsp:txXfrm>
    </dsp:sp>
    <dsp:sp modelId="{7D45DDF9-9692-4925-A4A4-80ADD8A1D4C8}">
      <dsp:nvSpPr>
        <dsp:cNvPr id="0" name=""/>
        <dsp:cNvSpPr/>
      </dsp:nvSpPr>
      <dsp:spPr>
        <a:xfrm>
          <a:off x="2312204" y="625543"/>
          <a:ext cx="1692931"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Transformación a escala de grises</a:t>
          </a:r>
          <a:endParaRPr lang="es-ES" sz="1800" kern="1200" dirty="0"/>
        </a:p>
      </dsp:txBody>
      <dsp:txXfrm>
        <a:off x="2336723" y="650062"/>
        <a:ext cx="1643893" cy="788107"/>
      </dsp:txXfrm>
    </dsp:sp>
    <dsp:sp modelId="{5BF460F9-7639-46AC-B714-33C29B7A9B78}">
      <dsp:nvSpPr>
        <dsp:cNvPr id="0" name=""/>
        <dsp:cNvSpPr/>
      </dsp:nvSpPr>
      <dsp:spPr>
        <a:xfrm>
          <a:off x="4127917" y="871105"/>
          <a:ext cx="295791" cy="34602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4127917" y="940309"/>
        <a:ext cx="207054" cy="207612"/>
      </dsp:txXfrm>
    </dsp:sp>
    <dsp:sp modelId="{FF732FD5-E7C2-437A-8DDC-4335E0582561}">
      <dsp:nvSpPr>
        <dsp:cNvPr id="0" name=""/>
        <dsp:cNvSpPr/>
      </dsp:nvSpPr>
      <dsp:spPr>
        <a:xfrm>
          <a:off x="4563233" y="625543"/>
          <a:ext cx="1472678"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Escalamiento de imágenes</a:t>
          </a:r>
          <a:endParaRPr lang="es-ES" sz="1800" kern="1200" dirty="0"/>
        </a:p>
      </dsp:txBody>
      <dsp:txXfrm>
        <a:off x="4587752" y="650062"/>
        <a:ext cx="1423640" cy="788107"/>
      </dsp:txXfrm>
    </dsp:sp>
    <dsp:sp modelId="{97160485-9B9A-4C1B-8008-266D1B4E97F5}">
      <dsp:nvSpPr>
        <dsp:cNvPr id="0" name=""/>
        <dsp:cNvSpPr/>
      </dsp:nvSpPr>
      <dsp:spPr>
        <a:xfrm>
          <a:off x="6158693" y="871105"/>
          <a:ext cx="295791" cy="34602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6158693" y="940309"/>
        <a:ext cx="207054" cy="207612"/>
      </dsp:txXfrm>
    </dsp:sp>
    <dsp:sp modelId="{3B0FC32A-1EDF-4343-8452-6C7209286409}">
      <dsp:nvSpPr>
        <dsp:cNvPr id="0" name=""/>
        <dsp:cNvSpPr/>
      </dsp:nvSpPr>
      <dsp:spPr>
        <a:xfrm>
          <a:off x="6594009" y="625543"/>
          <a:ext cx="1395242"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Ecualización de histograma</a:t>
          </a:r>
          <a:endParaRPr lang="es-ES" sz="1800" kern="1200" dirty="0"/>
        </a:p>
      </dsp:txBody>
      <dsp:txXfrm>
        <a:off x="6618528" y="650062"/>
        <a:ext cx="1346204" cy="78810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75895-CDAF-4A1A-83A1-ECE9F2636ED3}">
      <dsp:nvSpPr>
        <dsp:cNvPr id="0" name=""/>
        <dsp:cNvSpPr/>
      </dsp:nvSpPr>
      <dsp:spPr>
        <a:xfrm>
          <a:off x="3635" y="625543"/>
          <a:ext cx="1750471"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Independización de ROIS</a:t>
          </a:r>
          <a:endParaRPr lang="es-ES" sz="1800" kern="1200" dirty="0"/>
        </a:p>
      </dsp:txBody>
      <dsp:txXfrm>
        <a:off x="28154" y="650062"/>
        <a:ext cx="1701433" cy="788107"/>
      </dsp:txXfrm>
    </dsp:sp>
    <dsp:sp modelId="{2E44A5FE-AADC-4702-BDA8-77FE90753205}">
      <dsp:nvSpPr>
        <dsp:cNvPr id="0" name=""/>
        <dsp:cNvSpPr/>
      </dsp:nvSpPr>
      <dsp:spPr>
        <a:xfrm>
          <a:off x="1876888" y="871105"/>
          <a:ext cx="295791" cy="34602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1876888" y="940309"/>
        <a:ext cx="207054" cy="207612"/>
      </dsp:txXfrm>
    </dsp:sp>
    <dsp:sp modelId="{7D45DDF9-9692-4925-A4A4-80ADD8A1D4C8}">
      <dsp:nvSpPr>
        <dsp:cNvPr id="0" name=""/>
        <dsp:cNvSpPr/>
      </dsp:nvSpPr>
      <dsp:spPr>
        <a:xfrm>
          <a:off x="2312204" y="625543"/>
          <a:ext cx="1692931"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Transformación a escala de grises</a:t>
          </a:r>
          <a:endParaRPr lang="es-ES" sz="1800" kern="1200" dirty="0"/>
        </a:p>
      </dsp:txBody>
      <dsp:txXfrm>
        <a:off x="2336723" y="650062"/>
        <a:ext cx="1643893" cy="788107"/>
      </dsp:txXfrm>
    </dsp:sp>
    <dsp:sp modelId="{5BF460F9-7639-46AC-B714-33C29B7A9B78}">
      <dsp:nvSpPr>
        <dsp:cNvPr id="0" name=""/>
        <dsp:cNvSpPr/>
      </dsp:nvSpPr>
      <dsp:spPr>
        <a:xfrm>
          <a:off x="4127917" y="871105"/>
          <a:ext cx="295791" cy="34602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4127917" y="940309"/>
        <a:ext cx="207054" cy="207612"/>
      </dsp:txXfrm>
    </dsp:sp>
    <dsp:sp modelId="{FF732FD5-E7C2-437A-8DDC-4335E0582561}">
      <dsp:nvSpPr>
        <dsp:cNvPr id="0" name=""/>
        <dsp:cNvSpPr/>
      </dsp:nvSpPr>
      <dsp:spPr>
        <a:xfrm>
          <a:off x="4563233" y="625543"/>
          <a:ext cx="1472678"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Escalamiento de imágenes</a:t>
          </a:r>
          <a:endParaRPr lang="es-ES" sz="1800" kern="1200" dirty="0"/>
        </a:p>
      </dsp:txBody>
      <dsp:txXfrm>
        <a:off x="4587752" y="650062"/>
        <a:ext cx="1423640" cy="788107"/>
      </dsp:txXfrm>
    </dsp:sp>
    <dsp:sp modelId="{97160485-9B9A-4C1B-8008-266D1B4E97F5}">
      <dsp:nvSpPr>
        <dsp:cNvPr id="0" name=""/>
        <dsp:cNvSpPr/>
      </dsp:nvSpPr>
      <dsp:spPr>
        <a:xfrm>
          <a:off x="6158693" y="871105"/>
          <a:ext cx="295791" cy="34602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6158693" y="940309"/>
        <a:ext cx="207054" cy="207612"/>
      </dsp:txXfrm>
    </dsp:sp>
    <dsp:sp modelId="{3B0FC32A-1EDF-4343-8452-6C7209286409}">
      <dsp:nvSpPr>
        <dsp:cNvPr id="0" name=""/>
        <dsp:cNvSpPr/>
      </dsp:nvSpPr>
      <dsp:spPr>
        <a:xfrm>
          <a:off x="6594009" y="625543"/>
          <a:ext cx="1395242"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Ecualización de histograma</a:t>
          </a:r>
          <a:endParaRPr lang="es-ES" sz="1800" kern="1200" dirty="0"/>
        </a:p>
      </dsp:txBody>
      <dsp:txXfrm>
        <a:off x="6618528" y="650062"/>
        <a:ext cx="1346204" cy="78810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75895-CDAF-4A1A-83A1-ECE9F2636ED3}">
      <dsp:nvSpPr>
        <dsp:cNvPr id="0" name=""/>
        <dsp:cNvSpPr/>
      </dsp:nvSpPr>
      <dsp:spPr>
        <a:xfrm>
          <a:off x="3635" y="625543"/>
          <a:ext cx="1750471"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Independización de ROIS</a:t>
          </a:r>
          <a:endParaRPr lang="es-ES" sz="1800" kern="1200" dirty="0"/>
        </a:p>
      </dsp:txBody>
      <dsp:txXfrm>
        <a:off x="28154" y="650062"/>
        <a:ext cx="1701433" cy="788107"/>
      </dsp:txXfrm>
    </dsp:sp>
    <dsp:sp modelId="{2E44A5FE-AADC-4702-BDA8-77FE90753205}">
      <dsp:nvSpPr>
        <dsp:cNvPr id="0" name=""/>
        <dsp:cNvSpPr/>
      </dsp:nvSpPr>
      <dsp:spPr>
        <a:xfrm>
          <a:off x="1876888" y="871105"/>
          <a:ext cx="295791" cy="34602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1876888" y="940309"/>
        <a:ext cx="207054" cy="207612"/>
      </dsp:txXfrm>
    </dsp:sp>
    <dsp:sp modelId="{7D45DDF9-9692-4925-A4A4-80ADD8A1D4C8}">
      <dsp:nvSpPr>
        <dsp:cNvPr id="0" name=""/>
        <dsp:cNvSpPr/>
      </dsp:nvSpPr>
      <dsp:spPr>
        <a:xfrm>
          <a:off x="2312204" y="625543"/>
          <a:ext cx="1692931"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Transformación a escala de grises</a:t>
          </a:r>
          <a:endParaRPr lang="es-ES" sz="1800" kern="1200" dirty="0"/>
        </a:p>
      </dsp:txBody>
      <dsp:txXfrm>
        <a:off x="2336723" y="650062"/>
        <a:ext cx="1643893" cy="788107"/>
      </dsp:txXfrm>
    </dsp:sp>
    <dsp:sp modelId="{5BF460F9-7639-46AC-B714-33C29B7A9B78}">
      <dsp:nvSpPr>
        <dsp:cNvPr id="0" name=""/>
        <dsp:cNvSpPr/>
      </dsp:nvSpPr>
      <dsp:spPr>
        <a:xfrm>
          <a:off x="4127917" y="871105"/>
          <a:ext cx="295791" cy="34602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4127917" y="940309"/>
        <a:ext cx="207054" cy="207612"/>
      </dsp:txXfrm>
    </dsp:sp>
    <dsp:sp modelId="{FF732FD5-E7C2-437A-8DDC-4335E0582561}">
      <dsp:nvSpPr>
        <dsp:cNvPr id="0" name=""/>
        <dsp:cNvSpPr/>
      </dsp:nvSpPr>
      <dsp:spPr>
        <a:xfrm>
          <a:off x="4563233" y="625543"/>
          <a:ext cx="1472678"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Escalamiento de imágenes</a:t>
          </a:r>
          <a:endParaRPr lang="es-ES" sz="1800" kern="1200" dirty="0"/>
        </a:p>
      </dsp:txBody>
      <dsp:txXfrm>
        <a:off x="4587752" y="650062"/>
        <a:ext cx="1423640" cy="788107"/>
      </dsp:txXfrm>
    </dsp:sp>
    <dsp:sp modelId="{97160485-9B9A-4C1B-8008-266D1B4E97F5}">
      <dsp:nvSpPr>
        <dsp:cNvPr id="0" name=""/>
        <dsp:cNvSpPr/>
      </dsp:nvSpPr>
      <dsp:spPr>
        <a:xfrm>
          <a:off x="6158693" y="871105"/>
          <a:ext cx="295791" cy="34602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6158693" y="940309"/>
        <a:ext cx="207054" cy="207612"/>
      </dsp:txXfrm>
    </dsp:sp>
    <dsp:sp modelId="{3B0FC32A-1EDF-4343-8452-6C7209286409}">
      <dsp:nvSpPr>
        <dsp:cNvPr id="0" name=""/>
        <dsp:cNvSpPr/>
      </dsp:nvSpPr>
      <dsp:spPr>
        <a:xfrm>
          <a:off x="6594009" y="625543"/>
          <a:ext cx="1395242"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Ecualización de histograma</a:t>
          </a:r>
          <a:endParaRPr lang="es-ES" sz="1800" kern="1200" dirty="0"/>
        </a:p>
      </dsp:txBody>
      <dsp:txXfrm>
        <a:off x="6618528" y="650062"/>
        <a:ext cx="1346204" cy="78810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75895-CDAF-4A1A-83A1-ECE9F2636ED3}">
      <dsp:nvSpPr>
        <dsp:cNvPr id="0" name=""/>
        <dsp:cNvSpPr/>
      </dsp:nvSpPr>
      <dsp:spPr>
        <a:xfrm>
          <a:off x="3635" y="625543"/>
          <a:ext cx="1750471"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Independización de ROIS</a:t>
          </a:r>
          <a:endParaRPr lang="es-ES" sz="1800" kern="1200" dirty="0"/>
        </a:p>
      </dsp:txBody>
      <dsp:txXfrm>
        <a:off x="28154" y="650062"/>
        <a:ext cx="1701433" cy="788107"/>
      </dsp:txXfrm>
    </dsp:sp>
    <dsp:sp modelId="{2E44A5FE-AADC-4702-BDA8-77FE90753205}">
      <dsp:nvSpPr>
        <dsp:cNvPr id="0" name=""/>
        <dsp:cNvSpPr/>
      </dsp:nvSpPr>
      <dsp:spPr>
        <a:xfrm>
          <a:off x="1876888" y="871105"/>
          <a:ext cx="295791" cy="34602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1876888" y="940309"/>
        <a:ext cx="207054" cy="207612"/>
      </dsp:txXfrm>
    </dsp:sp>
    <dsp:sp modelId="{7D45DDF9-9692-4925-A4A4-80ADD8A1D4C8}">
      <dsp:nvSpPr>
        <dsp:cNvPr id="0" name=""/>
        <dsp:cNvSpPr/>
      </dsp:nvSpPr>
      <dsp:spPr>
        <a:xfrm>
          <a:off x="2312204" y="625543"/>
          <a:ext cx="1692931"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Transformación a escala de grises</a:t>
          </a:r>
          <a:endParaRPr lang="es-ES" sz="1800" kern="1200" dirty="0"/>
        </a:p>
      </dsp:txBody>
      <dsp:txXfrm>
        <a:off x="2336723" y="650062"/>
        <a:ext cx="1643893" cy="788107"/>
      </dsp:txXfrm>
    </dsp:sp>
    <dsp:sp modelId="{5BF460F9-7639-46AC-B714-33C29B7A9B78}">
      <dsp:nvSpPr>
        <dsp:cNvPr id="0" name=""/>
        <dsp:cNvSpPr/>
      </dsp:nvSpPr>
      <dsp:spPr>
        <a:xfrm>
          <a:off x="4127917" y="871105"/>
          <a:ext cx="295791" cy="34602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4127917" y="940309"/>
        <a:ext cx="207054" cy="207612"/>
      </dsp:txXfrm>
    </dsp:sp>
    <dsp:sp modelId="{FF732FD5-E7C2-437A-8DDC-4335E0582561}">
      <dsp:nvSpPr>
        <dsp:cNvPr id="0" name=""/>
        <dsp:cNvSpPr/>
      </dsp:nvSpPr>
      <dsp:spPr>
        <a:xfrm>
          <a:off x="4563233" y="625543"/>
          <a:ext cx="1472678"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Escalamiento de imágenes</a:t>
          </a:r>
          <a:endParaRPr lang="es-ES" sz="1800" kern="1200" dirty="0"/>
        </a:p>
      </dsp:txBody>
      <dsp:txXfrm>
        <a:off x="4587752" y="650062"/>
        <a:ext cx="1423640" cy="788107"/>
      </dsp:txXfrm>
    </dsp:sp>
    <dsp:sp modelId="{97160485-9B9A-4C1B-8008-266D1B4E97F5}">
      <dsp:nvSpPr>
        <dsp:cNvPr id="0" name=""/>
        <dsp:cNvSpPr/>
      </dsp:nvSpPr>
      <dsp:spPr>
        <a:xfrm>
          <a:off x="6158693" y="871105"/>
          <a:ext cx="295791" cy="34602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6158693" y="940309"/>
        <a:ext cx="207054" cy="207612"/>
      </dsp:txXfrm>
    </dsp:sp>
    <dsp:sp modelId="{3B0FC32A-1EDF-4343-8452-6C7209286409}">
      <dsp:nvSpPr>
        <dsp:cNvPr id="0" name=""/>
        <dsp:cNvSpPr/>
      </dsp:nvSpPr>
      <dsp:spPr>
        <a:xfrm>
          <a:off x="6594009" y="625543"/>
          <a:ext cx="1395242" cy="83714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Ecualización de histograma</a:t>
          </a:r>
          <a:endParaRPr lang="es-ES" sz="1800" kern="1200" dirty="0"/>
        </a:p>
      </dsp:txBody>
      <dsp:txXfrm>
        <a:off x="6618528" y="650062"/>
        <a:ext cx="1346204" cy="78810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75895-CDAF-4A1A-83A1-ECE9F2636ED3}">
      <dsp:nvSpPr>
        <dsp:cNvPr id="0" name=""/>
        <dsp:cNvSpPr/>
      </dsp:nvSpPr>
      <dsp:spPr>
        <a:xfrm>
          <a:off x="5791" y="671224"/>
          <a:ext cx="1563195" cy="817791"/>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Cálculo del gradiente de la imagen</a:t>
          </a:r>
          <a:endParaRPr lang="es-ES" sz="1800" kern="1200" dirty="0"/>
        </a:p>
      </dsp:txBody>
      <dsp:txXfrm>
        <a:off x="29743" y="695176"/>
        <a:ext cx="1515291" cy="769887"/>
      </dsp:txXfrm>
    </dsp:sp>
    <dsp:sp modelId="{2E44A5FE-AADC-4702-BDA8-77FE90753205}">
      <dsp:nvSpPr>
        <dsp:cNvPr id="0" name=""/>
        <dsp:cNvSpPr/>
      </dsp:nvSpPr>
      <dsp:spPr>
        <a:xfrm rot="4384">
          <a:off x="1679324" y="912416"/>
          <a:ext cx="265815" cy="33802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1679324" y="979969"/>
        <a:ext cx="186071" cy="202812"/>
      </dsp:txXfrm>
    </dsp:sp>
    <dsp:sp modelId="{7D45DDF9-9692-4925-A4A4-80ADD8A1D4C8}">
      <dsp:nvSpPr>
        <dsp:cNvPr id="0" name=""/>
        <dsp:cNvSpPr/>
      </dsp:nvSpPr>
      <dsp:spPr>
        <a:xfrm>
          <a:off x="2070524" y="673914"/>
          <a:ext cx="1653792" cy="817791"/>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Construcción del histograma de orientación </a:t>
          </a:r>
          <a:endParaRPr lang="es-ES" sz="1800" kern="1200" dirty="0"/>
        </a:p>
      </dsp:txBody>
      <dsp:txXfrm>
        <a:off x="2094476" y="697866"/>
        <a:ext cx="1605888" cy="769887"/>
      </dsp:txXfrm>
    </dsp:sp>
    <dsp:sp modelId="{5BF460F9-7639-46AC-B714-33C29B7A9B78}">
      <dsp:nvSpPr>
        <dsp:cNvPr id="0" name=""/>
        <dsp:cNvSpPr/>
      </dsp:nvSpPr>
      <dsp:spPr>
        <a:xfrm>
          <a:off x="3831677" y="913800"/>
          <a:ext cx="258641" cy="33802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3831677" y="981404"/>
        <a:ext cx="181049" cy="202812"/>
      </dsp:txXfrm>
    </dsp:sp>
    <dsp:sp modelId="{FF732FD5-E7C2-437A-8DDC-4335E0582561}">
      <dsp:nvSpPr>
        <dsp:cNvPr id="0" name=""/>
        <dsp:cNvSpPr/>
      </dsp:nvSpPr>
      <dsp:spPr>
        <a:xfrm>
          <a:off x="4212320" y="673914"/>
          <a:ext cx="1975934" cy="817791"/>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Normalización de los histogramas de orientación </a:t>
          </a:r>
          <a:endParaRPr lang="es-ES" sz="1800" kern="1200" dirty="0"/>
        </a:p>
      </dsp:txBody>
      <dsp:txXfrm>
        <a:off x="4236272" y="697866"/>
        <a:ext cx="1928030" cy="769887"/>
      </dsp:txXfrm>
    </dsp:sp>
    <dsp:sp modelId="{97160485-9B9A-4C1B-8008-266D1B4E97F5}">
      <dsp:nvSpPr>
        <dsp:cNvPr id="0" name=""/>
        <dsp:cNvSpPr/>
      </dsp:nvSpPr>
      <dsp:spPr>
        <a:xfrm rot="3908">
          <a:off x="6311733" y="915232"/>
          <a:ext cx="297470" cy="33802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6311733" y="982785"/>
        <a:ext cx="208229" cy="202812"/>
      </dsp:txXfrm>
    </dsp:sp>
    <dsp:sp modelId="{3B0FC32A-1EDF-4343-8452-6C7209286409}">
      <dsp:nvSpPr>
        <dsp:cNvPr id="0" name=""/>
        <dsp:cNvSpPr/>
      </dsp:nvSpPr>
      <dsp:spPr>
        <a:xfrm>
          <a:off x="6749519" y="676793"/>
          <a:ext cx="1965575" cy="817791"/>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Construcción de las características HOG</a:t>
          </a:r>
          <a:endParaRPr lang="es-ES" sz="1800" kern="1200" dirty="0"/>
        </a:p>
      </dsp:txBody>
      <dsp:txXfrm>
        <a:off x="6773471" y="700745"/>
        <a:ext cx="1917671" cy="76988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724018"/>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kern="1200" noProof="0" dirty="0">
            <a:effectLst>
              <a:outerShdw blurRad="38100" dist="38100" dir="2700000" algn="tl">
                <a:srgbClr val="000000">
                  <a:alpha val="43137"/>
                </a:srgbClr>
              </a:outerShdw>
            </a:effectLst>
            <a:latin typeface="Franklin Gothic Demi Cond" pitchFamily="34" charset="0"/>
          </a:endParaRPr>
        </a:p>
      </dsp:txBody>
      <dsp:txXfrm>
        <a:off x="34377" y="758395"/>
        <a:ext cx="9075246" cy="635471"/>
      </dsp:txXfrm>
    </dsp:sp>
    <dsp:sp modelId="{C83FBA1B-B38F-437C-A4D7-414C5850125B}">
      <dsp:nvSpPr>
        <dsp:cNvPr id="0" name=""/>
        <dsp:cNvSpPr/>
      </dsp:nvSpPr>
      <dsp:spPr>
        <a:xfrm>
          <a:off x="0" y="2152263"/>
          <a:ext cx="9144000" cy="222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56464" bIns="182880" numCol="1" spcCol="1270" anchor="ctr" anchorCtr="0">
          <a:noAutofit/>
        </a:bodyPr>
        <a:lstStyle/>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Introducción</a:t>
          </a:r>
          <a:r>
            <a:rPr lang="es-ES_tradnl" sz="2200" b="0" kern="1200" noProof="0" dirty="0" smtClean="0">
              <a:solidFill>
                <a:schemeClr val="tx1"/>
              </a:solidFill>
              <a:latin typeface="Franklin Gothic Medium Cond" pitchFamily="34" charset="0"/>
            </a:rPr>
            <a:t> </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Justificación </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Alcance</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Sistema de Detección y Reconocimiento</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Pruebas y Resultados</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Conclusiones </a:t>
          </a:r>
          <a:r>
            <a:rPr lang="es-ES_tradnl" sz="2200" b="0" kern="1200" noProof="0" dirty="0" smtClean="0">
              <a:solidFill>
                <a:schemeClr val="bg1">
                  <a:lumMod val="85000"/>
                </a:schemeClr>
              </a:solidFill>
              <a:latin typeface="Franklin Gothic Medium Cond" pitchFamily="34" charset="0"/>
            </a:rPr>
            <a:t>y Trabajos futuros</a:t>
          </a:r>
          <a:endParaRPr lang="es-ES_tradnl" sz="2200" b="0" kern="1200" noProof="0" dirty="0">
            <a:solidFill>
              <a:schemeClr val="bg1">
                <a:lumMod val="85000"/>
              </a:schemeClr>
            </a:solidFill>
            <a:latin typeface="Franklin Gothic Medium Cond" pitchFamily="34" charset="0"/>
          </a:endParaRPr>
        </a:p>
      </dsp:txBody>
      <dsp:txXfrm>
        <a:off x="0" y="2152263"/>
        <a:ext cx="9144000" cy="222589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724018"/>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kern="1200" noProof="0" dirty="0">
            <a:effectLst>
              <a:outerShdw blurRad="38100" dist="38100" dir="2700000" algn="tl">
                <a:srgbClr val="000000">
                  <a:alpha val="43137"/>
                </a:srgbClr>
              </a:outerShdw>
            </a:effectLst>
            <a:latin typeface="Franklin Gothic Demi Cond" pitchFamily="34" charset="0"/>
          </a:endParaRPr>
        </a:p>
      </dsp:txBody>
      <dsp:txXfrm>
        <a:off x="34377" y="758395"/>
        <a:ext cx="9075246" cy="635471"/>
      </dsp:txXfrm>
    </dsp:sp>
    <dsp:sp modelId="{C83FBA1B-B38F-437C-A4D7-414C5850125B}">
      <dsp:nvSpPr>
        <dsp:cNvPr id="0" name=""/>
        <dsp:cNvSpPr/>
      </dsp:nvSpPr>
      <dsp:spPr>
        <a:xfrm>
          <a:off x="0" y="2152263"/>
          <a:ext cx="9144000" cy="222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56464" bIns="182880" numCol="1" spcCol="1270" anchor="ctr" anchorCtr="0">
          <a:noAutofit/>
        </a:bodyPr>
        <a:lstStyle/>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Introducción</a:t>
          </a:r>
          <a:r>
            <a:rPr lang="es-ES_tradnl" sz="2200" b="0" kern="1200" noProof="0" dirty="0" smtClean="0">
              <a:solidFill>
                <a:schemeClr val="tx1"/>
              </a:solidFill>
              <a:latin typeface="Franklin Gothic Medium Cond" pitchFamily="34" charset="0"/>
            </a:rPr>
            <a:t> </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Justificación </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Alcance</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Sistema de Detección y Reconocimiento</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Pruebas y Resultados</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Conclusiones </a:t>
          </a:r>
          <a:r>
            <a:rPr lang="es-ES_tradnl" sz="2200" b="0" kern="1200" noProof="0" dirty="0" smtClean="0">
              <a:solidFill>
                <a:schemeClr val="tx1"/>
              </a:solidFill>
              <a:latin typeface="Franklin Gothic Medium Cond" pitchFamily="34" charset="0"/>
            </a:rPr>
            <a:t>y Trabajos futuros</a:t>
          </a:r>
          <a:endParaRPr lang="es-ES_tradnl" sz="2200" b="0" kern="1200" noProof="0" dirty="0">
            <a:solidFill>
              <a:schemeClr val="tx1"/>
            </a:solidFill>
            <a:latin typeface="Franklin Gothic Medium Cond" pitchFamily="34" charset="0"/>
          </a:endParaRPr>
        </a:p>
      </dsp:txBody>
      <dsp:txXfrm>
        <a:off x="0" y="2152263"/>
        <a:ext cx="9144000" cy="222589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B2B06-3ED1-411B-930C-4FDE817049F2}">
      <dsp:nvSpPr>
        <dsp:cNvPr id="0" name=""/>
        <dsp:cNvSpPr/>
      </dsp:nvSpPr>
      <dsp:spPr>
        <a:xfrm>
          <a:off x="1242408" y="2282158"/>
          <a:ext cx="91110" cy="44195"/>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25F835-9290-4E5A-A900-044578D8561E}">
      <dsp:nvSpPr>
        <dsp:cNvPr id="0" name=""/>
        <dsp:cNvSpPr/>
      </dsp:nvSpPr>
      <dsp:spPr>
        <a:xfrm>
          <a:off x="0" y="404763"/>
          <a:ext cx="7120950" cy="1430197"/>
        </a:xfrm>
        <a:prstGeom prst="round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Para este estudio se analizó la distribución de las componentes de 6 espacios de color, quedando como el mejor, el RGB normalizado con las componentes </a:t>
          </a:r>
          <a:r>
            <a:rPr lang="es-EC" sz="1600" kern="1200" dirty="0" err="1" smtClean="0"/>
            <a:t>Gn</a:t>
          </a:r>
          <a:r>
            <a:rPr lang="es-EC" sz="1600" kern="1200" dirty="0" smtClean="0"/>
            <a:t> y </a:t>
          </a:r>
          <a:r>
            <a:rPr lang="es-EC" sz="1600" kern="1200" dirty="0" err="1" smtClean="0"/>
            <a:t>Bn</a:t>
          </a:r>
          <a:r>
            <a:rPr lang="es-EC" sz="1600" kern="1200" dirty="0" smtClean="0"/>
            <a:t>. Los problemas que se tiene con este espacio de color son cuando los días son demasiado obscuros y cuando existe incidencia directa del sol sobre el equipo de percepción ya que causa deslumbramiento.</a:t>
          </a:r>
          <a:endParaRPr lang="es-EC" sz="1600" kern="1200" dirty="0" smtClean="0"/>
        </a:p>
      </dsp:txBody>
      <dsp:txXfrm>
        <a:off x="69816" y="474579"/>
        <a:ext cx="6981318" cy="1290565"/>
      </dsp:txXfrm>
    </dsp:sp>
    <dsp:sp modelId="{7128A8B8-9ED7-48B0-80D4-B31A58FA14B6}">
      <dsp:nvSpPr>
        <dsp:cNvPr id="0" name=""/>
        <dsp:cNvSpPr/>
      </dsp:nvSpPr>
      <dsp:spPr>
        <a:xfrm>
          <a:off x="360039" y="2117454"/>
          <a:ext cx="7488832" cy="1803800"/>
        </a:xfrm>
        <a:prstGeom prst="roundRect">
          <a:avLst/>
        </a:prstGeom>
        <a:solidFill>
          <a:schemeClr val="lt1">
            <a:alpha val="90000"/>
            <a:hueOff val="0"/>
            <a:satOff val="0"/>
            <a:lumOff val="0"/>
            <a:alphaOff val="0"/>
          </a:schemeClr>
        </a:solidFill>
        <a:ln w="25400" cap="flat" cmpd="sng" algn="ctr">
          <a:solidFill>
            <a:schemeClr val="accent4">
              <a:hueOff val="9644969"/>
              <a:satOff val="-8667"/>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Se definió dos clases, la de interés (color rojo) y la de no interés (otros colores). Para modelar las componentes </a:t>
          </a:r>
          <a:r>
            <a:rPr lang="es-EC" sz="1600" kern="1200" dirty="0" err="1" smtClean="0"/>
            <a:t>Gn</a:t>
          </a:r>
          <a:r>
            <a:rPr lang="es-EC" sz="1600" kern="1200" dirty="0" smtClean="0"/>
            <a:t> y </a:t>
          </a:r>
          <a:r>
            <a:rPr lang="es-EC" sz="1600" kern="1200" dirty="0" err="1" smtClean="0"/>
            <a:t>Bn</a:t>
          </a:r>
          <a:r>
            <a:rPr lang="es-EC" sz="1600" kern="1200" dirty="0" smtClean="0"/>
            <a:t> de cada una de las clases se utilizó el algoritmo de agrupamiento , quedando como número de </a:t>
          </a:r>
          <a:r>
            <a:rPr lang="es-EC" sz="1600" kern="1200" dirty="0" err="1" smtClean="0"/>
            <a:t>centroides</a:t>
          </a:r>
          <a:r>
            <a:rPr lang="es-EC" sz="1600" kern="1200" dirty="0" smtClean="0"/>
            <a:t>  de 30 y 40 para la clase de interés y no interés, respectivamente. Para determinar el número de </a:t>
          </a:r>
          <a:r>
            <a:rPr lang="es-EC" sz="1600" kern="1200" dirty="0" err="1" smtClean="0"/>
            <a:t>centroides</a:t>
          </a:r>
          <a:r>
            <a:rPr lang="es-EC" sz="1600" kern="1200" dirty="0" smtClean="0"/>
            <a:t> se utilizan 4 métodos que proveen de un número aproximado para cada clase. Sin embargo, mediante la experimentación se llegó a determinar el número final de </a:t>
          </a:r>
          <a:r>
            <a:rPr lang="es-EC" sz="1600" kern="1200" dirty="0" err="1" smtClean="0"/>
            <a:t>centroides</a:t>
          </a:r>
          <a:r>
            <a:rPr lang="es-EC" sz="1600" kern="1200" dirty="0" smtClean="0"/>
            <a:t>, para cada una de las clases, ya que los métodos son un buen punto de partida para llegar al resultado final.</a:t>
          </a:r>
          <a:endParaRPr lang="es-EC" sz="1600" kern="1200" dirty="0" smtClean="0"/>
        </a:p>
      </dsp:txBody>
      <dsp:txXfrm>
        <a:off x="448093" y="2205508"/>
        <a:ext cx="7312724" cy="162769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B2B06-3ED1-411B-930C-4FDE817049F2}">
      <dsp:nvSpPr>
        <dsp:cNvPr id="0" name=""/>
        <dsp:cNvSpPr/>
      </dsp:nvSpPr>
      <dsp:spPr>
        <a:xfrm>
          <a:off x="1242408" y="2282158"/>
          <a:ext cx="91110" cy="44195"/>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25F835-9290-4E5A-A900-044578D8561E}">
      <dsp:nvSpPr>
        <dsp:cNvPr id="0" name=""/>
        <dsp:cNvSpPr/>
      </dsp:nvSpPr>
      <dsp:spPr>
        <a:xfrm>
          <a:off x="0" y="399362"/>
          <a:ext cx="7568692" cy="1581495"/>
        </a:xfrm>
        <a:prstGeom prst="round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La segmentación se realiza mediante la clasificación del color utilizando el algoritmo </a:t>
          </a:r>
          <a14:m xmlns:a14="http://schemas.microsoft.com/office/drawing/2010/main">
            <m:oMath xmlns:m="http://schemas.openxmlformats.org/officeDocument/2006/math">
              <m:r>
                <a:rPr lang="es-EC" sz="1600" i="1" kern="1200"/>
                <m:t>𝑘</m:t>
              </m:r>
              <m:r>
                <a:rPr lang="es-EC" sz="1600" i="1" kern="1200"/>
                <m:t>−</m:t>
              </m:r>
              <m:r>
                <a:rPr lang="es-EC" sz="1600" i="1" kern="1200"/>
                <m:t>𝑁𝑁</m:t>
              </m:r>
            </m:oMath>
          </a14:m>
          <a:r>
            <a:rPr lang="es-EC" sz="1600" kern="1200" dirty="0"/>
            <a:t>. Para entrenar este clasificador se utiliza las componentes modeladas </a:t>
          </a:r>
          <a:r>
            <a:rPr lang="es-EC" sz="1600" kern="1200" dirty="0" err="1"/>
            <a:t>Gn</a:t>
          </a:r>
          <a:r>
            <a:rPr lang="es-EC" sz="1600" kern="1200" dirty="0"/>
            <a:t> y </a:t>
          </a:r>
          <a:r>
            <a:rPr lang="es-EC" sz="1600" kern="1200" dirty="0" err="1"/>
            <a:t>Bn</a:t>
          </a:r>
          <a:r>
            <a:rPr lang="es-EC" sz="1600" kern="1200" dirty="0"/>
            <a:t> de cada una de las clases. Para determinar el valor del parámetro </a:t>
          </a:r>
          <a14:m xmlns:a14="http://schemas.microsoft.com/office/drawing/2010/main">
            <m:oMath xmlns:m="http://schemas.openxmlformats.org/officeDocument/2006/math">
              <m:r>
                <a:rPr lang="es-EC" sz="1600" i="1" kern="1200"/>
                <m:t>𝑘</m:t>
              </m:r>
            </m:oMath>
          </a14:m>
          <a:r>
            <a:rPr lang="es-EC" sz="1600" kern="1200" dirty="0"/>
            <a:t>, se analiza las curvas ROC y el AUC para distintos valores de </a:t>
          </a:r>
          <a14:m xmlns:a14="http://schemas.microsoft.com/office/drawing/2010/main">
            <m:oMath xmlns:m="http://schemas.openxmlformats.org/officeDocument/2006/math">
              <m:r>
                <a:rPr lang="es-EC" sz="1600" i="1" kern="1200"/>
                <m:t> </m:t>
              </m:r>
              <m:r>
                <a:rPr lang="es-EC" sz="1600" i="1" kern="1200"/>
                <m:t>𝑘</m:t>
              </m:r>
            </m:oMath>
          </a14:m>
          <a:r>
            <a:rPr lang="es-EC" sz="1600" kern="1200" dirty="0"/>
            <a:t>, quedando el valor de </a:t>
          </a:r>
          <a14:m xmlns:a14="http://schemas.microsoft.com/office/drawing/2010/main">
            <m:oMath xmlns:m="http://schemas.openxmlformats.org/officeDocument/2006/math">
              <m:r>
                <a:rPr lang="es-EC" sz="1600" i="1" kern="1200"/>
                <m:t>𝑘</m:t>
              </m:r>
              <m:r>
                <a:rPr lang="es-EC" sz="1600" i="1" kern="1200"/>
                <m:t>=3</m:t>
              </m:r>
            </m:oMath>
          </a14:m>
          <a:r>
            <a:rPr lang="es-EC" sz="1600" kern="1200" dirty="0"/>
            <a:t>. Con este valor el sistema presenta los mejores resultados con un AUC de 0.986, y un tiempo de computo de 16.34 ms en imágenes de dimensiones de 640x480.</a:t>
          </a:r>
          <a:endParaRPr lang="es-EC" sz="1600" kern="1200" dirty="0" smtClean="0"/>
        </a:p>
      </dsp:txBody>
      <dsp:txXfrm>
        <a:off x="77202" y="476564"/>
        <a:ext cx="7414288" cy="1427091"/>
      </dsp:txXfrm>
    </dsp:sp>
    <dsp:sp modelId="{7128A8B8-9ED7-48B0-80D4-B31A58FA14B6}">
      <dsp:nvSpPr>
        <dsp:cNvPr id="0" name=""/>
        <dsp:cNvSpPr/>
      </dsp:nvSpPr>
      <dsp:spPr>
        <a:xfrm>
          <a:off x="360039" y="2293235"/>
          <a:ext cx="7488832" cy="1603536"/>
        </a:xfrm>
        <a:prstGeom prst="roundRect">
          <a:avLst/>
        </a:prstGeom>
        <a:solidFill>
          <a:schemeClr val="lt1">
            <a:alpha val="90000"/>
            <a:hueOff val="0"/>
            <a:satOff val="0"/>
            <a:lumOff val="0"/>
            <a:alphaOff val="0"/>
          </a:schemeClr>
        </a:solidFill>
        <a:ln w="25400" cap="flat" cmpd="sng" algn="ctr">
          <a:solidFill>
            <a:schemeClr val="accent4">
              <a:hueOff val="9644969"/>
              <a:satOff val="-8667"/>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Las regiones que no cumplan con un área mínima de 400 píxeles y una máxima de 10000 píxeles no serán consideradas como </a:t>
          </a:r>
          <a:r>
            <a:rPr lang="es-EC" sz="1600" kern="1200" dirty="0" err="1" smtClean="0"/>
            <a:t>ROIs</a:t>
          </a:r>
          <a:r>
            <a:rPr lang="es-EC" sz="1600" kern="1200" dirty="0" smtClean="0"/>
            <a:t>, estos valores se determinaron experimentalmente y corresponden a distancias de 20m y 5m, respectivamente. </a:t>
          </a:r>
          <a:endParaRPr lang="es-EC" sz="1600" kern="1200" dirty="0" smtClean="0"/>
        </a:p>
      </dsp:txBody>
      <dsp:txXfrm>
        <a:off x="438317" y="2371513"/>
        <a:ext cx="7332276" cy="144698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B2B06-3ED1-411B-930C-4FDE817049F2}">
      <dsp:nvSpPr>
        <dsp:cNvPr id="0" name=""/>
        <dsp:cNvSpPr/>
      </dsp:nvSpPr>
      <dsp:spPr>
        <a:xfrm>
          <a:off x="1242408" y="2282158"/>
          <a:ext cx="91110" cy="44195"/>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25F835-9290-4E5A-A900-044578D8561E}">
      <dsp:nvSpPr>
        <dsp:cNvPr id="0" name=""/>
        <dsp:cNvSpPr/>
      </dsp:nvSpPr>
      <dsp:spPr>
        <a:xfrm>
          <a:off x="0" y="399362"/>
          <a:ext cx="7568692" cy="1581495"/>
        </a:xfrm>
        <a:prstGeom prst="round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El método de segmentación propuesto presenta mejores resultados cuando en las escenas existen colores con altas componentes del color rojo, por ejemplo el tomate y amarillo en comparación con el método propuesto por (</a:t>
          </a:r>
          <a:r>
            <a:rPr lang="es-EC" sz="1600" kern="1200" dirty="0" err="1" smtClean="0"/>
            <a:t>Salti</a:t>
          </a:r>
          <a:r>
            <a:rPr lang="es-EC" sz="1600" kern="1200" dirty="0" smtClean="0"/>
            <a:t>, </a:t>
          </a:r>
          <a:r>
            <a:rPr lang="es-EC" sz="1600" kern="1200" dirty="0" err="1" smtClean="0"/>
            <a:t>Petrelli</a:t>
          </a:r>
          <a:r>
            <a:rPr lang="es-EC" sz="1600" kern="1200" dirty="0" smtClean="0"/>
            <a:t>, </a:t>
          </a:r>
          <a:r>
            <a:rPr lang="es-EC" sz="1600" kern="1200" dirty="0" err="1" smtClean="0"/>
            <a:t>Tombari</a:t>
          </a:r>
          <a:r>
            <a:rPr lang="es-EC" sz="1600" kern="1200" dirty="0" smtClean="0"/>
            <a:t>, </a:t>
          </a:r>
          <a:r>
            <a:rPr lang="es-EC" sz="1600" kern="1200" dirty="0" err="1" smtClean="0"/>
            <a:t>Fioraio</a:t>
          </a:r>
          <a:r>
            <a:rPr lang="es-EC" sz="1600" kern="1200" dirty="0" smtClean="0"/>
            <a:t>, &amp; Di Stefano, 2015) y (</a:t>
          </a:r>
          <a:r>
            <a:rPr lang="es-EC" sz="1600" kern="1200" dirty="0" err="1" smtClean="0"/>
            <a:t>Zaklouta</a:t>
          </a:r>
          <a:r>
            <a:rPr lang="es-EC" sz="1600" kern="1200" dirty="0" smtClean="0"/>
            <a:t> &amp; </a:t>
          </a:r>
          <a:r>
            <a:rPr lang="es-EC" sz="1600" kern="1200" dirty="0" err="1" smtClean="0"/>
            <a:t>Stanciulescu</a:t>
          </a:r>
          <a:r>
            <a:rPr lang="es-EC" sz="1600" kern="1200" dirty="0" smtClean="0"/>
            <a:t>, Real-time </a:t>
          </a:r>
          <a:r>
            <a:rPr lang="es-EC" sz="1600" kern="1200" dirty="0" err="1" smtClean="0"/>
            <a:t>traffic</a:t>
          </a:r>
          <a:r>
            <a:rPr lang="es-EC" sz="1600" kern="1200" dirty="0" smtClean="0"/>
            <a:t> </a:t>
          </a:r>
          <a:r>
            <a:rPr lang="es-EC" sz="1600" kern="1200" dirty="0" err="1" smtClean="0"/>
            <a:t>sign</a:t>
          </a:r>
          <a:r>
            <a:rPr lang="es-EC" sz="1600" kern="1200" dirty="0" smtClean="0"/>
            <a:t> </a:t>
          </a:r>
          <a:r>
            <a:rPr lang="es-EC" sz="1600" kern="1200" dirty="0" err="1" smtClean="0"/>
            <a:t>recognition</a:t>
          </a:r>
          <a:r>
            <a:rPr lang="es-EC" sz="1600" kern="1200" dirty="0" smtClean="0"/>
            <a:t> in </a:t>
          </a:r>
          <a:r>
            <a:rPr lang="es-EC" sz="1600" kern="1200" dirty="0" err="1" smtClean="0"/>
            <a:t>three</a:t>
          </a:r>
          <a:r>
            <a:rPr lang="es-EC" sz="1600" kern="1200" dirty="0" smtClean="0"/>
            <a:t> </a:t>
          </a:r>
          <a:r>
            <a:rPr lang="es-EC" sz="1600" kern="1200" dirty="0" err="1" smtClean="0"/>
            <a:t>stages</a:t>
          </a:r>
          <a:r>
            <a:rPr lang="es-EC" sz="1600" kern="1200" dirty="0" smtClean="0"/>
            <a:t>, 2014) </a:t>
          </a:r>
          <a:endParaRPr lang="es-EC" sz="1600" kern="1200" dirty="0" smtClean="0"/>
        </a:p>
      </dsp:txBody>
      <dsp:txXfrm>
        <a:off x="77202" y="476564"/>
        <a:ext cx="7414288" cy="1427091"/>
      </dsp:txXfrm>
    </dsp:sp>
    <dsp:sp modelId="{7128A8B8-9ED7-48B0-80D4-B31A58FA14B6}">
      <dsp:nvSpPr>
        <dsp:cNvPr id="0" name=""/>
        <dsp:cNvSpPr/>
      </dsp:nvSpPr>
      <dsp:spPr>
        <a:xfrm>
          <a:off x="360039" y="2293235"/>
          <a:ext cx="7488832" cy="1603536"/>
        </a:xfrm>
        <a:prstGeom prst="roundRect">
          <a:avLst/>
        </a:prstGeom>
        <a:solidFill>
          <a:schemeClr val="lt1">
            <a:alpha val="90000"/>
            <a:hueOff val="0"/>
            <a:satOff val="0"/>
            <a:lumOff val="0"/>
            <a:alphaOff val="0"/>
          </a:schemeClr>
        </a:solidFill>
        <a:ln w="25400" cap="flat" cmpd="sng" algn="ctr">
          <a:solidFill>
            <a:schemeClr val="accent4">
              <a:hueOff val="9644969"/>
              <a:satOff val="-8667"/>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Sin embargo, el otro método presenta una mayor robustez en escenas de días obscuros y tiene tiempos de cómputos más bajos que el método propuesto. Sin embargo, con el tiempo empleado en este proyecto la aplicación funciona correctamente en tiempo real.</a:t>
          </a:r>
          <a:endParaRPr lang="es-EC" sz="1600" kern="1200" dirty="0" smtClean="0"/>
        </a:p>
      </dsp:txBody>
      <dsp:txXfrm>
        <a:off x="438317" y="2371513"/>
        <a:ext cx="7332276" cy="14469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B2B06-3ED1-411B-930C-4FDE817049F2}">
      <dsp:nvSpPr>
        <dsp:cNvPr id="0" name=""/>
        <dsp:cNvSpPr/>
      </dsp:nvSpPr>
      <dsp:spPr>
        <a:xfrm>
          <a:off x="0" y="2474093"/>
          <a:ext cx="98772" cy="47912"/>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A5CB72-5C1F-4F13-9351-9D6F2833B5EF}">
      <dsp:nvSpPr>
        <dsp:cNvPr id="0" name=""/>
        <dsp:cNvSpPr/>
      </dsp:nvSpPr>
      <dsp:spPr>
        <a:xfrm>
          <a:off x="599011" y="248662"/>
          <a:ext cx="4549113" cy="1599019"/>
        </a:xfrm>
        <a:prstGeom prst="round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“Los accidentes de tránsito son una de las causas de muerte más importantes en el mundo, y la principal causa de muerte entre personas de edades comprendidas entre los 15 y 29 años” (año 2015).</a:t>
          </a:r>
          <a:endParaRPr lang="es-ES" sz="1600" kern="1200" dirty="0"/>
        </a:p>
      </dsp:txBody>
      <dsp:txXfrm>
        <a:off x="677069" y="326720"/>
        <a:ext cx="4392997" cy="1442903"/>
      </dsp:txXfrm>
    </dsp:sp>
    <dsp:sp modelId="{BC25F835-9290-4E5A-A900-044578D8561E}">
      <dsp:nvSpPr>
        <dsp:cNvPr id="0" name=""/>
        <dsp:cNvSpPr/>
      </dsp:nvSpPr>
      <dsp:spPr>
        <a:xfrm>
          <a:off x="599011" y="2347645"/>
          <a:ext cx="4549113" cy="2077475"/>
        </a:xfrm>
        <a:prstGeom prst="roundRect">
          <a:avLst/>
        </a:prstGeom>
        <a:solidFill>
          <a:schemeClr val="lt1">
            <a:alpha val="90000"/>
            <a:hueOff val="0"/>
            <a:satOff val="0"/>
            <a:lumOff val="0"/>
            <a:alphaOff val="0"/>
          </a:schemeClr>
        </a:solidFill>
        <a:ln w="25400" cap="flat" cmpd="sng" algn="ctr">
          <a:solidFill>
            <a:schemeClr val="accent4">
              <a:hueOff val="9644969"/>
              <a:satOff val="-8667"/>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En el Ecuador para el año 2014 los accidentes de tránsito constituyen la sexta causa de muerte.</a:t>
          </a:r>
        </a:p>
        <a:p>
          <a:pPr lvl="0" algn="l" defTabSz="711200">
            <a:lnSpc>
              <a:spcPct val="100000"/>
            </a:lnSpc>
            <a:spcBef>
              <a:spcPct val="0"/>
            </a:spcBef>
            <a:spcAft>
              <a:spcPts val="0"/>
            </a:spcAft>
          </a:pPr>
          <a:r>
            <a:rPr lang="es-EC" sz="1600" kern="1200" dirty="0" smtClean="0"/>
            <a:t>1. Enfermedades isquémicas del corazón</a:t>
          </a:r>
        </a:p>
        <a:p>
          <a:pPr lvl="0" algn="l" defTabSz="711200">
            <a:lnSpc>
              <a:spcPct val="100000"/>
            </a:lnSpc>
            <a:spcBef>
              <a:spcPct val="0"/>
            </a:spcBef>
            <a:spcAft>
              <a:spcPts val="0"/>
            </a:spcAft>
          </a:pPr>
          <a:r>
            <a:rPr lang="es-EC" sz="1600" kern="1200" dirty="0" smtClean="0"/>
            <a:t>2. Diabetes Mellitus</a:t>
          </a:r>
        </a:p>
        <a:p>
          <a:pPr lvl="0" algn="l" defTabSz="711200">
            <a:lnSpc>
              <a:spcPct val="100000"/>
            </a:lnSpc>
            <a:spcBef>
              <a:spcPct val="0"/>
            </a:spcBef>
            <a:spcAft>
              <a:spcPts val="0"/>
            </a:spcAft>
          </a:pPr>
          <a:r>
            <a:rPr lang="es-EC" sz="1600" kern="1200" dirty="0" smtClean="0"/>
            <a:t>3. Enfermedades cerebrovasculares</a:t>
          </a:r>
        </a:p>
        <a:p>
          <a:pPr lvl="0" algn="l" defTabSz="711200">
            <a:lnSpc>
              <a:spcPct val="100000"/>
            </a:lnSpc>
            <a:spcBef>
              <a:spcPct val="0"/>
            </a:spcBef>
            <a:spcAft>
              <a:spcPts val="0"/>
            </a:spcAft>
          </a:pPr>
          <a:r>
            <a:rPr lang="es-EC" sz="1600" kern="1200" dirty="0" smtClean="0"/>
            <a:t>4. Enfermedades hipertensivas</a:t>
          </a:r>
        </a:p>
        <a:p>
          <a:pPr lvl="0" algn="l" defTabSz="711200">
            <a:lnSpc>
              <a:spcPct val="100000"/>
            </a:lnSpc>
            <a:spcBef>
              <a:spcPct val="0"/>
            </a:spcBef>
            <a:spcAft>
              <a:spcPts val="0"/>
            </a:spcAft>
          </a:pPr>
          <a:r>
            <a:rPr lang="es-EC" sz="1600" kern="1200" dirty="0" smtClean="0"/>
            <a:t>5. Influenza y neumonía</a:t>
          </a:r>
        </a:p>
        <a:p>
          <a:pPr lvl="0" algn="l" defTabSz="711200">
            <a:lnSpc>
              <a:spcPct val="100000"/>
            </a:lnSpc>
            <a:spcBef>
              <a:spcPct val="0"/>
            </a:spcBef>
            <a:spcAft>
              <a:spcPts val="0"/>
            </a:spcAft>
          </a:pPr>
          <a:r>
            <a:rPr lang="es-EC" sz="1600" b="1" kern="1200" dirty="0" smtClean="0"/>
            <a:t>6. Accidentes de transporte terrestre</a:t>
          </a:r>
        </a:p>
      </dsp:txBody>
      <dsp:txXfrm>
        <a:off x="700425" y="2449059"/>
        <a:ext cx="4346285" cy="187464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B2B06-3ED1-411B-930C-4FDE817049F2}">
      <dsp:nvSpPr>
        <dsp:cNvPr id="0" name=""/>
        <dsp:cNvSpPr/>
      </dsp:nvSpPr>
      <dsp:spPr>
        <a:xfrm>
          <a:off x="1242408" y="2282158"/>
          <a:ext cx="91110" cy="44195"/>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25F835-9290-4E5A-A900-044578D8561E}">
      <dsp:nvSpPr>
        <dsp:cNvPr id="0" name=""/>
        <dsp:cNvSpPr/>
      </dsp:nvSpPr>
      <dsp:spPr>
        <a:xfrm>
          <a:off x="0" y="414344"/>
          <a:ext cx="7841016" cy="1679175"/>
        </a:xfrm>
        <a:prstGeom prst="round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Se utilizó el descriptor HOG para obtener las características más representativas de una señal de tránsito a través de la forma geométrica, con lo cual se obtuvo robustez ante las escenas con diferente tamaño y con condiciones de iluminación variable, para ello se construyeron varias versiones de HOG, con diferentes tamaños de celda y orientaciones, de lo cual se determinó que los vectores HOG con tamaño de celda de 8x8 pixeles tuvo los mejores resultados con un consto computacional menor. Los vectores HOG con tamaño de 2x2 y 4x4 píxeles ofrecen buenos resultados, pero con un costo computacional muy alto. </a:t>
          </a:r>
          <a:endParaRPr lang="es-EC" sz="1600" kern="1200" dirty="0" smtClean="0"/>
        </a:p>
      </dsp:txBody>
      <dsp:txXfrm>
        <a:off x="81971" y="496315"/>
        <a:ext cx="7677074" cy="1515233"/>
      </dsp:txXfrm>
    </dsp:sp>
    <dsp:sp modelId="{7128A8B8-9ED7-48B0-80D4-B31A58FA14B6}">
      <dsp:nvSpPr>
        <dsp:cNvPr id="0" name=""/>
        <dsp:cNvSpPr/>
      </dsp:nvSpPr>
      <dsp:spPr>
        <a:xfrm>
          <a:off x="144017" y="2328085"/>
          <a:ext cx="7920877" cy="1631516"/>
        </a:xfrm>
        <a:prstGeom prst="roundRect">
          <a:avLst/>
        </a:prstGeom>
        <a:solidFill>
          <a:schemeClr val="lt1">
            <a:alpha val="90000"/>
            <a:hueOff val="0"/>
            <a:satOff val="0"/>
            <a:lumOff val="0"/>
            <a:alphaOff val="0"/>
          </a:schemeClr>
        </a:solidFill>
        <a:ln w="25400" cap="flat" cmpd="sng" algn="ctr">
          <a:solidFill>
            <a:schemeClr val="accent4">
              <a:hueOff val="9644969"/>
              <a:satOff val="-8667"/>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La clasificación de las señales de tránsito se la realizó por medio de SVM; el entrenamiento y validación se realizó para diferentes núcleos. Experimentalmente que las características HOG con un tamaño de imagen de 32x32 pixeles, tamaño de celda de 8x8 pixeles, tamaño de bloque de 2x2 celdas, solapamiento de celdas simple, 9 orientaciones y clasificador SVM con núcleo </a:t>
          </a:r>
          <a:r>
            <a:rPr lang="es-EC" sz="1600" kern="1200" dirty="0" err="1" smtClean="0"/>
            <a:t>polinómico</a:t>
          </a:r>
          <a:r>
            <a:rPr lang="es-EC" sz="1600" kern="1200" dirty="0" smtClean="0"/>
            <a:t> generan los mejores resultados,</a:t>
          </a:r>
          <a:endParaRPr lang="es-EC" sz="1600" kern="1200" dirty="0" smtClean="0"/>
        </a:p>
      </dsp:txBody>
      <dsp:txXfrm>
        <a:off x="223661" y="2407729"/>
        <a:ext cx="7761589" cy="1472228"/>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B2B06-3ED1-411B-930C-4FDE817049F2}">
      <dsp:nvSpPr>
        <dsp:cNvPr id="0" name=""/>
        <dsp:cNvSpPr/>
      </dsp:nvSpPr>
      <dsp:spPr>
        <a:xfrm>
          <a:off x="1242408" y="2282158"/>
          <a:ext cx="91110" cy="44195"/>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25F835-9290-4E5A-A900-044578D8561E}">
      <dsp:nvSpPr>
        <dsp:cNvPr id="0" name=""/>
        <dsp:cNvSpPr/>
      </dsp:nvSpPr>
      <dsp:spPr>
        <a:xfrm>
          <a:off x="0" y="414344"/>
          <a:ext cx="7841016" cy="1679175"/>
        </a:xfrm>
        <a:prstGeom prst="round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Se determinó que el sistema es apto para aplicaciones en tiempo real, debido a que una cámara convencional obtiene 30 imágenes por segundo, por lo tanto, el tiempo que se tiene entre imágenes es de 33.33 ms, y el tiempo promedio que emplea el sistema desarrollado es de 26.86 ms, incluido el tiempo que se tarda en adquirir la imagen, y mostrar el resultado, el tiempo obtenido es un promedio de todos los tiempos, ya que depende de la escena en la que se encuentre. </a:t>
          </a:r>
          <a:endParaRPr lang="es-EC" sz="1600" kern="1200" dirty="0" smtClean="0"/>
        </a:p>
      </dsp:txBody>
      <dsp:txXfrm>
        <a:off x="81971" y="496315"/>
        <a:ext cx="7677074" cy="1515233"/>
      </dsp:txXfrm>
    </dsp:sp>
    <dsp:sp modelId="{7128A8B8-9ED7-48B0-80D4-B31A58FA14B6}">
      <dsp:nvSpPr>
        <dsp:cNvPr id="0" name=""/>
        <dsp:cNvSpPr/>
      </dsp:nvSpPr>
      <dsp:spPr>
        <a:xfrm>
          <a:off x="144017" y="2328085"/>
          <a:ext cx="7920877" cy="1631516"/>
        </a:xfrm>
        <a:prstGeom prst="roundRect">
          <a:avLst/>
        </a:prstGeom>
        <a:solidFill>
          <a:schemeClr val="lt1">
            <a:alpha val="90000"/>
            <a:hueOff val="0"/>
            <a:satOff val="0"/>
            <a:lumOff val="0"/>
            <a:alphaOff val="0"/>
          </a:schemeClr>
        </a:solidFill>
        <a:ln w="25400" cap="flat" cmpd="sng" algn="ctr">
          <a:solidFill>
            <a:schemeClr val="accent4">
              <a:hueOff val="9644969"/>
              <a:satOff val="-8667"/>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Las situaciones en la que el tiempo de cómputo fue alto es en las escenas que poseen muchas </a:t>
          </a:r>
          <a:r>
            <a:rPr lang="es-EC" sz="1600" kern="1200" dirty="0" err="1" smtClean="0"/>
            <a:t>ROIs</a:t>
          </a:r>
          <a:r>
            <a:rPr lang="es-EC" sz="1600" kern="1200" dirty="0" smtClean="0"/>
            <a:t> a clasificar, cuando la escena posee mucha concentración de color rojo y en días soleados cuando el sol incide directamente sobre la cámara.</a:t>
          </a:r>
          <a:endParaRPr lang="es-EC" sz="1600" kern="1200" dirty="0" smtClean="0"/>
        </a:p>
      </dsp:txBody>
      <dsp:txXfrm>
        <a:off x="223661" y="2407729"/>
        <a:ext cx="7761589" cy="147222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B2B06-3ED1-411B-930C-4FDE817049F2}">
      <dsp:nvSpPr>
        <dsp:cNvPr id="0" name=""/>
        <dsp:cNvSpPr/>
      </dsp:nvSpPr>
      <dsp:spPr>
        <a:xfrm>
          <a:off x="1242408" y="2282158"/>
          <a:ext cx="91110" cy="44195"/>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25F835-9290-4E5A-A900-044578D8561E}">
      <dsp:nvSpPr>
        <dsp:cNvPr id="0" name=""/>
        <dsp:cNvSpPr/>
      </dsp:nvSpPr>
      <dsp:spPr>
        <a:xfrm>
          <a:off x="0" y="1106264"/>
          <a:ext cx="7841016" cy="1702052"/>
        </a:xfrm>
        <a:prstGeom prst="round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Finalmente, mediante pruebas desarrolladas, en tiempo real, se pudo establecer que el sistema tiene un mejor funcionamiento en días con iluminación normal, mientras que tiene el peor desempeño en días soleados, especialmente cuando el sol incide directamente sobre el equipo de percepción causando deslumbramiento. La tasa de pérdidas para días con iluminación normal es 12%, para días soleados 30% y para días obscuros 20%.. </a:t>
          </a:r>
          <a:endParaRPr lang="es-EC" sz="1600" kern="1200" dirty="0" smtClean="0"/>
        </a:p>
      </dsp:txBody>
      <dsp:txXfrm>
        <a:off x="83087" y="1189351"/>
        <a:ext cx="7674842" cy="153587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B2B06-3ED1-411B-930C-4FDE817049F2}">
      <dsp:nvSpPr>
        <dsp:cNvPr id="0" name=""/>
        <dsp:cNvSpPr/>
      </dsp:nvSpPr>
      <dsp:spPr>
        <a:xfrm>
          <a:off x="1242408" y="2282158"/>
          <a:ext cx="91110" cy="44195"/>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25F835-9290-4E5A-A900-044578D8561E}">
      <dsp:nvSpPr>
        <dsp:cNvPr id="0" name=""/>
        <dsp:cNvSpPr/>
      </dsp:nvSpPr>
      <dsp:spPr>
        <a:xfrm>
          <a:off x="216029" y="414362"/>
          <a:ext cx="7841016" cy="1101722"/>
        </a:xfrm>
        <a:prstGeom prst="round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Incluir todas las señales de tránsito reglamentarias para la etapa de reconocimiento, debido a que la etapa de detección segmenta todas las señales que tienen el color rojo.</a:t>
          </a:r>
          <a:endParaRPr lang="es-EC" sz="1600" kern="1200" dirty="0" smtClean="0"/>
        </a:p>
      </dsp:txBody>
      <dsp:txXfrm>
        <a:off x="269811" y="468144"/>
        <a:ext cx="7733452" cy="994158"/>
      </dsp:txXfrm>
    </dsp:sp>
    <dsp:sp modelId="{7128A8B8-9ED7-48B0-80D4-B31A58FA14B6}">
      <dsp:nvSpPr>
        <dsp:cNvPr id="0" name=""/>
        <dsp:cNvSpPr/>
      </dsp:nvSpPr>
      <dsp:spPr>
        <a:xfrm>
          <a:off x="144017" y="1751861"/>
          <a:ext cx="7920877" cy="853055"/>
        </a:xfrm>
        <a:prstGeom prst="roundRect">
          <a:avLst/>
        </a:prstGeom>
        <a:solidFill>
          <a:schemeClr val="lt1">
            <a:alpha val="90000"/>
            <a:hueOff val="0"/>
            <a:satOff val="0"/>
            <a:lumOff val="0"/>
            <a:alphaOff val="0"/>
          </a:schemeClr>
        </a:solidFill>
        <a:ln w="25400" cap="flat" cmpd="sng" algn="ctr">
          <a:solidFill>
            <a:schemeClr val="accent4">
              <a:hueOff val="4822484"/>
              <a:satOff val="-4333"/>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Mejorar la etapa de detección de señales de tránsito en caso de oclusión parcial, en días oscuros, o ambientes con baja iluminación.</a:t>
          </a:r>
          <a:endParaRPr lang="es-EC" sz="1600" kern="1200" dirty="0" smtClean="0"/>
        </a:p>
      </dsp:txBody>
      <dsp:txXfrm>
        <a:off x="185660" y="1793504"/>
        <a:ext cx="7837591" cy="769769"/>
      </dsp:txXfrm>
    </dsp:sp>
    <dsp:sp modelId="{50A96C8B-70B6-496A-AADE-51BC01C42134}">
      <dsp:nvSpPr>
        <dsp:cNvPr id="0" name=""/>
        <dsp:cNvSpPr/>
      </dsp:nvSpPr>
      <dsp:spPr>
        <a:xfrm>
          <a:off x="216029" y="2793713"/>
          <a:ext cx="7776852" cy="1164659"/>
        </a:xfrm>
        <a:prstGeom prst="roundRect">
          <a:avLst/>
        </a:prstGeom>
        <a:solidFill>
          <a:schemeClr val="lt1">
            <a:alpha val="90000"/>
            <a:hueOff val="0"/>
            <a:satOff val="0"/>
            <a:lumOff val="0"/>
            <a:alphaOff val="0"/>
          </a:schemeClr>
        </a:solidFill>
        <a:ln w="25400" cap="flat" cmpd="sng" algn="ctr">
          <a:solidFill>
            <a:schemeClr val="accent4">
              <a:hueOff val="9644969"/>
              <a:satOff val="-8667"/>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smtClean="0"/>
            <a:t>Desarrollar un método para minimizar los efectos del deslumbramiento cuando el sol incide directamente sobre el sistema de percepción.</a:t>
          </a:r>
          <a:endParaRPr lang="es-EC" sz="1600" kern="1200" dirty="0" smtClean="0"/>
        </a:p>
      </dsp:txBody>
      <dsp:txXfrm>
        <a:off x="272883" y="2850567"/>
        <a:ext cx="7663144" cy="10509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B2B06-3ED1-411B-930C-4FDE817049F2}">
      <dsp:nvSpPr>
        <dsp:cNvPr id="0" name=""/>
        <dsp:cNvSpPr/>
      </dsp:nvSpPr>
      <dsp:spPr>
        <a:xfrm>
          <a:off x="1311543" y="1245537"/>
          <a:ext cx="49725" cy="24120"/>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A5CB72-5C1F-4F13-9351-9D6F2833B5EF}">
      <dsp:nvSpPr>
        <dsp:cNvPr id="0" name=""/>
        <dsp:cNvSpPr/>
      </dsp:nvSpPr>
      <dsp:spPr>
        <a:xfrm>
          <a:off x="504051" y="335828"/>
          <a:ext cx="4739033" cy="1592017"/>
        </a:xfrm>
        <a:prstGeom prst="round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A nivel mundial el 90% de las muertes por accidentes de tránsito se producen en países de ingresos bajos y medios.</a:t>
          </a:r>
          <a:endParaRPr lang="es-ES" sz="1600" kern="1200" dirty="0"/>
        </a:p>
      </dsp:txBody>
      <dsp:txXfrm>
        <a:off x="581767" y="413544"/>
        <a:ext cx="4583601" cy="14365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B2B06-3ED1-411B-930C-4FDE817049F2}">
      <dsp:nvSpPr>
        <dsp:cNvPr id="0" name=""/>
        <dsp:cNvSpPr/>
      </dsp:nvSpPr>
      <dsp:spPr>
        <a:xfrm>
          <a:off x="1650349" y="998444"/>
          <a:ext cx="39860" cy="19335"/>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A5CB72-5C1F-4F13-9351-9D6F2833B5EF}">
      <dsp:nvSpPr>
        <dsp:cNvPr id="0" name=""/>
        <dsp:cNvSpPr/>
      </dsp:nvSpPr>
      <dsp:spPr>
        <a:xfrm>
          <a:off x="581105" y="359880"/>
          <a:ext cx="4642780" cy="1094842"/>
        </a:xfrm>
        <a:prstGeom prst="round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En el Ecuador en los últimos años los accidentes de tránsito y las secuelas que estos dejan han ido aumentando. </a:t>
          </a:r>
          <a:endParaRPr lang="es-ES" sz="1600" kern="1200" dirty="0"/>
        </a:p>
      </dsp:txBody>
      <dsp:txXfrm>
        <a:off x="634551" y="413326"/>
        <a:ext cx="4535888" cy="9879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B2B06-3ED1-411B-930C-4FDE817049F2}">
      <dsp:nvSpPr>
        <dsp:cNvPr id="0" name=""/>
        <dsp:cNvSpPr/>
      </dsp:nvSpPr>
      <dsp:spPr>
        <a:xfrm>
          <a:off x="1203154" y="1355031"/>
          <a:ext cx="54096" cy="26241"/>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A5CB72-5C1F-4F13-9351-9D6F2833B5EF}">
      <dsp:nvSpPr>
        <dsp:cNvPr id="0" name=""/>
        <dsp:cNvSpPr/>
      </dsp:nvSpPr>
      <dsp:spPr>
        <a:xfrm>
          <a:off x="404392" y="734478"/>
          <a:ext cx="4996206" cy="993716"/>
        </a:xfrm>
        <a:prstGeom prst="round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Las señales de tránsito tienen como objetivo el de advertir a los usuarios de anomalías en las carreteras, regular el tránsito e informar sobre aspectos relevantes en la circulación vial</a:t>
          </a:r>
          <a:endParaRPr lang="es-ES" sz="1600" kern="1200" dirty="0"/>
        </a:p>
      </dsp:txBody>
      <dsp:txXfrm>
        <a:off x="452901" y="782987"/>
        <a:ext cx="4899188" cy="8966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08FF6-86AE-4B8B-A747-F53DBD53123B}">
      <dsp:nvSpPr>
        <dsp:cNvPr id="0" name=""/>
        <dsp:cNvSpPr/>
      </dsp:nvSpPr>
      <dsp:spPr>
        <a:xfrm>
          <a:off x="0" y="39491"/>
          <a:ext cx="7177136" cy="1302384"/>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20A0BA-A4F6-45B7-A49E-020E31191060}">
      <dsp:nvSpPr>
        <dsp:cNvPr id="0" name=""/>
        <dsp:cNvSpPr/>
      </dsp:nvSpPr>
      <dsp:spPr>
        <a:xfrm>
          <a:off x="215314" y="263053"/>
          <a:ext cx="2108283" cy="1788677"/>
        </a:xfrm>
        <a:prstGeom prst="roundRect">
          <a:avLst>
            <a:gd name="adj" fmla="val 10000"/>
          </a:avLst>
        </a:prstGeom>
        <a:solidFill>
          <a:schemeClr val="dk2">
            <a:tint val="5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5B8C6F-19F4-40E9-801D-D6595F48BE0A}">
      <dsp:nvSpPr>
        <dsp:cNvPr id="0" name=""/>
        <dsp:cNvSpPr/>
      </dsp:nvSpPr>
      <dsp:spPr>
        <a:xfrm rot="10800000">
          <a:off x="215314" y="2065114"/>
          <a:ext cx="2108283" cy="789581"/>
        </a:xfrm>
        <a:prstGeom prst="round2SameRect">
          <a:avLst>
            <a:gd name="adj1" fmla="val 10500"/>
            <a:gd name="adj2" fmla="val 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C" sz="2000" kern="1200" dirty="0" smtClean="0"/>
            <a:t>Señales Reglamentarias</a:t>
          </a:r>
          <a:endParaRPr lang="es-EC" sz="2000" kern="1200" dirty="0"/>
        </a:p>
      </dsp:txBody>
      <dsp:txXfrm rot="10800000">
        <a:off x="239596" y="2065114"/>
        <a:ext cx="2059719" cy="765299"/>
      </dsp:txXfrm>
    </dsp:sp>
    <dsp:sp modelId="{C96C3C6D-29F8-4A0C-B1B7-F2B5F5E24B08}">
      <dsp:nvSpPr>
        <dsp:cNvPr id="0" name=""/>
        <dsp:cNvSpPr/>
      </dsp:nvSpPr>
      <dsp:spPr>
        <a:xfrm>
          <a:off x="2534426" y="263053"/>
          <a:ext cx="2108283" cy="1788677"/>
        </a:xfrm>
        <a:prstGeom prst="roundRect">
          <a:avLst>
            <a:gd name="adj" fmla="val 10000"/>
          </a:avLst>
        </a:prstGeom>
        <a:solidFill>
          <a:schemeClr val="dk2">
            <a:tint val="5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DCEFF5-6930-4525-9D13-8ED6E539BE30}">
      <dsp:nvSpPr>
        <dsp:cNvPr id="0" name=""/>
        <dsp:cNvSpPr/>
      </dsp:nvSpPr>
      <dsp:spPr>
        <a:xfrm rot="10800000">
          <a:off x="2534426" y="2065114"/>
          <a:ext cx="2108283" cy="789581"/>
        </a:xfrm>
        <a:prstGeom prst="round2SameRect">
          <a:avLst>
            <a:gd name="adj1" fmla="val 10500"/>
            <a:gd name="adj2" fmla="val 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C" sz="2000" kern="1200" dirty="0" smtClean="0"/>
            <a:t>Señales Preventivas</a:t>
          </a:r>
          <a:endParaRPr lang="es-EC" sz="2000" kern="1200" dirty="0"/>
        </a:p>
      </dsp:txBody>
      <dsp:txXfrm rot="10800000">
        <a:off x="2558708" y="2065114"/>
        <a:ext cx="2059719" cy="765299"/>
      </dsp:txXfrm>
    </dsp:sp>
    <dsp:sp modelId="{665AF2FB-D8F7-4F5C-BBE3-9CFA56D5BA9C}">
      <dsp:nvSpPr>
        <dsp:cNvPr id="0" name=""/>
        <dsp:cNvSpPr/>
      </dsp:nvSpPr>
      <dsp:spPr>
        <a:xfrm>
          <a:off x="4853538" y="263053"/>
          <a:ext cx="2108283" cy="1788677"/>
        </a:xfrm>
        <a:prstGeom prst="roundRect">
          <a:avLst>
            <a:gd name="adj" fmla="val 10000"/>
          </a:avLst>
        </a:prstGeom>
        <a:solidFill>
          <a:schemeClr val="dk2">
            <a:tint val="5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146AAA-DA8F-4C98-AC70-08F3E714AA58}">
      <dsp:nvSpPr>
        <dsp:cNvPr id="0" name=""/>
        <dsp:cNvSpPr/>
      </dsp:nvSpPr>
      <dsp:spPr>
        <a:xfrm rot="10800000">
          <a:off x="4853538" y="2065114"/>
          <a:ext cx="2108283" cy="789581"/>
        </a:xfrm>
        <a:prstGeom prst="round2SameRect">
          <a:avLst>
            <a:gd name="adj1" fmla="val 10500"/>
            <a:gd name="adj2" fmla="val 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C" sz="2000" kern="1200" dirty="0" smtClean="0"/>
            <a:t>Señales Informativas</a:t>
          </a:r>
          <a:endParaRPr lang="es-EC" sz="2000" kern="1200" dirty="0"/>
        </a:p>
      </dsp:txBody>
      <dsp:txXfrm rot="10800000">
        <a:off x="4877820" y="2065114"/>
        <a:ext cx="2059719" cy="7652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724018"/>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kern="1200" noProof="0" dirty="0">
            <a:effectLst>
              <a:outerShdw blurRad="38100" dist="38100" dir="2700000" algn="tl">
                <a:srgbClr val="000000">
                  <a:alpha val="43137"/>
                </a:srgbClr>
              </a:outerShdw>
            </a:effectLst>
            <a:latin typeface="Franklin Gothic Demi Cond" pitchFamily="34" charset="0"/>
          </a:endParaRPr>
        </a:p>
      </dsp:txBody>
      <dsp:txXfrm>
        <a:off x="34377" y="758395"/>
        <a:ext cx="9075246" cy="635471"/>
      </dsp:txXfrm>
    </dsp:sp>
    <dsp:sp modelId="{C83FBA1B-B38F-437C-A4D7-414C5850125B}">
      <dsp:nvSpPr>
        <dsp:cNvPr id="0" name=""/>
        <dsp:cNvSpPr/>
      </dsp:nvSpPr>
      <dsp:spPr>
        <a:xfrm>
          <a:off x="0" y="2152263"/>
          <a:ext cx="9144000" cy="222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56464" bIns="182880" numCol="1" spcCol="1270" anchor="ctr" anchorCtr="0">
          <a:noAutofit/>
        </a:bodyPr>
        <a:lstStyle/>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Introducción</a:t>
          </a:r>
          <a:r>
            <a:rPr lang="es-ES_tradnl" sz="2200" b="0" kern="1200" noProof="0" dirty="0" smtClean="0">
              <a:solidFill>
                <a:schemeClr val="tx1"/>
              </a:solidFill>
              <a:latin typeface="Franklin Gothic Medium Cond" pitchFamily="34" charset="0"/>
            </a:rPr>
            <a:t> </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Justificación</a:t>
          </a:r>
          <a:r>
            <a:rPr lang="es-ES_tradnl" sz="2200" b="0" kern="1200" noProof="0" dirty="0" smtClean="0">
              <a:solidFill>
                <a:schemeClr val="bg1">
                  <a:lumMod val="85000"/>
                </a:schemeClr>
              </a:solidFill>
              <a:latin typeface="Franklin Gothic Medium Cond" pitchFamily="34" charset="0"/>
            </a:rPr>
            <a:t> </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Alcance</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Sistema de Detección y Reconocimiento</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Pruebas y Resultados</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Conclusiones </a:t>
          </a:r>
          <a:r>
            <a:rPr lang="es-ES_tradnl" sz="2200" b="0" kern="1200" noProof="0" dirty="0" smtClean="0">
              <a:solidFill>
                <a:schemeClr val="bg1">
                  <a:lumMod val="85000"/>
                </a:schemeClr>
              </a:solidFill>
              <a:latin typeface="Franklin Gothic Medium Cond" pitchFamily="34" charset="0"/>
            </a:rPr>
            <a:t>y Trabajos futuros</a:t>
          </a:r>
          <a:endParaRPr lang="es-ES_tradnl" sz="2200" b="0" kern="1200" noProof="0" dirty="0">
            <a:solidFill>
              <a:schemeClr val="bg1">
                <a:lumMod val="85000"/>
              </a:schemeClr>
            </a:solidFill>
            <a:latin typeface="Franklin Gothic Medium Cond" pitchFamily="34" charset="0"/>
          </a:endParaRPr>
        </a:p>
      </dsp:txBody>
      <dsp:txXfrm>
        <a:off x="0" y="2152263"/>
        <a:ext cx="9144000" cy="22258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B2B06-3ED1-411B-930C-4FDE817049F2}">
      <dsp:nvSpPr>
        <dsp:cNvPr id="0" name=""/>
        <dsp:cNvSpPr/>
      </dsp:nvSpPr>
      <dsp:spPr>
        <a:xfrm>
          <a:off x="0" y="2325629"/>
          <a:ext cx="92845" cy="45037"/>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25F835-9290-4E5A-A900-044578D8561E}">
      <dsp:nvSpPr>
        <dsp:cNvPr id="0" name=""/>
        <dsp:cNvSpPr/>
      </dsp:nvSpPr>
      <dsp:spPr>
        <a:xfrm>
          <a:off x="432048" y="472825"/>
          <a:ext cx="4940895" cy="1384152"/>
        </a:xfrm>
        <a:prstGeom prst="round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Las necesidades impuestas por la sociedad en la actualidad requieren respuestas inteligentes, las cuales demandan del uso de tecnologías y conocimientos complejos, que den soluciones a la mayoría de necesidades en la seguridad vial.</a:t>
          </a:r>
        </a:p>
      </dsp:txBody>
      <dsp:txXfrm>
        <a:off x="499617" y="540394"/>
        <a:ext cx="4805757" cy="1249014"/>
      </dsp:txXfrm>
    </dsp:sp>
    <dsp:sp modelId="{7128A8B8-9ED7-48B0-80D4-B31A58FA14B6}">
      <dsp:nvSpPr>
        <dsp:cNvPr id="0" name=""/>
        <dsp:cNvSpPr/>
      </dsp:nvSpPr>
      <dsp:spPr>
        <a:xfrm>
          <a:off x="432048" y="2093626"/>
          <a:ext cx="4940895" cy="1893194"/>
        </a:xfrm>
        <a:prstGeom prst="roundRect">
          <a:avLst/>
        </a:prstGeom>
        <a:solidFill>
          <a:schemeClr val="lt1">
            <a:alpha val="90000"/>
            <a:hueOff val="0"/>
            <a:satOff val="0"/>
            <a:lumOff val="0"/>
            <a:alphaOff val="0"/>
          </a:schemeClr>
        </a:solidFill>
        <a:ln w="25400" cap="flat" cmpd="sng" algn="ctr">
          <a:solidFill>
            <a:schemeClr val="accent4">
              <a:hueOff val="9644969"/>
              <a:satOff val="-8667"/>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Este trabajo se presenta con la finalidad que en un futuro se pueda mejorar la seguridad vial en el Ecuador reduciendo los efectos de la distracción e irrespeto de las señales reglamentarias de tránsito por parte del conductor, mediante la aplicación de tecnologías relacionadas a la visión e inteligencia artificial aplicados en el sector automotriz, creando un Sistema Avanzado de Asistencia a la Conducción.</a:t>
          </a:r>
        </a:p>
      </dsp:txBody>
      <dsp:txXfrm>
        <a:off x="524466" y="2186044"/>
        <a:ext cx="4756059" cy="17083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0.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BBFF98C-6D26-41C2-9BEA-5D202FA87D6B}" type="datetimeFigureOut">
              <a:rPr lang="es-ES" smtClean="0"/>
              <a:pPr/>
              <a:t>21/11/2016</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9C0B35-498E-4908-ACA4-DB1E0E14E984}" type="slidenum">
              <a:rPr lang="es-ES" smtClean="0"/>
              <a:pPr/>
              <a:t>‹Nº›</a:t>
            </a:fld>
            <a:endParaRPr lang="es-ES"/>
          </a:p>
        </p:txBody>
      </p:sp>
    </p:spTree>
    <p:extLst>
      <p:ext uri="{BB962C8B-B14F-4D97-AF65-F5344CB8AC3E}">
        <p14:creationId xmlns:p14="http://schemas.microsoft.com/office/powerpoint/2010/main" val="3380830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4AF637-551E-4EA4-8963-93E0D35427BF}" type="datetimeFigureOut">
              <a:rPr lang="es-ES" smtClean="0"/>
              <a:pPr/>
              <a:t>21/11/2016</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EB4224-D8DC-4E43-B953-1B5BAEE90711}" type="slidenum">
              <a:rPr lang="es-ES" smtClean="0"/>
              <a:pPr/>
              <a:t>‹Nº›</a:t>
            </a:fld>
            <a:endParaRPr lang="es-ES"/>
          </a:p>
        </p:txBody>
      </p:sp>
    </p:spTree>
    <p:extLst>
      <p:ext uri="{BB962C8B-B14F-4D97-AF65-F5344CB8AC3E}">
        <p14:creationId xmlns:p14="http://schemas.microsoft.com/office/powerpoint/2010/main" val="3160171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9EB4224-D8DC-4E43-B953-1B5BAEE90711}" type="slidenum">
              <a:rPr lang="es-ES" smtClean="0"/>
              <a:pPr/>
              <a:t>15</a:t>
            </a:fld>
            <a:endParaRPr lang="es-ES"/>
          </a:p>
        </p:txBody>
      </p:sp>
    </p:spTree>
    <p:extLst>
      <p:ext uri="{BB962C8B-B14F-4D97-AF65-F5344CB8AC3E}">
        <p14:creationId xmlns:p14="http://schemas.microsoft.com/office/powerpoint/2010/main" val="303456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9EB4224-D8DC-4E43-B953-1B5BAEE90711}" type="slidenum">
              <a:rPr lang="es-ES" smtClean="0"/>
              <a:pPr/>
              <a:t>16</a:t>
            </a:fld>
            <a:endParaRPr lang="es-ES"/>
          </a:p>
        </p:txBody>
      </p:sp>
    </p:spTree>
    <p:extLst>
      <p:ext uri="{BB962C8B-B14F-4D97-AF65-F5344CB8AC3E}">
        <p14:creationId xmlns:p14="http://schemas.microsoft.com/office/powerpoint/2010/main" val="2120718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9EB4224-D8DC-4E43-B953-1B5BAEE90711}" type="slidenum">
              <a:rPr lang="es-ES" smtClean="0"/>
              <a:pPr/>
              <a:t>17</a:t>
            </a:fld>
            <a:endParaRPr lang="es-ES"/>
          </a:p>
        </p:txBody>
      </p:sp>
    </p:spTree>
    <p:extLst>
      <p:ext uri="{BB962C8B-B14F-4D97-AF65-F5344CB8AC3E}">
        <p14:creationId xmlns:p14="http://schemas.microsoft.com/office/powerpoint/2010/main" val="72812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9EB4224-D8DC-4E43-B953-1B5BAEE90711}" type="slidenum">
              <a:rPr lang="es-ES" smtClean="0"/>
              <a:pPr/>
              <a:t>18</a:t>
            </a:fld>
            <a:endParaRPr lang="es-ES"/>
          </a:p>
        </p:txBody>
      </p:sp>
    </p:spTree>
    <p:extLst>
      <p:ext uri="{BB962C8B-B14F-4D97-AF65-F5344CB8AC3E}">
        <p14:creationId xmlns:p14="http://schemas.microsoft.com/office/powerpoint/2010/main" val="1054045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9EB4224-D8DC-4E43-B953-1B5BAEE90711}" type="slidenum">
              <a:rPr lang="es-ES" smtClean="0"/>
              <a:pPr/>
              <a:t>29</a:t>
            </a:fld>
            <a:endParaRPr lang="es-ES"/>
          </a:p>
        </p:txBody>
      </p:sp>
    </p:spTree>
    <p:extLst>
      <p:ext uri="{BB962C8B-B14F-4D97-AF65-F5344CB8AC3E}">
        <p14:creationId xmlns:p14="http://schemas.microsoft.com/office/powerpoint/2010/main" val="36697357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28860" y="4071942"/>
            <a:ext cx="6400800" cy="642942"/>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pic>
        <p:nvPicPr>
          <p:cNvPr id="16" name="15 Imagen"/>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130" y="59283"/>
            <a:ext cx="2433638" cy="705421"/>
          </a:xfrm>
          <a:prstGeom prst="rect">
            <a:avLst/>
          </a:prstGeom>
          <a:noFill/>
          <a:ln>
            <a:noFill/>
          </a:ln>
        </p:spPr>
      </p:pic>
      <p:sp>
        <p:nvSpPr>
          <p:cNvPr id="33" name="32 Título"/>
          <p:cNvSpPr>
            <a:spLocks noGrp="1"/>
          </p:cNvSpPr>
          <p:nvPr>
            <p:ph type="title"/>
          </p:nvPr>
        </p:nvSpPr>
        <p:spPr>
          <a:xfrm>
            <a:off x="251520" y="1340768"/>
            <a:ext cx="8229600" cy="1143000"/>
          </a:xfrm>
        </p:spPr>
        <p:txBody>
          <a:bodyPr>
            <a:normAutofit/>
          </a:bodyPr>
          <a:lstStyle>
            <a:lvl1pPr algn="ctr">
              <a:defRPr sz="3400" b="1"/>
            </a:lvl1pPr>
          </a:lstStyle>
          <a:p>
            <a:r>
              <a:rPr lang="es-ES" dirty="0" smtClean="0"/>
              <a:t>Haga clic para modificar el estilo de título del patrón</a:t>
            </a:r>
            <a:endParaRPr lang="es-ES" dirty="0"/>
          </a:p>
        </p:txBody>
      </p:sp>
      <p:sp>
        <p:nvSpPr>
          <p:cNvPr id="35" name="34 Marcador de texto"/>
          <p:cNvSpPr>
            <a:spLocks noGrp="1"/>
          </p:cNvSpPr>
          <p:nvPr>
            <p:ph type="body" sz="quarter" idx="13"/>
          </p:nvPr>
        </p:nvSpPr>
        <p:spPr>
          <a:xfrm>
            <a:off x="250825" y="2708275"/>
            <a:ext cx="8642350" cy="3235325"/>
          </a:xfr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23" name="30 Marcador de pie de página"/>
          <p:cNvSpPr>
            <a:spLocks noGrp="1"/>
          </p:cNvSpPr>
          <p:nvPr>
            <p:ph type="ftr" sz="quarter" idx="11"/>
          </p:nvPr>
        </p:nvSpPr>
        <p:spPr>
          <a:xfrm>
            <a:off x="5292080" y="6520259"/>
            <a:ext cx="3744416" cy="365125"/>
          </a:xfrm>
          <a:prstGeom prst="rect">
            <a:avLst/>
          </a:prstGeom>
        </p:spPr>
        <p:txBody>
          <a:bodyPr/>
          <a:lstStyle>
            <a:lvl1pPr algn="r">
              <a:defRPr sz="1400">
                <a:solidFill>
                  <a:schemeClr val="bg1"/>
                </a:solidFill>
              </a:defRPr>
            </a:lvl1p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24" name="31 Marcador de número de diapositiva"/>
          <p:cNvSpPr>
            <a:spLocks noGrp="1"/>
          </p:cNvSpPr>
          <p:nvPr>
            <p:ph type="sldNum" sz="quarter" idx="12"/>
          </p:nvPr>
        </p:nvSpPr>
        <p:spPr>
          <a:xfrm>
            <a:off x="35496" y="6592267"/>
            <a:ext cx="2133600" cy="365125"/>
          </a:xfrm>
          <a:prstGeom prst="rect">
            <a:avLst/>
          </a:prstGeom>
        </p:spPr>
        <p:txBody>
          <a:bodyPr/>
          <a:lstStyle>
            <a:lvl1pPr algn="l">
              <a:defRPr sz="1400">
                <a:solidFill>
                  <a:schemeClr val="bg1"/>
                </a:solidFill>
              </a:defRPr>
            </a:lvl1pPr>
          </a:lstStyle>
          <a:p>
            <a:fld id="{103161EA-3838-4585-991A-9FE3F83376D8}" type="slidenum">
              <a:rPr lang="en-US" smtClean="0"/>
              <a:pPr/>
              <a:t>‹Nº›</a:t>
            </a:fld>
            <a:endParaRPr lang="en-US" dirty="0"/>
          </a:p>
        </p:txBody>
      </p:sp>
    </p:spTree>
    <p:extLst>
      <p:ext uri="{BB962C8B-B14F-4D97-AF65-F5344CB8AC3E}">
        <p14:creationId xmlns:p14="http://schemas.microsoft.com/office/powerpoint/2010/main" val="42729798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462337" y="989856"/>
            <a:ext cx="8229600" cy="1143000"/>
          </a:xfrm>
        </p:spPr>
        <p:txBody>
          <a:bodyPr/>
          <a:lstStyle/>
          <a:p>
            <a:r>
              <a:rPr lang="es-ES" dirty="0" smtClean="0"/>
              <a:t>Haga clic para modificar el estilo de título del patrón</a:t>
            </a:r>
            <a:endParaRPr lang="es-ES" dirty="0"/>
          </a:p>
        </p:txBody>
      </p:sp>
      <p:sp>
        <p:nvSpPr>
          <p:cNvPr id="7" name="30 Marcador de pie de página"/>
          <p:cNvSpPr>
            <a:spLocks noGrp="1"/>
          </p:cNvSpPr>
          <p:nvPr>
            <p:ph type="ftr" sz="quarter" idx="11"/>
          </p:nvPr>
        </p:nvSpPr>
        <p:spPr>
          <a:xfrm>
            <a:off x="5292080" y="6520259"/>
            <a:ext cx="3744416" cy="365125"/>
          </a:xfrm>
          <a:prstGeom prst="rect">
            <a:avLst/>
          </a:prstGeom>
        </p:spPr>
        <p:txBody>
          <a:bodyPr/>
          <a:lstStyle>
            <a:lvl1pPr algn="r">
              <a:defRPr sz="1400">
                <a:solidFill>
                  <a:schemeClr val="bg1"/>
                </a:solidFill>
              </a:defRPr>
            </a:lvl1p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8" name="31 Marcador de número de diapositiva"/>
          <p:cNvSpPr>
            <a:spLocks noGrp="1"/>
          </p:cNvSpPr>
          <p:nvPr>
            <p:ph type="sldNum" sz="quarter" idx="12"/>
          </p:nvPr>
        </p:nvSpPr>
        <p:spPr>
          <a:xfrm>
            <a:off x="35496" y="6592267"/>
            <a:ext cx="2133600" cy="365125"/>
          </a:xfrm>
          <a:prstGeom prst="rect">
            <a:avLst/>
          </a:prstGeom>
        </p:spPr>
        <p:txBody>
          <a:bodyPr/>
          <a:lstStyle>
            <a:lvl1pPr algn="l">
              <a:defRPr sz="1400">
                <a:solidFill>
                  <a:schemeClr val="bg1"/>
                </a:solidFill>
              </a:defRPr>
            </a:lvl1pPr>
          </a:lstStyle>
          <a:p>
            <a:fld id="{103161EA-3838-4585-991A-9FE3F83376D8}" type="slidenum">
              <a:rPr lang="en-US" smtClean="0"/>
              <a:pPr/>
              <a:t>‹Nº›</a:t>
            </a:fld>
            <a:endParaRPr lang="en-US" dirty="0"/>
          </a:p>
        </p:txBody>
      </p:sp>
    </p:spTree>
    <p:extLst>
      <p:ext uri="{BB962C8B-B14F-4D97-AF65-F5344CB8AC3E}">
        <p14:creationId xmlns:p14="http://schemas.microsoft.com/office/powerpoint/2010/main" val="334187066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LIAN\Desktop\181642_108433972566124_1931484_n.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28384" y="59283"/>
            <a:ext cx="854968" cy="8502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userDrawn="1"/>
        </p:nvSpPr>
        <p:spPr bwMode="auto">
          <a:xfrm>
            <a:off x="-1" y="5818584"/>
            <a:ext cx="9144001" cy="1066800"/>
          </a:xfrm>
          <a:custGeom>
            <a:avLst/>
            <a:gdLst>
              <a:gd name="connsiteX0" fmla="*/ 0 w 9144000"/>
              <a:gd name="connsiteY0" fmla="*/ 0 h 3581400"/>
              <a:gd name="connsiteX1" fmla="*/ 9144000 w 9144000"/>
              <a:gd name="connsiteY1" fmla="*/ 0 h 3581400"/>
              <a:gd name="connsiteX2" fmla="*/ 9144000 w 9144000"/>
              <a:gd name="connsiteY2" fmla="*/ 3581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1 h 2349501"/>
              <a:gd name="connsiteX1" fmla="*/ 9144000 w 9144000"/>
              <a:gd name="connsiteY1" fmla="*/ 1 h 2349501"/>
              <a:gd name="connsiteX2" fmla="*/ 0 w 9144000"/>
              <a:gd name="connsiteY2" fmla="*/ 1905001 h 2349501"/>
              <a:gd name="connsiteX3" fmla="*/ 0 w 9144000"/>
              <a:gd name="connsiteY3" fmla="*/ 1 h 2349501"/>
              <a:gd name="connsiteX0" fmla="*/ 0 w 9144000"/>
              <a:gd name="connsiteY0" fmla="*/ 671286 h 3020786"/>
              <a:gd name="connsiteX1" fmla="*/ 9144000 w 9144000"/>
              <a:gd name="connsiteY1" fmla="*/ 671286 h 3020786"/>
              <a:gd name="connsiteX2" fmla="*/ 0 w 9144000"/>
              <a:gd name="connsiteY2" fmla="*/ 1905001 h 3020786"/>
              <a:gd name="connsiteX3" fmla="*/ 0 w 9144000"/>
              <a:gd name="connsiteY3" fmla="*/ 671286 h 3020786"/>
              <a:gd name="connsiteX0" fmla="*/ 0 w 9144000"/>
              <a:gd name="connsiteY0" fmla="*/ -1 h 2349499"/>
              <a:gd name="connsiteX1" fmla="*/ 9144000 w 9144000"/>
              <a:gd name="connsiteY1" fmla="*/ -1 h 2349499"/>
              <a:gd name="connsiteX2" fmla="*/ 0 w 9144000"/>
              <a:gd name="connsiteY2" fmla="*/ 1233714 h 2349499"/>
              <a:gd name="connsiteX3" fmla="*/ 0 w 9144000"/>
              <a:gd name="connsiteY3" fmla="*/ -1 h 2349499"/>
              <a:gd name="connsiteX0" fmla="*/ 0 w 9144000"/>
              <a:gd name="connsiteY0" fmla="*/ 0 h 2349500"/>
              <a:gd name="connsiteX1" fmla="*/ 9144000 w 9144000"/>
              <a:gd name="connsiteY1" fmla="*/ 0 h 2349500"/>
              <a:gd name="connsiteX2" fmla="*/ 0 w 9144000"/>
              <a:gd name="connsiteY2" fmla="*/ 1233715 h 2349500"/>
              <a:gd name="connsiteX3" fmla="*/ 0 w 9144000"/>
              <a:gd name="connsiteY3" fmla="*/ 0 h 2349500"/>
              <a:gd name="connsiteX0" fmla="*/ 0 w 9144000"/>
              <a:gd name="connsiteY0" fmla="*/ 0 h 2181679"/>
              <a:gd name="connsiteX1" fmla="*/ 9144000 w 9144000"/>
              <a:gd name="connsiteY1" fmla="*/ 0 h 2181679"/>
              <a:gd name="connsiteX2" fmla="*/ 0 w 9144000"/>
              <a:gd name="connsiteY2" fmla="*/ 1233715 h 2181679"/>
              <a:gd name="connsiteX3" fmla="*/ 0 w 9144000"/>
              <a:gd name="connsiteY3" fmla="*/ 0 h 2181679"/>
              <a:gd name="connsiteX0" fmla="*/ 0 w 9144000"/>
              <a:gd name="connsiteY0" fmla="*/ 0 h 2237619"/>
              <a:gd name="connsiteX1" fmla="*/ 9144000 w 9144000"/>
              <a:gd name="connsiteY1" fmla="*/ 0 h 2237619"/>
              <a:gd name="connsiteX2" fmla="*/ 0 w 9144000"/>
              <a:gd name="connsiteY2" fmla="*/ 1233715 h 2237619"/>
              <a:gd name="connsiteX3" fmla="*/ 0 w 9144000"/>
              <a:gd name="connsiteY3" fmla="*/ 0 h 2237619"/>
              <a:gd name="connsiteX0" fmla="*/ 0 w 10439400"/>
              <a:gd name="connsiteY0" fmla="*/ 0 h 1432615"/>
              <a:gd name="connsiteX1" fmla="*/ 9144000 w 10439400"/>
              <a:gd name="connsiteY1" fmla="*/ 0 h 1432615"/>
              <a:gd name="connsiteX2" fmla="*/ 7772400 w 10439400"/>
              <a:gd name="connsiteY2" fmla="*/ 1193397 h 1432615"/>
              <a:gd name="connsiteX3" fmla="*/ 0 w 10439400"/>
              <a:gd name="connsiteY3" fmla="*/ 1233715 h 1432615"/>
              <a:gd name="connsiteX4" fmla="*/ 0 w 10439400"/>
              <a:gd name="connsiteY4" fmla="*/ 0 h 1432615"/>
              <a:gd name="connsiteX0" fmla="*/ 0 w 10668000"/>
              <a:gd name="connsiteY0" fmla="*/ 0 h 1846539"/>
              <a:gd name="connsiteX1" fmla="*/ 9144000 w 10668000"/>
              <a:gd name="connsiteY1" fmla="*/ 0 h 1846539"/>
              <a:gd name="connsiteX2" fmla="*/ 9144000 w 10668000"/>
              <a:gd name="connsiteY2" fmla="*/ 1640920 h 1846539"/>
              <a:gd name="connsiteX3" fmla="*/ 0 w 10668000"/>
              <a:gd name="connsiteY3" fmla="*/ 1233715 h 1846539"/>
              <a:gd name="connsiteX4" fmla="*/ 0 w 10668000"/>
              <a:gd name="connsiteY4" fmla="*/ 0 h 1846539"/>
              <a:gd name="connsiteX0" fmla="*/ 0 w 10668000"/>
              <a:gd name="connsiteY0" fmla="*/ 234984 h 2081523"/>
              <a:gd name="connsiteX1" fmla="*/ 9144000 w 10668000"/>
              <a:gd name="connsiteY1" fmla="*/ 234984 h 2081523"/>
              <a:gd name="connsiteX2" fmla="*/ 9144000 w 10668000"/>
              <a:gd name="connsiteY2" fmla="*/ 1875904 h 2081523"/>
              <a:gd name="connsiteX3" fmla="*/ 0 w 10668000"/>
              <a:gd name="connsiteY3" fmla="*/ 1468699 h 2081523"/>
              <a:gd name="connsiteX4" fmla="*/ 0 w 10668000"/>
              <a:gd name="connsiteY4" fmla="*/ 234984 h 2081523"/>
              <a:gd name="connsiteX0" fmla="*/ 0 w 9144000"/>
              <a:gd name="connsiteY0" fmla="*/ 234983 h 2081522"/>
              <a:gd name="connsiteX1" fmla="*/ 9144000 w 9144000"/>
              <a:gd name="connsiteY1" fmla="*/ 234983 h 2081522"/>
              <a:gd name="connsiteX2" fmla="*/ 9144000 w 9144000"/>
              <a:gd name="connsiteY2" fmla="*/ 1875903 h 2081522"/>
              <a:gd name="connsiteX3" fmla="*/ 0 w 9144000"/>
              <a:gd name="connsiteY3" fmla="*/ 1468698 h 2081522"/>
              <a:gd name="connsiteX4" fmla="*/ 0 w 9144000"/>
              <a:gd name="connsiteY4" fmla="*/ 234983 h 2081522"/>
              <a:gd name="connsiteX0" fmla="*/ 0 w 9144000"/>
              <a:gd name="connsiteY0" fmla="*/ 730583 h 2577122"/>
              <a:gd name="connsiteX1" fmla="*/ 4940300 w 9144000"/>
              <a:gd name="connsiteY1" fmla="*/ 0 h 2577122"/>
              <a:gd name="connsiteX2" fmla="*/ 9144000 w 9144000"/>
              <a:gd name="connsiteY2" fmla="*/ 730583 h 2577122"/>
              <a:gd name="connsiteX3" fmla="*/ 9144000 w 9144000"/>
              <a:gd name="connsiteY3" fmla="*/ 2371503 h 2577122"/>
              <a:gd name="connsiteX4" fmla="*/ 0 w 9144000"/>
              <a:gd name="connsiteY4" fmla="*/ 1964298 h 2577122"/>
              <a:gd name="connsiteX5" fmla="*/ 0 w 9144000"/>
              <a:gd name="connsiteY5" fmla="*/ 730583 h 2577122"/>
              <a:gd name="connsiteX0" fmla="*/ 0 w 9144000"/>
              <a:gd name="connsiteY0" fmla="*/ 730583 h 2163196"/>
              <a:gd name="connsiteX1" fmla="*/ 4940300 w 9144000"/>
              <a:gd name="connsiteY1" fmla="*/ 0 h 2163196"/>
              <a:gd name="connsiteX2" fmla="*/ 9144000 w 9144000"/>
              <a:gd name="connsiteY2" fmla="*/ 730583 h 2163196"/>
              <a:gd name="connsiteX3" fmla="*/ 9144000 w 9144000"/>
              <a:gd name="connsiteY3" fmla="*/ 1598367 h 2163196"/>
              <a:gd name="connsiteX4" fmla="*/ 0 w 9144000"/>
              <a:gd name="connsiteY4" fmla="*/ 1964298 h 2163196"/>
              <a:gd name="connsiteX5" fmla="*/ 0 w 9144000"/>
              <a:gd name="connsiteY5" fmla="*/ 730583 h 2163196"/>
              <a:gd name="connsiteX0" fmla="*/ 0 w 9144000"/>
              <a:gd name="connsiteY0" fmla="*/ 913051 h 2345664"/>
              <a:gd name="connsiteX1" fmla="*/ 4940300 w 9144000"/>
              <a:gd name="connsiteY1" fmla="*/ 182468 h 2345664"/>
              <a:gd name="connsiteX2" fmla="*/ 9144000 w 9144000"/>
              <a:gd name="connsiteY2" fmla="*/ 296129 h 2345664"/>
              <a:gd name="connsiteX3" fmla="*/ 9144000 w 9144000"/>
              <a:gd name="connsiteY3" fmla="*/ 1780835 h 2345664"/>
              <a:gd name="connsiteX4" fmla="*/ 0 w 9144000"/>
              <a:gd name="connsiteY4" fmla="*/ 2146766 h 2345664"/>
              <a:gd name="connsiteX5" fmla="*/ 0 w 9144000"/>
              <a:gd name="connsiteY5" fmla="*/ 913051 h 2345664"/>
              <a:gd name="connsiteX0" fmla="*/ 0 w 9144000"/>
              <a:gd name="connsiteY0" fmla="*/ 833404 h 2266017"/>
              <a:gd name="connsiteX1" fmla="*/ 4940300 w 9144000"/>
              <a:gd name="connsiteY1" fmla="*/ 102821 h 2266017"/>
              <a:gd name="connsiteX2" fmla="*/ 9144000 w 9144000"/>
              <a:gd name="connsiteY2" fmla="*/ 216482 h 2266017"/>
              <a:gd name="connsiteX3" fmla="*/ 9144000 w 9144000"/>
              <a:gd name="connsiteY3" fmla="*/ 1701188 h 2266017"/>
              <a:gd name="connsiteX4" fmla="*/ 0 w 9144000"/>
              <a:gd name="connsiteY4" fmla="*/ 2067119 h 2266017"/>
              <a:gd name="connsiteX5" fmla="*/ 0 w 9144000"/>
              <a:gd name="connsiteY5" fmla="*/ 833404 h 2266017"/>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761553 h 2194166"/>
              <a:gd name="connsiteX1" fmla="*/ 9144000 w 9144000"/>
              <a:gd name="connsiteY1" fmla="*/ 144631 h 2194166"/>
              <a:gd name="connsiteX2" fmla="*/ 9144000 w 9144000"/>
              <a:gd name="connsiteY2" fmla="*/ 1629337 h 2194166"/>
              <a:gd name="connsiteX3" fmla="*/ 0 w 9144000"/>
              <a:gd name="connsiteY3" fmla="*/ 1995268 h 2194166"/>
              <a:gd name="connsiteX4" fmla="*/ 0 w 9144000"/>
              <a:gd name="connsiteY4" fmla="*/ 761553 h 2194166"/>
              <a:gd name="connsiteX0" fmla="*/ 0 w 9144000"/>
              <a:gd name="connsiteY0" fmla="*/ 761553 h 2442422"/>
              <a:gd name="connsiteX1" fmla="*/ 9144000 w 9144000"/>
              <a:gd name="connsiteY1" fmla="*/ 144631 h 2442422"/>
              <a:gd name="connsiteX2" fmla="*/ 9144000 w 9144000"/>
              <a:gd name="connsiteY2" fmla="*/ 1629337 h 2442422"/>
              <a:gd name="connsiteX3" fmla="*/ 0 w 9144000"/>
              <a:gd name="connsiteY3" fmla="*/ 1995268 h 2442422"/>
              <a:gd name="connsiteX4" fmla="*/ 0 w 9144000"/>
              <a:gd name="connsiteY4" fmla="*/ 761553 h 2442422"/>
              <a:gd name="connsiteX0" fmla="*/ 0 w 9144000"/>
              <a:gd name="connsiteY0" fmla="*/ 1711324 h 3392193"/>
              <a:gd name="connsiteX1" fmla="*/ 9144000 w 9144000"/>
              <a:gd name="connsiteY1" fmla="*/ 1094402 h 3392193"/>
              <a:gd name="connsiteX2" fmla="*/ 9144000 w 9144000"/>
              <a:gd name="connsiteY2" fmla="*/ 2579108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879895 h 3392193"/>
              <a:gd name="connsiteX3" fmla="*/ 0 w 9144000"/>
              <a:gd name="connsiteY3" fmla="*/ 2945039 h 3392193"/>
              <a:gd name="connsiteX4" fmla="*/ 0 w 9144000"/>
              <a:gd name="connsiteY4" fmla="*/ 1711324 h 3392193"/>
              <a:gd name="connsiteX0" fmla="*/ 0 w 9154274"/>
              <a:gd name="connsiteY0" fmla="*/ 1711324 h 3392193"/>
              <a:gd name="connsiteX1" fmla="*/ 9144000 w 9154274"/>
              <a:gd name="connsiteY1" fmla="*/ 1094402 h 3392193"/>
              <a:gd name="connsiteX2" fmla="*/ 9154274 w 9154274"/>
              <a:gd name="connsiteY2" fmla="*/ 2961568 h 3392193"/>
              <a:gd name="connsiteX3" fmla="*/ 0 w 9154274"/>
              <a:gd name="connsiteY3" fmla="*/ 2945039 h 3392193"/>
              <a:gd name="connsiteX4" fmla="*/ 0 w 9154274"/>
              <a:gd name="connsiteY4" fmla="*/ 1711324 h 3392193"/>
              <a:gd name="connsiteX0" fmla="*/ 0 w 9154274"/>
              <a:gd name="connsiteY0" fmla="*/ 1711324 h 3392193"/>
              <a:gd name="connsiteX1" fmla="*/ 9144000 w 9154274"/>
              <a:gd name="connsiteY1" fmla="*/ 1094402 h 3392193"/>
              <a:gd name="connsiteX2" fmla="*/ 9154274 w 9154274"/>
              <a:gd name="connsiteY2" fmla="*/ 3010571 h 3392193"/>
              <a:gd name="connsiteX3" fmla="*/ 0 w 9154274"/>
              <a:gd name="connsiteY3" fmla="*/ 2945039 h 3392193"/>
              <a:gd name="connsiteX4" fmla="*/ 0 w 9154274"/>
              <a:gd name="connsiteY4" fmla="*/ 1711324 h 339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274" h="3392193">
                <a:moveTo>
                  <a:pt x="0" y="1711324"/>
                </a:moveTo>
                <a:cubicBezTo>
                  <a:pt x="513708" y="3392193"/>
                  <a:pt x="5445303" y="0"/>
                  <a:pt x="9144000" y="1094402"/>
                </a:cubicBezTo>
                <a:cubicBezTo>
                  <a:pt x="9147425" y="1716791"/>
                  <a:pt x="9150849" y="2388182"/>
                  <a:pt x="9154274" y="3010571"/>
                </a:cubicBezTo>
                <a:lnTo>
                  <a:pt x="0" y="2945039"/>
                </a:lnTo>
                <a:lnTo>
                  <a:pt x="0" y="1711324"/>
                </a:lnTo>
                <a:close/>
              </a:path>
            </a:pathLst>
          </a:custGeom>
          <a:solidFill>
            <a:srgbClr val="C00000"/>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 name="Rectangle 3"/>
          <p:cNvSpPr>
            <a:spLocks noChangeArrowheads="1"/>
          </p:cNvSpPr>
          <p:nvPr/>
        </p:nvSpPr>
        <p:spPr bwMode="auto">
          <a:xfrm>
            <a:off x="0" y="5943600"/>
            <a:ext cx="9154274" cy="1066800"/>
          </a:xfrm>
          <a:custGeom>
            <a:avLst/>
            <a:gdLst>
              <a:gd name="connsiteX0" fmla="*/ 0 w 9144000"/>
              <a:gd name="connsiteY0" fmla="*/ 0 h 3581400"/>
              <a:gd name="connsiteX1" fmla="*/ 9144000 w 9144000"/>
              <a:gd name="connsiteY1" fmla="*/ 0 h 3581400"/>
              <a:gd name="connsiteX2" fmla="*/ 9144000 w 9144000"/>
              <a:gd name="connsiteY2" fmla="*/ 3581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1 h 2349501"/>
              <a:gd name="connsiteX1" fmla="*/ 9144000 w 9144000"/>
              <a:gd name="connsiteY1" fmla="*/ 1 h 2349501"/>
              <a:gd name="connsiteX2" fmla="*/ 0 w 9144000"/>
              <a:gd name="connsiteY2" fmla="*/ 1905001 h 2349501"/>
              <a:gd name="connsiteX3" fmla="*/ 0 w 9144000"/>
              <a:gd name="connsiteY3" fmla="*/ 1 h 2349501"/>
              <a:gd name="connsiteX0" fmla="*/ 0 w 9144000"/>
              <a:gd name="connsiteY0" fmla="*/ 671286 h 3020786"/>
              <a:gd name="connsiteX1" fmla="*/ 9144000 w 9144000"/>
              <a:gd name="connsiteY1" fmla="*/ 671286 h 3020786"/>
              <a:gd name="connsiteX2" fmla="*/ 0 w 9144000"/>
              <a:gd name="connsiteY2" fmla="*/ 1905001 h 3020786"/>
              <a:gd name="connsiteX3" fmla="*/ 0 w 9144000"/>
              <a:gd name="connsiteY3" fmla="*/ 671286 h 3020786"/>
              <a:gd name="connsiteX0" fmla="*/ 0 w 9144000"/>
              <a:gd name="connsiteY0" fmla="*/ -1 h 2349499"/>
              <a:gd name="connsiteX1" fmla="*/ 9144000 w 9144000"/>
              <a:gd name="connsiteY1" fmla="*/ -1 h 2349499"/>
              <a:gd name="connsiteX2" fmla="*/ 0 w 9144000"/>
              <a:gd name="connsiteY2" fmla="*/ 1233714 h 2349499"/>
              <a:gd name="connsiteX3" fmla="*/ 0 w 9144000"/>
              <a:gd name="connsiteY3" fmla="*/ -1 h 2349499"/>
              <a:gd name="connsiteX0" fmla="*/ 0 w 9144000"/>
              <a:gd name="connsiteY0" fmla="*/ 0 h 2349500"/>
              <a:gd name="connsiteX1" fmla="*/ 9144000 w 9144000"/>
              <a:gd name="connsiteY1" fmla="*/ 0 h 2349500"/>
              <a:gd name="connsiteX2" fmla="*/ 0 w 9144000"/>
              <a:gd name="connsiteY2" fmla="*/ 1233715 h 2349500"/>
              <a:gd name="connsiteX3" fmla="*/ 0 w 9144000"/>
              <a:gd name="connsiteY3" fmla="*/ 0 h 2349500"/>
              <a:gd name="connsiteX0" fmla="*/ 0 w 9144000"/>
              <a:gd name="connsiteY0" fmla="*/ 0 h 2181679"/>
              <a:gd name="connsiteX1" fmla="*/ 9144000 w 9144000"/>
              <a:gd name="connsiteY1" fmla="*/ 0 h 2181679"/>
              <a:gd name="connsiteX2" fmla="*/ 0 w 9144000"/>
              <a:gd name="connsiteY2" fmla="*/ 1233715 h 2181679"/>
              <a:gd name="connsiteX3" fmla="*/ 0 w 9144000"/>
              <a:gd name="connsiteY3" fmla="*/ 0 h 2181679"/>
              <a:gd name="connsiteX0" fmla="*/ 0 w 9144000"/>
              <a:gd name="connsiteY0" fmla="*/ 0 h 2237619"/>
              <a:gd name="connsiteX1" fmla="*/ 9144000 w 9144000"/>
              <a:gd name="connsiteY1" fmla="*/ 0 h 2237619"/>
              <a:gd name="connsiteX2" fmla="*/ 0 w 9144000"/>
              <a:gd name="connsiteY2" fmla="*/ 1233715 h 2237619"/>
              <a:gd name="connsiteX3" fmla="*/ 0 w 9144000"/>
              <a:gd name="connsiteY3" fmla="*/ 0 h 2237619"/>
              <a:gd name="connsiteX0" fmla="*/ 0 w 10439400"/>
              <a:gd name="connsiteY0" fmla="*/ 0 h 1432615"/>
              <a:gd name="connsiteX1" fmla="*/ 9144000 w 10439400"/>
              <a:gd name="connsiteY1" fmla="*/ 0 h 1432615"/>
              <a:gd name="connsiteX2" fmla="*/ 7772400 w 10439400"/>
              <a:gd name="connsiteY2" fmla="*/ 1193397 h 1432615"/>
              <a:gd name="connsiteX3" fmla="*/ 0 w 10439400"/>
              <a:gd name="connsiteY3" fmla="*/ 1233715 h 1432615"/>
              <a:gd name="connsiteX4" fmla="*/ 0 w 10439400"/>
              <a:gd name="connsiteY4" fmla="*/ 0 h 1432615"/>
              <a:gd name="connsiteX0" fmla="*/ 0 w 10668000"/>
              <a:gd name="connsiteY0" fmla="*/ 0 h 1846539"/>
              <a:gd name="connsiteX1" fmla="*/ 9144000 w 10668000"/>
              <a:gd name="connsiteY1" fmla="*/ 0 h 1846539"/>
              <a:gd name="connsiteX2" fmla="*/ 9144000 w 10668000"/>
              <a:gd name="connsiteY2" fmla="*/ 1640920 h 1846539"/>
              <a:gd name="connsiteX3" fmla="*/ 0 w 10668000"/>
              <a:gd name="connsiteY3" fmla="*/ 1233715 h 1846539"/>
              <a:gd name="connsiteX4" fmla="*/ 0 w 10668000"/>
              <a:gd name="connsiteY4" fmla="*/ 0 h 1846539"/>
              <a:gd name="connsiteX0" fmla="*/ 0 w 10668000"/>
              <a:gd name="connsiteY0" fmla="*/ 234984 h 2081523"/>
              <a:gd name="connsiteX1" fmla="*/ 9144000 w 10668000"/>
              <a:gd name="connsiteY1" fmla="*/ 234984 h 2081523"/>
              <a:gd name="connsiteX2" fmla="*/ 9144000 w 10668000"/>
              <a:gd name="connsiteY2" fmla="*/ 1875904 h 2081523"/>
              <a:gd name="connsiteX3" fmla="*/ 0 w 10668000"/>
              <a:gd name="connsiteY3" fmla="*/ 1468699 h 2081523"/>
              <a:gd name="connsiteX4" fmla="*/ 0 w 10668000"/>
              <a:gd name="connsiteY4" fmla="*/ 234984 h 2081523"/>
              <a:gd name="connsiteX0" fmla="*/ 0 w 9144000"/>
              <a:gd name="connsiteY0" fmla="*/ 234983 h 2081522"/>
              <a:gd name="connsiteX1" fmla="*/ 9144000 w 9144000"/>
              <a:gd name="connsiteY1" fmla="*/ 234983 h 2081522"/>
              <a:gd name="connsiteX2" fmla="*/ 9144000 w 9144000"/>
              <a:gd name="connsiteY2" fmla="*/ 1875903 h 2081522"/>
              <a:gd name="connsiteX3" fmla="*/ 0 w 9144000"/>
              <a:gd name="connsiteY3" fmla="*/ 1468698 h 2081522"/>
              <a:gd name="connsiteX4" fmla="*/ 0 w 9144000"/>
              <a:gd name="connsiteY4" fmla="*/ 234983 h 2081522"/>
              <a:gd name="connsiteX0" fmla="*/ 0 w 9144000"/>
              <a:gd name="connsiteY0" fmla="*/ 730583 h 2577122"/>
              <a:gd name="connsiteX1" fmla="*/ 4940300 w 9144000"/>
              <a:gd name="connsiteY1" fmla="*/ 0 h 2577122"/>
              <a:gd name="connsiteX2" fmla="*/ 9144000 w 9144000"/>
              <a:gd name="connsiteY2" fmla="*/ 730583 h 2577122"/>
              <a:gd name="connsiteX3" fmla="*/ 9144000 w 9144000"/>
              <a:gd name="connsiteY3" fmla="*/ 2371503 h 2577122"/>
              <a:gd name="connsiteX4" fmla="*/ 0 w 9144000"/>
              <a:gd name="connsiteY4" fmla="*/ 1964298 h 2577122"/>
              <a:gd name="connsiteX5" fmla="*/ 0 w 9144000"/>
              <a:gd name="connsiteY5" fmla="*/ 730583 h 2577122"/>
              <a:gd name="connsiteX0" fmla="*/ 0 w 9144000"/>
              <a:gd name="connsiteY0" fmla="*/ 730583 h 2163196"/>
              <a:gd name="connsiteX1" fmla="*/ 4940300 w 9144000"/>
              <a:gd name="connsiteY1" fmla="*/ 0 h 2163196"/>
              <a:gd name="connsiteX2" fmla="*/ 9144000 w 9144000"/>
              <a:gd name="connsiteY2" fmla="*/ 730583 h 2163196"/>
              <a:gd name="connsiteX3" fmla="*/ 9144000 w 9144000"/>
              <a:gd name="connsiteY3" fmla="*/ 1598367 h 2163196"/>
              <a:gd name="connsiteX4" fmla="*/ 0 w 9144000"/>
              <a:gd name="connsiteY4" fmla="*/ 1964298 h 2163196"/>
              <a:gd name="connsiteX5" fmla="*/ 0 w 9144000"/>
              <a:gd name="connsiteY5" fmla="*/ 730583 h 2163196"/>
              <a:gd name="connsiteX0" fmla="*/ 0 w 9144000"/>
              <a:gd name="connsiteY0" fmla="*/ 913051 h 2345664"/>
              <a:gd name="connsiteX1" fmla="*/ 4940300 w 9144000"/>
              <a:gd name="connsiteY1" fmla="*/ 182468 h 2345664"/>
              <a:gd name="connsiteX2" fmla="*/ 9144000 w 9144000"/>
              <a:gd name="connsiteY2" fmla="*/ 296129 h 2345664"/>
              <a:gd name="connsiteX3" fmla="*/ 9144000 w 9144000"/>
              <a:gd name="connsiteY3" fmla="*/ 1780835 h 2345664"/>
              <a:gd name="connsiteX4" fmla="*/ 0 w 9144000"/>
              <a:gd name="connsiteY4" fmla="*/ 2146766 h 2345664"/>
              <a:gd name="connsiteX5" fmla="*/ 0 w 9144000"/>
              <a:gd name="connsiteY5" fmla="*/ 913051 h 2345664"/>
              <a:gd name="connsiteX0" fmla="*/ 0 w 9144000"/>
              <a:gd name="connsiteY0" fmla="*/ 833404 h 2266017"/>
              <a:gd name="connsiteX1" fmla="*/ 4940300 w 9144000"/>
              <a:gd name="connsiteY1" fmla="*/ 102821 h 2266017"/>
              <a:gd name="connsiteX2" fmla="*/ 9144000 w 9144000"/>
              <a:gd name="connsiteY2" fmla="*/ 216482 h 2266017"/>
              <a:gd name="connsiteX3" fmla="*/ 9144000 w 9144000"/>
              <a:gd name="connsiteY3" fmla="*/ 1701188 h 2266017"/>
              <a:gd name="connsiteX4" fmla="*/ 0 w 9144000"/>
              <a:gd name="connsiteY4" fmla="*/ 2067119 h 2266017"/>
              <a:gd name="connsiteX5" fmla="*/ 0 w 9144000"/>
              <a:gd name="connsiteY5" fmla="*/ 833404 h 2266017"/>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761553 h 2194166"/>
              <a:gd name="connsiteX1" fmla="*/ 9144000 w 9144000"/>
              <a:gd name="connsiteY1" fmla="*/ 144631 h 2194166"/>
              <a:gd name="connsiteX2" fmla="*/ 9144000 w 9144000"/>
              <a:gd name="connsiteY2" fmla="*/ 1629337 h 2194166"/>
              <a:gd name="connsiteX3" fmla="*/ 0 w 9144000"/>
              <a:gd name="connsiteY3" fmla="*/ 1995268 h 2194166"/>
              <a:gd name="connsiteX4" fmla="*/ 0 w 9144000"/>
              <a:gd name="connsiteY4" fmla="*/ 761553 h 2194166"/>
              <a:gd name="connsiteX0" fmla="*/ 0 w 9144000"/>
              <a:gd name="connsiteY0" fmla="*/ 761553 h 2442422"/>
              <a:gd name="connsiteX1" fmla="*/ 9144000 w 9144000"/>
              <a:gd name="connsiteY1" fmla="*/ 144631 h 2442422"/>
              <a:gd name="connsiteX2" fmla="*/ 9144000 w 9144000"/>
              <a:gd name="connsiteY2" fmla="*/ 1629337 h 2442422"/>
              <a:gd name="connsiteX3" fmla="*/ 0 w 9144000"/>
              <a:gd name="connsiteY3" fmla="*/ 1995268 h 2442422"/>
              <a:gd name="connsiteX4" fmla="*/ 0 w 9144000"/>
              <a:gd name="connsiteY4" fmla="*/ 761553 h 2442422"/>
              <a:gd name="connsiteX0" fmla="*/ 0 w 9144000"/>
              <a:gd name="connsiteY0" fmla="*/ 1711324 h 3392193"/>
              <a:gd name="connsiteX1" fmla="*/ 9144000 w 9144000"/>
              <a:gd name="connsiteY1" fmla="*/ 1094402 h 3392193"/>
              <a:gd name="connsiteX2" fmla="*/ 9144000 w 9144000"/>
              <a:gd name="connsiteY2" fmla="*/ 2579108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879895 h 3392193"/>
              <a:gd name="connsiteX3" fmla="*/ 0 w 9144000"/>
              <a:gd name="connsiteY3" fmla="*/ 2945039 h 3392193"/>
              <a:gd name="connsiteX4" fmla="*/ 0 w 9144000"/>
              <a:gd name="connsiteY4" fmla="*/ 1711324 h 3392193"/>
              <a:gd name="connsiteX0" fmla="*/ 0 w 9154274"/>
              <a:gd name="connsiteY0" fmla="*/ 1711324 h 3392193"/>
              <a:gd name="connsiteX1" fmla="*/ 9144000 w 9154274"/>
              <a:gd name="connsiteY1" fmla="*/ 1094402 h 3392193"/>
              <a:gd name="connsiteX2" fmla="*/ 9154274 w 9154274"/>
              <a:gd name="connsiteY2" fmla="*/ 2961568 h 3392193"/>
              <a:gd name="connsiteX3" fmla="*/ 0 w 9154274"/>
              <a:gd name="connsiteY3" fmla="*/ 2945039 h 3392193"/>
              <a:gd name="connsiteX4" fmla="*/ 0 w 9154274"/>
              <a:gd name="connsiteY4" fmla="*/ 1711324 h 3392193"/>
              <a:gd name="connsiteX0" fmla="*/ 0 w 9154274"/>
              <a:gd name="connsiteY0" fmla="*/ 1711324 h 3392193"/>
              <a:gd name="connsiteX1" fmla="*/ 9144000 w 9154274"/>
              <a:gd name="connsiteY1" fmla="*/ 1094402 h 3392193"/>
              <a:gd name="connsiteX2" fmla="*/ 9154274 w 9154274"/>
              <a:gd name="connsiteY2" fmla="*/ 3010571 h 3392193"/>
              <a:gd name="connsiteX3" fmla="*/ 0 w 9154274"/>
              <a:gd name="connsiteY3" fmla="*/ 2945039 h 3392193"/>
              <a:gd name="connsiteX4" fmla="*/ 0 w 9154274"/>
              <a:gd name="connsiteY4" fmla="*/ 1711324 h 339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274" h="3392193">
                <a:moveTo>
                  <a:pt x="0" y="1711324"/>
                </a:moveTo>
                <a:cubicBezTo>
                  <a:pt x="513708" y="3392193"/>
                  <a:pt x="5445303" y="0"/>
                  <a:pt x="9144000" y="1094402"/>
                </a:cubicBezTo>
                <a:cubicBezTo>
                  <a:pt x="9147425" y="1716791"/>
                  <a:pt x="9150849" y="2388182"/>
                  <a:pt x="9154274" y="3010571"/>
                </a:cubicBezTo>
                <a:lnTo>
                  <a:pt x="0" y="2945039"/>
                </a:lnTo>
                <a:lnTo>
                  <a:pt x="0" y="1711324"/>
                </a:lnTo>
                <a:close/>
              </a:path>
            </a:pathLst>
          </a:custGeom>
          <a:solidFill>
            <a:srgbClr val="003300"/>
          </a:solidFill>
          <a:ln>
            <a:headEnd/>
            <a:tailEn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 name="Title Placeholder 1"/>
          <p:cNvSpPr>
            <a:spLocks noGrp="1"/>
          </p:cNvSpPr>
          <p:nvPr>
            <p:ph type="title"/>
          </p:nvPr>
        </p:nvSpPr>
        <p:spPr>
          <a:xfrm>
            <a:off x="462337" y="1412776"/>
            <a:ext cx="8229600" cy="1143000"/>
          </a:xfrm>
          <a:prstGeom prst="rect">
            <a:avLst/>
          </a:prstGeom>
        </p:spPr>
        <p:txBody>
          <a:bodyPr vert="horz" lIns="91440" tIns="45720" rIns="91440" bIns="45720" rtlCol="0" anchor="ctr">
            <a:normAutofit/>
          </a:bodyPr>
          <a:lstStyle/>
          <a:p>
            <a:r>
              <a:rPr lang="en-US" dirty="0" smtClean="0"/>
              <a:t>Business Communication</a:t>
            </a:r>
            <a:endParaRPr lang="en-US" dirty="0"/>
          </a:p>
        </p:txBody>
      </p:sp>
      <p:sp>
        <p:nvSpPr>
          <p:cNvPr id="3" name="Text Placeholder 2"/>
          <p:cNvSpPr>
            <a:spLocks noGrp="1"/>
          </p:cNvSpPr>
          <p:nvPr>
            <p:ph type="body" idx="1"/>
          </p:nvPr>
        </p:nvSpPr>
        <p:spPr>
          <a:xfrm>
            <a:off x="457199" y="2708920"/>
            <a:ext cx="8229600" cy="685800"/>
          </a:xfrm>
          <a:prstGeom prst="rect">
            <a:avLst/>
          </a:prstGeom>
        </p:spPr>
        <p:txBody>
          <a:bodyPr vert="horz" lIns="91440" tIns="45720" rIns="91440" bIns="45720" rtlCol="0">
            <a:normAutofit/>
          </a:bodyPr>
          <a:lstStyle/>
          <a:p>
            <a:pPr lvl="0"/>
            <a:r>
              <a:rPr lang="en-US" dirty="0" smtClean="0"/>
              <a:t>Company Name</a:t>
            </a:r>
            <a:endParaRPr lang="en-US" dirty="0"/>
          </a:p>
        </p:txBody>
      </p:sp>
      <p:pic>
        <p:nvPicPr>
          <p:cNvPr id="13" name="12 Imagen"/>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130" y="59283"/>
            <a:ext cx="2433638" cy="705421"/>
          </a:xfrm>
          <a:prstGeom prst="rect">
            <a:avLst/>
          </a:prstGeom>
          <a:noFill/>
          <a:ln>
            <a:noFill/>
          </a:ln>
        </p:spPr>
      </p:pic>
    </p:spTree>
    <p:extLst>
      <p:ext uri="{BB962C8B-B14F-4D97-AF65-F5344CB8AC3E}">
        <p14:creationId xmlns:p14="http://schemas.microsoft.com/office/powerpoint/2010/main" val="1481733865"/>
      </p:ext>
    </p:extLst>
  </p:cSld>
  <p:clrMap bg1="lt1" tx1="dk1" bg2="lt2" tx2="dk2" accent1="accent1" accent2="accent2" accent3="accent3" accent4="accent4" accent5="accent5" accent6="accent6" hlink="hlink" folHlink="folHlink"/>
  <p:sldLayoutIdLst>
    <p:sldLayoutId id="2147483681" r:id="rId1"/>
    <p:sldLayoutId id="2147483683" r:id="rId2"/>
  </p:sldLayoutIdLst>
  <p:timing>
    <p:tnLst>
      <p:par>
        <p:cTn id="1" dur="indefinite" restart="never" nodeType="tmRoot"/>
      </p:par>
    </p:tnLst>
  </p:timing>
  <p:hf hdr="0"/>
  <p:txStyles>
    <p:titleStyle>
      <a:lvl1pPr algn="r" defTabSz="914400" rtl="0" eaLnBrk="1" latinLnBrk="0" hangingPunct="1">
        <a:spcBef>
          <a:spcPct val="0"/>
        </a:spcBef>
        <a:buNone/>
        <a:defRPr sz="4400" kern="1200">
          <a:solidFill>
            <a:schemeClr val="accent3">
              <a:lumMod val="50000"/>
            </a:schemeClr>
          </a:solidFill>
          <a:latin typeface="+mj-lt"/>
          <a:ea typeface="+mj-ea"/>
          <a:cs typeface="+mj-cs"/>
        </a:defRPr>
      </a:lvl1pPr>
    </p:titleStyle>
    <p:bodyStyle>
      <a:lvl1pPr marL="342900" indent="-342900" algn="r" defTabSz="914400" rtl="0" eaLnBrk="1" latinLnBrk="0" hangingPunct="1">
        <a:spcBef>
          <a:spcPct val="20000"/>
        </a:spcBef>
        <a:buFont typeface="Arial" pitchFamily="34" charset="0"/>
        <a:buNone/>
        <a:defRPr sz="3200" kern="1200">
          <a:solidFill>
            <a:schemeClr val="accent3">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F7F91-5502-425F-A0C1-9C9AEFBC6D38}" type="datetime1">
              <a:rPr lang="en-US" smtClean="0"/>
              <a:pPr/>
              <a:t>11/21/2016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smtClean="0"/>
              <a:t>Autoras: Lizeth Pavón - Mayra Guerrero</a:t>
            </a: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A9312B-13B6-4D55-818F-86A05DE16E23}" type="slidenum">
              <a:rPr lang="es-ES" smtClean="0"/>
              <a:pPr/>
              <a:t>‹Nº›</a:t>
            </a:fld>
            <a:endParaRPr lang="es-ES"/>
          </a:p>
        </p:txBody>
      </p:sp>
    </p:spTree>
    <p:extLst>
      <p:ext uri="{BB962C8B-B14F-4D97-AF65-F5344CB8AC3E}">
        <p14:creationId xmlns:p14="http://schemas.microsoft.com/office/powerpoint/2010/main" val="1265338217"/>
      </p:ext>
    </p:extLst>
  </p:cSld>
  <p:clrMap bg1="lt1" tx1="dk1" bg2="lt2" tx2="dk2" accent1="accent1" accent2="accent2" accent3="accent3" accent4="accent4" accent5="accent5" accent6="accent6" hlink="hlink" folHlink="folHlink"/>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10.xml"/><Relationship Id="rId7" Type="http://schemas.openxmlformats.org/officeDocument/2006/relationships/image" Target="../media/image13.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5.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diagramData" Target="../diagrams/data14.xml"/><Relationship Id="rId7" Type="http://schemas.microsoft.com/office/2007/relationships/diagramDrawing" Target="../diagrams/drawing14.xml"/><Relationship Id="rId12"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4.xml"/><Relationship Id="rId11" Type="http://schemas.openxmlformats.org/officeDocument/2006/relationships/image" Target="../media/image19.jpeg"/><Relationship Id="rId5" Type="http://schemas.openxmlformats.org/officeDocument/2006/relationships/diagramQuickStyle" Target="../diagrams/quickStyle14.xml"/><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diagramLayout" Target="../diagrams/layout14.xml"/><Relationship Id="rId9" Type="http://schemas.openxmlformats.org/officeDocument/2006/relationships/image" Target="../media/image17.jpeg"/><Relationship Id="rId14"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3" Type="http://schemas.openxmlformats.org/officeDocument/2006/relationships/diagramData" Target="../diagrams/data15.xml"/><Relationship Id="rId7" Type="http://schemas.microsoft.com/office/2007/relationships/diagramDrawing" Target="../diagrams/drawing15.xml"/><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5.xml"/><Relationship Id="rId11" Type="http://schemas.openxmlformats.org/officeDocument/2006/relationships/image" Target="../media/image27.png"/><Relationship Id="rId5" Type="http://schemas.openxmlformats.org/officeDocument/2006/relationships/diagramQuickStyle" Target="../diagrams/quickStyle15.xml"/><Relationship Id="rId10" Type="http://schemas.openxmlformats.org/officeDocument/2006/relationships/image" Target="../media/image26.png"/><Relationship Id="rId4" Type="http://schemas.openxmlformats.org/officeDocument/2006/relationships/diagramLayout" Target="../diagrams/layout15.xml"/><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0.emf"/><Relationship Id="rId4" Type="http://schemas.openxmlformats.org/officeDocument/2006/relationships/package" Target="../embeddings/Dibujo_de_Microsoft_Visio1111.vsdx"/></Relationships>
</file>

<file path=ppt/slides/_rels/slide19.xml.rels><?xml version="1.0" encoding="UTF-8" standalone="yes"?>
<Relationships xmlns="http://schemas.openxmlformats.org/package/2006/relationships"><Relationship Id="rId3" Type="http://schemas.openxmlformats.org/officeDocument/2006/relationships/package" Target="../embeddings/Dibujo_de_Microsoft_Visio2222.vsdx"/><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Layout" Target="../diagrams/layout17.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diagramData" Target="../diagrams/data17.xml"/><Relationship Id="rId1" Type="http://schemas.openxmlformats.org/officeDocument/2006/relationships/slideLayout" Target="../slideLayouts/slideLayout1.xml"/><Relationship Id="rId6" Type="http://schemas.microsoft.com/office/2007/relationships/diagramDrawing" Target="../diagrams/drawing17.xml"/><Relationship Id="rId11" Type="http://schemas.openxmlformats.org/officeDocument/2006/relationships/image" Target="../media/image36.png"/><Relationship Id="rId5" Type="http://schemas.openxmlformats.org/officeDocument/2006/relationships/diagramColors" Target="../diagrams/colors17.xml"/><Relationship Id="rId10" Type="http://schemas.openxmlformats.org/officeDocument/2006/relationships/image" Target="../media/image35.png"/><Relationship Id="rId4" Type="http://schemas.openxmlformats.org/officeDocument/2006/relationships/diagramQuickStyle" Target="../diagrams/quickStyle17.xml"/><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8.xml"/><Relationship Id="rId7" Type="http://schemas.openxmlformats.org/officeDocument/2006/relationships/diagramData" Target="../diagrams/data19.xml"/><Relationship Id="rId12" Type="http://schemas.openxmlformats.org/officeDocument/2006/relationships/image" Target="../media/image51.png"/><Relationship Id="rId2" Type="http://schemas.openxmlformats.org/officeDocument/2006/relationships/diagramData" Target="../diagrams/data18.xml"/><Relationship Id="rId1" Type="http://schemas.openxmlformats.org/officeDocument/2006/relationships/slideLayout" Target="../slideLayouts/slideLayout1.xml"/><Relationship Id="rId6" Type="http://schemas.microsoft.com/office/2007/relationships/diagramDrawing" Target="../diagrams/drawing18.xml"/><Relationship Id="rId11" Type="http://schemas.openxmlformats.org/officeDocument/2006/relationships/image" Target="../media/image50.png"/><Relationship Id="rId5" Type="http://schemas.openxmlformats.org/officeDocument/2006/relationships/diagramColors" Target="../diagrams/colors18.xml"/><Relationship Id="rId10" Type="http://schemas.openxmlformats.org/officeDocument/2006/relationships/diagramColors" Target="../diagrams/colors18.xml"/><Relationship Id="rId4" Type="http://schemas.openxmlformats.org/officeDocument/2006/relationships/diagramQuickStyle" Target="../diagrams/quickStyle18.xml"/><Relationship Id="rId9" Type="http://schemas.openxmlformats.org/officeDocument/2006/relationships/diagramQuickStyle" Target="../diagrams/quickStyle18.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4.pn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9.png"/><Relationship Id="rId7" Type="http://schemas.openxmlformats.org/officeDocument/2006/relationships/image" Target="../media/image68.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30.emf"/><Relationship Id="rId4" Type="http://schemas.openxmlformats.org/officeDocument/2006/relationships/package" Target="../embeddings/Dibujo_de_Microsoft_Visio1333.vsdx"/></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package" Target="../embeddings/Dibujo_de_Microsoft_Visio33444.vsdx"/><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70.emf"/></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20.xml"/><Relationship Id="rId1" Type="http://schemas.openxmlformats.org/officeDocument/2006/relationships/slideLayout" Target="../slideLayouts/slideLayout1.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76.jpeg"/><Relationship Id="rId2" Type="http://schemas.openxmlformats.org/officeDocument/2006/relationships/diagramData" Target="../diagrams/data21.xml"/><Relationship Id="rId1" Type="http://schemas.openxmlformats.org/officeDocument/2006/relationships/slideLayout" Target="../slideLayouts/slideLayout1.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diagramLayout" Target="../diagrams/layout21.xml"/><Relationship Id="rId7" Type="http://schemas.openxmlformats.org/officeDocument/2006/relationships/image" Target="../media/image76.jpeg"/><Relationship Id="rId2" Type="http://schemas.openxmlformats.org/officeDocument/2006/relationships/diagramData" Target="../diagrams/data22.xml"/><Relationship Id="rId1" Type="http://schemas.openxmlformats.org/officeDocument/2006/relationships/slideLayout" Target="../slideLayouts/slideLayout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 Id="rId9" Type="http://schemas.openxmlformats.org/officeDocument/2006/relationships/image" Target="../media/image82.jpeg"/></Relationships>
</file>

<file path=ppt/slides/_rels/slide36.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90.jpeg"/></Relationships>
</file>

<file path=ppt/slides/_rels/slide37.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90.jpeg"/><Relationship Id="rId3" Type="http://schemas.openxmlformats.org/officeDocument/2006/relationships/diagramLayout" Target="../diagrams/layout22.xml"/><Relationship Id="rId7" Type="http://schemas.openxmlformats.org/officeDocument/2006/relationships/image" Target="../media/image76.jpeg"/><Relationship Id="rId12" Type="http://schemas.openxmlformats.org/officeDocument/2006/relationships/image" Target="../media/image89.jpeg"/><Relationship Id="rId2" Type="http://schemas.openxmlformats.org/officeDocument/2006/relationships/diagramData" Target="../diagrams/data23.xml"/><Relationship Id="rId1" Type="http://schemas.openxmlformats.org/officeDocument/2006/relationships/slideLayout" Target="../slideLayouts/slideLayout1.xml"/><Relationship Id="rId6" Type="http://schemas.microsoft.com/office/2007/relationships/diagramDrawing" Target="../diagrams/drawing22.xml"/><Relationship Id="rId11" Type="http://schemas.openxmlformats.org/officeDocument/2006/relationships/image" Target="../media/image88.jpeg"/><Relationship Id="rId5" Type="http://schemas.openxmlformats.org/officeDocument/2006/relationships/diagramColors" Target="../diagrams/colors22.xml"/><Relationship Id="rId10" Type="http://schemas.openxmlformats.org/officeDocument/2006/relationships/image" Target="../media/image87.jpeg"/><Relationship Id="rId4" Type="http://schemas.openxmlformats.org/officeDocument/2006/relationships/diagramQuickStyle" Target="../diagrams/quickStyle22.xml"/><Relationship Id="rId9"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xml"/><Relationship Id="rId5" Type="http://schemas.openxmlformats.org/officeDocument/2006/relationships/image" Target="../media/image94.jpeg"/><Relationship Id="rId4" Type="http://schemas.openxmlformats.org/officeDocument/2006/relationships/image" Target="../media/image93.jpeg"/></Relationships>
</file>

<file path=ppt/slides/_rels/slide39.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90.jpeg"/><Relationship Id="rId3" Type="http://schemas.openxmlformats.org/officeDocument/2006/relationships/diagramLayout" Target="../diagrams/layout23.xml"/><Relationship Id="rId7" Type="http://schemas.openxmlformats.org/officeDocument/2006/relationships/image" Target="../media/image76.jpeg"/><Relationship Id="rId12" Type="http://schemas.openxmlformats.org/officeDocument/2006/relationships/image" Target="../media/image89.jpeg"/><Relationship Id="rId2" Type="http://schemas.openxmlformats.org/officeDocument/2006/relationships/diagramData" Target="../diagrams/data24.xml"/><Relationship Id="rId1" Type="http://schemas.openxmlformats.org/officeDocument/2006/relationships/slideLayout" Target="../slideLayouts/slideLayout1.xml"/><Relationship Id="rId6" Type="http://schemas.microsoft.com/office/2007/relationships/diagramDrawing" Target="../diagrams/drawing23.xml"/><Relationship Id="rId11" Type="http://schemas.openxmlformats.org/officeDocument/2006/relationships/image" Target="../media/image88.jpeg"/><Relationship Id="rId5" Type="http://schemas.openxmlformats.org/officeDocument/2006/relationships/diagramColors" Target="../diagrams/colors23.xml"/><Relationship Id="rId15" Type="http://schemas.openxmlformats.org/officeDocument/2006/relationships/image" Target="../media/image96.png"/><Relationship Id="rId10" Type="http://schemas.openxmlformats.org/officeDocument/2006/relationships/image" Target="../media/image87.jpeg"/><Relationship Id="rId4" Type="http://schemas.openxmlformats.org/officeDocument/2006/relationships/diagramQuickStyle" Target="../diagrams/quickStyle23.xml"/><Relationship Id="rId9" Type="http://schemas.openxmlformats.org/officeDocument/2006/relationships/image" Target="../media/image82.jpeg"/><Relationship Id="rId14" Type="http://schemas.openxmlformats.org/officeDocument/2006/relationships/image" Target="../media/image95.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3.xml"/><Relationship Id="rId7" Type="http://schemas.openxmlformats.org/officeDocument/2006/relationships/image" Target="../media/image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5.xml"/><Relationship Id="rId1" Type="http://schemas.openxmlformats.org/officeDocument/2006/relationships/slideLayout" Target="../slideLayouts/slideLayout1.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1.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97.jpeg"/><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jpe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1.xml"/><Relationship Id="rId4" Type="http://schemas.openxmlformats.org/officeDocument/2006/relationships/image" Target="../media/image107.jpeg"/></Relationships>
</file>

<file path=ppt/slides/_rels/slide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jpeg"/></Relationships>
</file>

<file path=ppt/slides/_rels/slide4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8.jpeg"/><Relationship Id="rId3" Type="http://schemas.openxmlformats.org/officeDocument/2006/relationships/image" Target="../media/image118.jpeg"/><Relationship Id="rId7" Type="http://schemas.openxmlformats.org/officeDocument/2006/relationships/image" Target="../media/image122.jpeg"/><Relationship Id="rId12" Type="http://schemas.openxmlformats.org/officeDocument/2006/relationships/image" Target="../media/image127.jpeg"/><Relationship Id="rId2" Type="http://schemas.openxmlformats.org/officeDocument/2006/relationships/image" Target="../media/image117.jpeg"/><Relationship Id="rId1" Type="http://schemas.openxmlformats.org/officeDocument/2006/relationships/slideLayout" Target="../slideLayouts/slideLayout1.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20.jpeg"/><Relationship Id="rId10" Type="http://schemas.openxmlformats.org/officeDocument/2006/relationships/image" Target="../media/image125.jpeg"/><Relationship Id="rId4" Type="http://schemas.openxmlformats.org/officeDocument/2006/relationships/image" Target="../media/image119.jpeg"/><Relationship Id="rId9" Type="http://schemas.openxmlformats.org/officeDocument/2006/relationships/image" Target="../media/image124.jpeg"/></Relationships>
</file>

<file path=ppt/slides/_rels/slide4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png"/><Relationship Id="rId7" Type="http://schemas.openxmlformats.org/officeDocument/2006/relationships/image" Target="../media/image135.jpeg"/><Relationship Id="rId2"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134.jpeg"/><Relationship Id="rId5" Type="http://schemas.openxmlformats.org/officeDocument/2006/relationships/image" Target="../media/image133.png"/><Relationship Id="rId10" Type="http://schemas.openxmlformats.org/officeDocument/2006/relationships/image" Target="../media/image138.jpeg"/><Relationship Id="rId4" Type="http://schemas.openxmlformats.org/officeDocument/2006/relationships/image" Target="../media/image132.png"/><Relationship Id="rId9" Type="http://schemas.openxmlformats.org/officeDocument/2006/relationships/image" Target="../media/image137.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xml"/><Relationship Id="rId4" Type="http://schemas.openxmlformats.org/officeDocument/2006/relationships/image" Target="../media/image141.jpe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2.png"/></Relationships>
</file>

<file path=ppt/slides/_rels/slide5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5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8.xml"/><Relationship Id="rId7" Type="http://schemas.openxmlformats.org/officeDocument/2006/relationships/diagramData" Target="../diagrams/data30.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image" Target="../media/image9.png"/><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8.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2337" y="1124744"/>
            <a:ext cx="8229600" cy="1143000"/>
          </a:xfrm>
        </p:spPr>
        <p:txBody>
          <a:bodyPr>
            <a:noAutofit/>
          </a:bodyPr>
          <a:lstStyle/>
          <a:p>
            <a:pPr algn="ctr"/>
            <a:r>
              <a:rPr lang="es-EC" sz="3200" b="1" dirty="0" smtClean="0"/>
              <a:t>CARRERA DE INGENIERÍA EN ELECTRÓNICA,</a:t>
            </a:r>
            <a:br>
              <a:rPr lang="es-EC" sz="3200" b="1" dirty="0" smtClean="0"/>
            </a:br>
            <a:r>
              <a:rPr lang="es-EC" sz="3200" b="1" dirty="0" smtClean="0"/>
              <a:t>AUTOMATIZACIÓN Y CONTROL</a:t>
            </a:r>
            <a:endParaRPr lang="es-ES" sz="3200" b="1" dirty="0"/>
          </a:p>
        </p:txBody>
      </p:sp>
      <p:sp>
        <p:nvSpPr>
          <p:cNvPr id="6" name="1 Título"/>
          <p:cNvSpPr txBox="1">
            <a:spLocks/>
          </p:cNvSpPr>
          <p:nvPr/>
        </p:nvSpPr>
        <p:spPr>
          <a:xfrm>
            <a:off x="0" y="2348880"/>
            <a:ext cx="9144000" cy="1440160"/>
          </a:xfrm>
          <a:prstGeom prst="rect">
            <a:avLst/>
          </a:prstGeom>
        </p:spPr>
        <p:txBody>
          <a:bodyPr vert="horz" lIns="91440" tIns="45720" rIns="91440" bIns="45720" rtlCol="0" anchor="ctr">
            <a:noAutofit/>
          </a:bodyPr>
          <a:lstStyle>
            <a:lvl1pPr algn="r" defTabSz="914400" rtl="0" eaLnBrk="1" latinLnBrk="0" hangingPunct="1">
              <a:spcBef>
                <a:spcPct val="0"/>
              </a:spcBef>
              <a:buNone/>
              <a:defRPr sz="4400" kern="1200">
                <a:solidFill>
                  <a:schemeClr val="accent3">
                    <a:lumMod val="50000"/>
                  </a:schemeClr>
                </a:solidFill>
                <a:latin typeface="+mj-lt"/>
                <a:ea typeface="+mj-ea"/>
                <a:cs typeface="+mj-cs"/>
              </a:defRPr>
            </a:lvl1pPr>
          </a:lstStyle>
          <a:p>
            <a:pPr algn="ctr"/>
            <a:r>
              <a:rPr lang="es-EC" sz="2800" b="1" dirty="0" smtClean="0">
                <a:solidFill>
                  <a:schemeClr val="tx2">
                    <a:lumMod val="50000"/>
                  </a:schemeClr>
                </a:solidFill>
                <a:effectLst>
                  <a:outerShdw blurRad="38100" dist="38100" dir="2700000" algn="tl">
                    <a:srgbClr val="000000">
                      <a:alpha val="43137"/>
                    </a:srgbClr>
                  </a:outerShdw>
                </a:effectLst>
              </a:rPr>
              <a:t>“SISTEMA AUTOMÁTICO DE DETECCIÓN Y RECONOCIMIENTO DE SEÑALES DE TRÁNSITO EN INTERSECCIONES VIALES PARA APLICACIONES EN VEHÍCULOS INTELIGENTES”</a:t>
            </a:r>
            <a:endParaRPr lang="es-ES" sz="2800" b="1" dirty="0">
              <a:solidFill>
                <a:schemeClr val="accent4">
                  <a:lumMod val="50000"/>
                </a:schemeClr>
              </a:solidFill>
            </a:endParaRPr>
          </a:p>
        </p:txBody>
      </p:sp>
      <p:sp>
        <p:nvSpPr>
          <p:cNvPr id="8" name="7 Rectángulo"/>
          <p:cNvSpPr/>
          <p:nvPr/>
        </p:nvSpPr>
        <p:spPr>
          <a:xfrm>
            <a:off x="1547664" y="4006805"/>
            <a:ext cx="6336704" cy="1015663"/>
          </a:xfrm>
          <a:prstGeom prst="rect">
            <a:avLst/>
          </a:prstGeom>
        </p:spPr>
        <p:txBody>
          <a:bodyPr wrap="square">
            <a:spAutoFit/>
          </a:bodyPr>
          <a:lstStyle/>
          <a:p>
            <a:pPr algn="ctr"/>
            <a:r>
              <a:rPr lang="es-EC" sz="2000" dirty="0" smtClean="0"/>
              <a:t>TRABAJO DE TITULACIÓN PREVIO </a:t>
            </a:r>
            <a:r>
              <a:rPr lang="es-EC" sz="2000" dirty="0"/>
              <a:t>A LA OBTENCIÓN DEL TÍTULO DE INGENIERO </a:t>
            </a:r>
            <a:r>
              <a:rPr lang="es-EC" sz="2000" dirty="0" smtClean="0"/>
              <a:t> EN ELECTRÓNICA, </a:t>
            </a:r>
            <a:r>
              <a:rPr lang="es-EC" sz="2000" dirty="0"/>
              <a:t>AUTOMATIZACIÓN Y CONTROL</a:t>
            </a:r>
            <a:endParaRPr lang="es-ES" sz="2000" dirty="0"/>
          </a:p>
        </p:txBody>
      </p:sp>
      <p:sp>
        <p:nvSpPr>
          <p:cNvPr id="9" name="8 Rectángulo"/>
          <p:cNvSpPr/>
          <p:nvPr/>
        </p:nvSpPr>
        <p:spPr>
          <a:xfrm>
            <a:off x="1619672" y="5229200"/>
            <a:ext cx="6120680" cy="707886"/>
          </a:xfrm>
          <a:prstGeom prst="rect">
            <a:avLst/>
          </a:prstGeom>
        </p:spPr>
        <p:txBody>
          <a:bodyPr wrap="square">
            <a:spAutoFit/>
          </a:bodyPr>
          <a:lstStyle/>
          <a:p>
            <a:pPr algn="ctr"/>
            <a:r>
              <a:rPr lang="es-EC" sz="2000" dirty="0"/>
              <a:t>AUTORES: </a:t>
            </a:r>
            <a:r>
              <a:rPr lang="es-EC" sz="2000" dirty="0" smtClean="0"/>
              <a:t> CONLAGO GUATEMAL, CRISTIAN ROBERTO</a:t>
            </a:r>
            <a:endParaRPr lang="es-ES" sz="2000" dirty="0"/>
          </a:p>
          <a:p>
            <a:pPr algn="ctr"/>
            <a:r>
              <a:rPr lang="es-EC" sz="2000" dirty="0"/>
              <a:t> </a:t>
            </a:r>
            <a:r>
              <a:rPr lang="es-EC" sz="2000" dirty="0" smtClean="0"/>
              <a:t>                       YUNDA SANGOLUISA, JHONNY ALEXANDER</a:t>
            </a:r>
            <a:endParaRPr lang="es-ES" sz="2000" dirty="0"/>
          </a:p>
        </p:txBody>
      </p:sp>
    </p:spTree>
    <p:custDataLst>
      <p:tags r:id="rId1"/>
    </p:custDataLst>
    <p:extLst>
      <p:ext uri="{BB962C8B-B14F-4D97-AF65-F5344CB8AC3E}">
        <p14:creationId xmlns:p14="http://schemas.microsoft.com/office/powerpoint/2010/main" val="1804238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5200" y="684139"/>
            <a:ext cx="8229600" cy="1143000"/>
          </a:xfrm>
        </p:spPr>
        <p:txBody>
          <a:bodyPr/>
          <a:lstStyle/>
          <a:p>
            <a:pPr algn="l"/>
            <a:r>
              <a:rPr lang="es-ES" dirty="0" smtClean="0"/>
              <a:t>JUSTIFICACIÓN</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10</a:t>
            </a:fld>
            <a:endParaRPr lang="en-US" dirty="0"/>
          </a:p>
        </p:txBody>
      </p:sp>
      <p:pic>
        <p:nvPicPr>
          <p:cNvPr id="7" name="Imagen 6"/>
          <p:cNvPicPr>
            <a:picLocks noChangeAspect="1"/>
          </p:cNvPicPr>
          <p:nvPr/>
        </p:nvPicPr>
        <p:blipFill>
          <a:blip r:embed="rId2"/>
          <a:stretch>
            <a:fillRect/>
          </a:stretch>
        </p:blipFill>
        <p:spPr>
          <a:xfrm>
            <a:off x="899592" y="2143035"/>
            <a:ext cx="2914286" cy="3523809"/>
          </a:xfrm>
          <a:prstGeom prst="rect">
            <a:avLst/>
          </a:prstGeom>
        </p:spPr>
      </p:pic>
      <p:graphicFrame>
        <p:nvGraphicFramePr>
          <p:cNvPr id="6" name="Diagrama 5"/>
          <p:cNvGraphicFramePr/>
          <p:nvPr>
            <p:extLst>
              <p:ext uri="{D42A27DB-BD31-4B8C-83A1-F6EECF244321}">
                <p14:modId xmlns:p14="http://schemas.microsoft.com/office/powerpoint/2010/main" val="2937875486"/>
              </p:ext>
            </p:extLst>
          </p:nvPr>
        </p:nvGraphicFramePr>
        <p:xfrm>
          <a:off x="3231504" y="1412776"/>
          <a:ext cx="5804992" cy="4696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886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anim calcmode="lin" valueType="num">
                                      <p:cBhvr>
                                        <p:cTn id="8" dur="600" fill="hold"/>
                                        <p:tgtEl>
                                          <p:spTgt spid="2"/>
                                        </p:tgtEl>
                                        <p:attrNameLst>
                                          <p:attrName>ppt_x</p:attrName>
                                        </p:attrNameLst>
                                      </p:cBhvr>
                                      <p:tavLst>
                                        <p:tav tm="0">
                                          <p:val>
                                            <p:strVal val="#ppt_x"/>
                                          </p:val>
                                        </p:tav>
                                        <p:tav tm="100000">
                                          <p:val>
                                            <p:strVal val="#ppt_x"/>
                                          </p:val>
                                        </p:tav>
                                      </p:tavLst>
                                    </p:anim>
                                    <p:anim calcmode="lin" valueType="num">
                                      <p:cBhvr>
                                        <p:cTn id="9" dur="6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1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6">
                                            <p:graphicEl>
                                              <a:dgm id="{C7FB2B06-3ED1-411B-930C-4FDE817049F2}"/>
                                            </p:graphicEl>
                                          </p:spTgt>
                                        </p:tgtEl>
                                        <p:attrNameLst>
                                          <p:attrName>style.visibility</p:attrName>
                                        </p:attrNameLst>
                                      </p:cBhvr>
                                      <p:to>
                                        <p:strVal val="visible"/>
                                      </p:to>
                                    </p:set>
                                    <p:animEffect transition="in" filter="fade">
                                      <p:cBhvr>
                                        <p:cTn id="15" dur="1000"/>
                                        <p:tgtEl>
                                          <p:spTgt spid="6">
                                            <p:graphicEl>
                                              <a:dgm id="{C7FB2B06-3ED1-411B-930C-4FDE817049F2}"/>
                                            </p:graphicEl>
                                          </p:spTgt>
                                        </p:tgtEl>
                                      </p:cBhvr>
                                    </p:animEffect>
                                    <p:anim calcmode="lin" valueType="num">
                                      <p:cBhvr>
                                        <p:cTn id="16" dur="1000" fill="hold"/>
                                        <p:tgtEl>
                                          <p:spTgt spid="6">
                                            <p:graphicEl>
                                              <a:dgm id="{C7FB2B06-3ED1-411B-930C-4FDE817049F2}"/>
                                            </p:graphicEl>
                                          </p:spTgt>
                                        </p:tgtEl>
                                        <p:attrNameLst>
                                          <p:attrName>ppt_x</p:attrName>
                                        </p:attrNameLst>
                                      </p:cBhvr>
                                      <p:tavLst>
                                        <p:tav tm="0">
                                          <p:val>
                                            <p:strVal val="#ppt_x"/>
                                          </p:val>
                                        </p:tav>
                                        <p:tav tm="100000">
                                          <p:val>
                                            <p:strVal val="#ppt_x"/>
                                          </p:val>
                                        </p:tav>
                                      </p:tavLst>
                                    </p:anim>
                                    <p:anim calcmode="lin" valueType="num">
                                      <p:cBhvr>
                                        <p:cTn id="17" dur="1000" fill="hold"/>
                                        <p:tgtEl>
                                          <p:spTgt spid="6">
                                            <p:graphicEl>
                                              <a:dgm id="{C7FB2B06-3ED1-411B-930C-4FDE817049F2}"/>
                                            </p:graphic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graphicEl>
                                              <a:dgm id="{BC25F835-9290-4E5A-A900-044578D8561E}"/>
                                            </p:graphicEl>
                                          </p:spTgt>
                                        </p:tgtEl>
                                        <p:attrNameLst>
                                          <p:attrName>style.visibility</p:attrName>
                                        </p:attrNameLst>
                                      </p:cBhvr>
                                      <p:to>
                                        <p:strVal val="visible"/>
                                      </p:to>
                                    </p:set>
                                    <p:animEffect transition="in" filter="fade">
                                      <p:cBhvr>
                                        <p:cTn id="22" dur="1000"/>
                                        <p:tgtEl>
                                          <p:spTgt spid="6">
                                            <p:graphicEl>
                                              <a:dgm id="{BC25F835-9290-4E5A-A900-044578D8561E}"/>
                                            </p:graphicEl>
                                          </p:spTgt>
                                        </p:tgtEl>
                                      </p:cBhvr>
                                    </p:animEffect>
                                    <p:anim calcmode="lin" valueType="num">
                                      <p:cBhvr>
                                        <p:cTn id="23" dur="1000" fill="hold"/>
                                        <p:tgtEl>
                                          <p:spTgt spid="6">
                                            <p:graphicEl>
                                              <a:dgm id="{BC25F835-9290-4E5A-A900-044578D8561E}"/>
                                            </p:graphicEl>
                                          </p:spTgt>
                                        </p:tgtEl>
                                        <p:attrNameLst>
                                          <p:attrName>ppt_x</p:attrName>
                                        </p:attrNameLst>
                                      </p:cBhvr>
                                      <p:tavLst>
                                        <p:tav tm="0">
                                          <p:val>
                                            <p:strVal val="#ppt_x"/>
                                          </p:val>
                                        </p:tav>
                                        <p:tav tm="100000">
                                          <p:val>
                                            <p:strVal val="#ppt_x"/>
                                          </p:val>
                                        </p:tav>
                                      </p:tavLst>
                                    </p:anim>
                                    <p:anim calcmode="lin" valueType="num">
                                      <p:cBhvr>
                                        <p:cTn id="24" dur="1000" fill="hold"/>
                                        <p:tgtEl>
                                          <p:spTgt spid="6">
                                            <p:graphicEl>
                                              <a:dgm id="{BC25F835-9290-4E5A-A900-044578D8561E}"/>
                                            </p:graphic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graphicEl>
                                              <a:dgm id="{7128A8B8-9ED7-48B0-80D4-B31A58FA14B6}"/>
                                            </p:graphicEl>
                                          </p:spTgt>
                                        </p:tgtEl>
                                        <p:attrNameLst>
                                          <p:attrName>style.visibility</p:attrName>
                                        </p:attrNameLst>
                                      </p:cBhvr>
                                      <p:to>
                                        <p:strVal val="visible"/>
                                      </p:to>
                                    </p:set>
                                    <p:animEffect transition="in" filter="fade">
                                      <p:cBhvr>
                                        <p:cTn id="29" dur="1000"/>
                                        <p:tgtEl>
                                          <p:spTgt spid="6">
                                            <p:graphicEl>
                                              <a:dgm id="{7128A8B8-9ED7-48B0-80D4-B31A58FA14B6}"/>
                                            </p:graphicEl>
                                          </p:spTgt>
                                        </p:tgtEl>
                                      </p:cBhvr>
                                    </p:animEffect>
                                    <p:anim calcmode="lin" valueType="num">
                                      <p:cBhvr>
                                        <p:cTn id="30" dur="1000" fill="hold"/>
                                        <p:tgtEl>
                                          <p:spTgt spid="6">
                                            <p:graphicEl>
                                              <a:dgm id="{7128A8B8-9ED7-48B0-80D4-B31A58FA14B6}"/>
                                            </p:graphicEl>
                                          </p:spTgt>
                                        </p:tgtEl>
                                        <p:attrNameLst>
                                          <p:attrName>ppt_x</p:attrName>
                                        </p:attrNameLst>
                                      </p:cBhvr>
                                      <p:tavLst>
                                        <p:tav tm="0">
                                          <p:val>
                                            <p:strVal val="#ppt_x"/>
                                          </p:val>
                                        </p:tav>
                                        <p:tav tm="100000">
                                          <p:val>
                                            <p:strVal val="#ppt_x"/>
                                          </p:val>
                                        </p:tav>
                                      </p:tavLst>
                                    </p:anim>
                                    <p:anim calcmode="lin" valueType="num">
                                      <p:cBhvr>
                                        <p:cTn id="31" dur="1000" fill="hold"/>
                                        <p:tgtEl>
                                          <p:spTgt spid="6">
                                            <p:graphicEl>
                                              <a:dgm id="{7128A8B8-9ED7-48B0-80D4-B31A58FA14B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11</a:t>
            </a:fld>
            <a:endParaRPr lang="en-US" dirty="0"/>
          </a:p>
        </p:txBody>
      </p:sp>
      <p:graphicFrame>
        <p:nvGraphicFramePr>
          <p:cNvPr id="8" name="Diagrama 7"/>
          <p:cNvGraphicFramePr/>
          <p:nvPr>
            <p:extLst>
              <p:ext uri="{D42A27DB-BD31-4B8C-83A1-F6EECF244321}">
                <p14:modId xmlns:p14="http://schemas.microsoft.com/office/powerpoint/2010/main" val="2589983980"/>
              </p:ext>
            </p:extLst>
          </p:nvPr>
        </p:nvGraphicFramePr>
        <p:xfrm>
          <a:off x="-252536" y="1556792"/>
          <a:ext cx="5804992" cy="4696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ítulo 1"/>
          <p:cNvSpPr txBox="1">
            <a:spLocks/>
          </p:cNvSpPr>
          <p:nvPr/>
        </p:nvSpPr>
        <p:spPr>
          <a:xfrm>
            <a:off x="495200" y="620688"/>
            <a:ext cx="8229600" cy="114300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4400" kern="1200">
                <a:solidFill>
                  <a:schemeClr val="accent3">
                    <a:lumMod val="50000"/>
                  </a:schemeClr>
                </a:solidFill>
                <a:latin typeface="+mj-lt"/>
                <a:ea typeface="+mj-ea"/>
                <a:cs typeface="+mj-cs"/>
              </a:defRPr>
            </a:lvl1pPr>
          </a:lstStyle>
          <a:p>
            <a:pPr algn="l"/>
            <a:r>
              <a:rPr lang="es-ES" dirty="0" smtClean="0"/>
              <a:t>JUSTIFICACIÓN</a:t>
            </a:r>
            <a:endParaRPr lang="en-US" dirty="0"/>
          </a:p>
        </p:txBody>
      </p:sp>
      <p:pic>
        <p:nvPicPr>
          <p:cNvPr id="1030" name="Picture 6" descr="Resultado de imagen para sistema de deteccion y reconocimiento de señales de transito"/>
          <p:cNvPicPr>
            <a:picLocks noChangeAspect="1" noChangeArrowheads="1"/>
          </p:cNvPicPr>
          <p:nvPr/>
        </p:nvPicPr>
        <p:blipFill rotWithShape="1">
          <a:blip r:embed="rId7">
            <a:extLst>
              <a:ext uri="{28A0092B-C50C-407E-A947-70E740481C1C}">
                <a14:useLocalDpi xmlns:a14="http://schemas.microsoft.com/office/drawing/2010/main" val="0"/>
              </a:ext>
            </a:extLst>
          </a:blip>
          <a:srcRect t="24058" b="10495"/>
          <a:stretch/>
        </p:blipFill>
        <p:spPr bwMode="auto">
          <a:xfrm>
            <a:off x="5087224" y="4437112"/>
            <a:ext cx="3923655" cy="158417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8"/>
          <a:srcRect t="5269" b="5172"/>
          <a:stretch/>
        </p:blipFill>
        <p:spPr>
          <a:xfrm>
            <a:off x="5087224" y="1916832"/>
            <a:ext cx="3867150" cy="2448272"/>
          </a:xfrm>
          <a:prstGeom prst="rect">
            <a:avLst/>
          </a:prstGeom>
        </p:spPr>
      </p:pic>
    </p:spTree>
    <p:extLst>
      <p:ext uri="{BB962C8B-B14F-4D97-AF65-F5344CB8AC3E}">
        <p14:creationId xmlns:p14="http://schemas.microsoft.com/office/powerpoint/2010/main" val="319333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21"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par>
                                <p:cTn id="20" presetID="21" presetClass="entr" presetSubtype="1"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wheel(1)">
                                      <p:cBhvr>
                                        <p:cTn id="22"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3 Marcador de número de diapositiva"/>
          <p:cNvSpPr>
            <a:spLocks noGrp="1"/>
          </p:cNvSpPr>
          <p:nvPr>
            <p:ph type="sldNum" sz="quarter" idx="12"/>
          </p:nvPr>
        </p:nvSpPr>
        <p:spPr/>
        <p:txBody>
          <a:bodyPr/>
          <a:lstStyle/>
          <a:p>
            <a:fld id="{103161EA-3838-4585-991A-9FE3F83376D8}" type="slidenum">
              <a:rPr lang="en-US" smtClean="0"/>
              <a:pPr/>
              <a:t>12</a:t>
            </a:fld>
            <a:endParaRPr lang="en-US" dirty="0"/>
          </a:p>
        </p:txBody>
      </p:sp>
      <p:graphicFrame>
        <p:nvGraphicFramePr>
          <p:cNvPr id="5" name="Diagram 2"/>
          <p:cNvGraphicFramePr/>
          <p:nvPr>
            <p:extLst>
              <p:ext uri="{D42A27DB-BD31-4B8C-83A1-F6EECF244321}">
                <p14:modId xmlns:p14="http://schemas.microsoft.com/office/powerpoint/2010/main" val="1685529781"/>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520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5200" y="684139"/>
            <a:ext cx="8229600" cy="1143000"/>
          </a:xfrm>
        </p:spPr>
        <p:txBody>
          <a:bodyPr/>
          <a:lstStyle/>
          <a:p>
            <a:pPr algn="l"/>
            <a:r>
              <a:rPr lang="es-ES" dirty="0" smtClean="0"/>
              <a:t>ALCANCE</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13</a:t>
            </a:fld>
            <a:endParaRPr lang="en-US" dirty="0"/>
          </a:p>
        </p:txBody>
      </p:sp>
      <p:graphicFrame>
        <p:nvGraphicFramePr>
          <p:cNvPr id="6" name="Diagrama 5"/>
          <p:cNvGraphicFramePr/>
          <p:nvPr>
            <p:extLst>
              <p:ext uri="{D42A27DB-BD31-4B8C-83A1-F6EECF244321}">
                <p14:modId xmlns:p14="http://schemas.microsoft.com/office/powerpoint/2010/main" val="1747972450"/>
              </p:ext>
            </p:extLst>
          </p:nvPr>
        </p:nvGraphicFramePr>
        <p:xfrm>
          <a:off x="275184" y="476673"/>
          <a:ext cx="8689304"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8" name="Picture 8" descr="Resultado de imagen para flecha ascendente"/>
          <p:cNvPicPr>
            <a:picLocks noChangeAspect="1" noChangeArrowheads="1"/>
          </p:cNvPicPr>
          <p:nvPr/>
        </p:nvPicPr>
        <p:blipFill rotWithShape="1">
          <a:blip r:embed="rId7">
            <a:extLst>
              <a:ext uri="{28A0092B-C50C-407E-A947-70E740481C1C}">
                <a14:useLocalDpi xmlns:a14="http://schemas.microsoft.com/office/drawing/2010/main" val="0"/>
              </a:ext>
            </a:extLst>
          </a:blip>
          <a:srcRect l="2816" t="18311" r="1780" b="30107"/>
          <a:stretch/>
        </p:blipFill>
        <p:spPr bwMode="auto">
          <a:xfrm>
            <a:off x="539552" y="1986106"/>
            <a:ext cx="3384376" cy="137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1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128"/>
                                        </p:tgtEl>
                                        <p:attrNameLst>
                                          <p:attrName>style.visibility</p:attrName>
                                        </p:attrNameLst>
                                      </p:cBhvr>
                                      <p:to>
                                        <p:strVal val="visible"/>
                                      </p:to>
                                    </p:set>
                                    <p:anim calcmode="lin" valueType="num">
                                      <p:cBhvr>
                                        <p:cTn id="14" dur="500" fill="hold"/>
                                        <p:tgtEl>
                                          <p:spTgt spid="5128"/>
                                        </p:tgtEl>
                                        <p:attrNameLst>
                                          <p:attrName>ppt_w</p:attrName>
                                        </p:attrNameLst>
                                      </p:cBhvr>
                                      <p:tavLst>
                                        <p:tav tm="0">
                                          <p:val>
                                            <p:fltVal val="0"/>
                                          </p:val>
                                        </p:tav>
                                        <p:tav tm="100000">
                                          <p:val>
                                            <p:strVal val="#ppt_w"/>
                                          </p:val>
                                        </p:tav>
                                      </p:tavLst>
                                    </p:anim>
                                    <p:anim calcmode="lin" valueType="num">
                                      <p:cBhvr>
                                        <p:cTn id="15" dur="500" fill="hold"/>
                                        <p:tgtEl>
                                          <p:spTgt spid="5128"/>
                                        </p:tgtEl>
                                        <p:attrNameLst>
                                          <p:attrName>ppt_h</p:attrName>
                                        </p:attrNameLst>
                                      </p:cBhvr>
                                      <p:tavLst>
                                        <p:tav tm="0">
                                          <p:val>
                                            <p:fltVal val="0"/>
                                          </p:val>
                                        </p:tav>
                                        <p:tav tm="100000">
                                          <p:val>
                                            <p:strVal val="#ppt_h"/>
                                          </p:val>
                                        </p:tav>
                                      </p:tavLst>
                                    </p:anim>
                                    <p:animEffect transition="in" filter="fade">
                                      <p:cBhvr>
                                        <p:cTn id="16" dur="500"/>
                                        <p:tgtEl>
                                          <p:spTgt spid="5128"/>
                                        </p:tgtEl>
                                      </p:cBhvr>
                                    </p:animEffect>
                                  </p:childTnLst>
                                </p:cTn>
                              </p:par>
                            </p:childTnLst>
                          </p:cTn>
                        </p:par>
                        <p:par>
                          <p:cTn id="17" fill="hold">
                            <p:stCondLst>
                              <p:cond delay="500"/>
                            </p:stCondLst>
                            <p:childTnLst>
                              <p:par>
                                <p:cTn id="18" presetID="26" presetClass="entr" presetSubtype="0" fill="hold" grpId="0" nodeType="afterEffect">
                                  <p:stCondLst>
                                    <p:cond delay="0"/>
                                  </p:stCondLst>
                                  <p:childTnLst>
                                    <p:set>
                                      <p:cBhvr>
                                        <p:cTn id="19" dur="1" fill="hold">
                                          <p:stCondLst>
                                            <p:cond delay="0"/>
                                          </p:stCondLst>
                                        </p:cTn>
                                        <p:tgtEl>
                                          <p:spTgt spid="6">
                                            <p:graphicEl>
                                              <a:dgm id="{5CB71623-0A56-41D1-B06E-7E62E7A1C1B8}"/>
                                            </p:graphicEl>
                                          </p:spTgt>
                                        </p:tgtEl>
                                        <p:attrNameLst>
                                          <p:attrName>style.visibility</p:attrName>
                                        </p:attrNameLst>
                                      </p:cBhvr>
                                      <p:to>
                                        <p:strVal val="visible"/>
                                      </p:to>
                                    </p:set>
                                    <p:animEffect transition="in" filter="wipe(down)">
                                      <p:cBhvr>
                                        <p:cTn id="20" dur="580">
                                          <p:stCondLst>
                                            <p:cond delay="0"/>
                                          </p:stCondLst>
                                        </p:cTn>
                                        <p:tgtEl>
                                          <p:spTgt spid="6">
                                            <p:graphicEl>
                                              <a:dgm id="{5CB71623-0A56-41D1-B06E-7E62E7A1C1B8}"/>
                                            </p:graphicEl>
                                          </p:spTgt>
                                        </p:tgtEl>
                                      </p:cBhvr>
                                    </p:animEffect>
                                    <p:anim calcmode="lin" valueType="num">
                                      <p:cBhvr>
                                        <p:cTn id="21" dur="1822" tmFilter="0,0; 0.14,0.36; 0.43,0.73; 0.71,0.91; 1.0,1.0">
                                          <p:stCondLst>
                                            <p:cond delay="0"/>
                                          </p:stCondLst>
                                        </p:cTn>
                                        <p:tgtEl>
                                          <p:spTgt spid="6">
                                            <p:graphicEl>
                                              <a:dgm id="{5CB71623-0A56-41D1-B06E-7E62E7A1C1B8}"/>
                                            </p:graphic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
                                            <p:graphicEl>
                                              <a:dgm id="{5CB71623-0A56-41D1-B06E-7E62E7A1C1B8}"/>
                                            </p:graphic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
                                            <p:graphicEl>
                                              <a:dgm id="{5CB71623-0A56-41D1-B06E-7E62E7A1C1B8}"/>
                                            </p:graphic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
                                            <p:graphicEl>
                                              <a:dgm id="{5CB71623-0A56-41D1-B06E-7E62E7A1C1B8}"/>
                                            </p:graphic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
                                            <p:graphicEl>
                                              <a:dgm id="{5CB71623-0A56-41D1-B06E-7E62E7A1C1B8}"/>
                                            </p:graphic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6">
                                            <p:graphicEl>
                                              <a:dgm id="{5CB71623-0A56-41D1-B06E-7E62E7A1C1B8}"/>
                                            </p:graphicEl>
                                          </p:spTgt>
                                        </p:tgtEl>
                                      </p:cBhvr>
                                      <p:to x="100000" y="60000"/>
                                    </p:animScale>
                                    <p:animScale>
                                      <p:cBhvr>
                                        <p:cTn id="27" dur="166" decel="50000">
                                          <p:stCondLst>
                                            <p:cond delay="676"/>
                                          </p:stCondLst>
                                        </p:cTn>
                                        <p:tgtEl>
                                          <p:spTgt spid="6">
                                            <p:graphicEl>
                                              <a:dgm id="{5CB71623-0A56-41D1-B06E-7E62E7A1C1B8}"/>
                                            </p:graphicEl>
                                          </p:spTgt>
                                        </p:tgtEl>
                                      </p:cBhvr>
                                      <p:to x="100000" y="100000"/>
                                    </p:animScale>
                                    <p:animScale>
                                      <p:cBhvr>
                                        <p:cTn id="28" dur="26">
                                          <p:stCondLst>
                                            <p:cond delay="1312"/>
                                          </p:stCondLst>
                                        </p:cTn>
                                        <p:tgtEl>
                                          <p:spTgt spid="6">
                                            <p:graphicEl>
                                              <a:dgm id="{5CB71623-0A56-41D1-B06E-7E62E7A1C1B8}"/>
                                            </p:graphicEl>
                                          </p:spTgt>
                                        </p:tgtEl>
                                      </p:cBhvr>
                                      <p:to x="100000" y="80000"/>
                                    </p:animScale>
                                    <p:animScale>
                                      <p:cBhvr>
                                        <p:cTn id="29" dur="166" decel="50000">
                                          <p:stCondLst>
                                            <p:cond delay="1338"/>
                                          </p:stCondLst>
                                        </p:cTn>
                                        <p:tgtEl>
                                          <p:spTgt spid="6">
                                            <p:graphicEl>
                                              <a:dgm id="{5CB71623-0A56-41D1-B06E-7E62E7A1C1B8}"/>
                                            </p:graphicEl>
                                          </p:spTgt>
                                        </p:tgtEl>
                                      </p:cBhvr>
                                      <p:to x="100000" y="100000"/>
                                    </p:animScale>
                                    <p:animScale>
                                      <p:cBhvr>
                                        <p:cTn id="30" dur="26">
                                          <p:stCondLst>
                                            <p:cond delay="1642"/>
                                          </p:stCondLst>
                                        </p:cTn>
                                        <p:tgtEl>
                                          <p:spTgt spid="6">
                                            <p:graphicEl>
                                              <a:dgm id="{5CB71623-0A56-41D1-B06E-7E62E7A1C1B8}"/>
                                            </p:graphicEl>
                                          </p:spTgt>
                                        </p:tgtEl>
                                      </p:cBhvr>
                                      <p:to x="100000" y="90000"/>
                                    </p:animScale>
                                    <p:animScale>
                                      <p:cBhvr>
                                        <p:cTn id="31" dur="166" decel="50000">
                                          <p:stCondLst>
                                            <p:cond delay="1668"/>
                                          </p:stCondLst>
                                        </p:cTn>
                                        <p:tgtEl>
                                          <p:spTgt spid="6">
                                            <p:graphicEl>
                                              <a:dgm id="{5CB71623-0A56-41D1-B06E-7E62E7A1C1B8}"/>
                                            </p:graphicEl>
                                          </p:spTgt>
                                        </p:tgtEl>
                                      </p:cBhvr>
                                      <p:to x="100000" y="100000"/>
                                    </p:animScale>
                                    <p:animScale>
                                      <p:cBhvr>
                                        <p:cTn id="32" dur="26">
                                          <p:stCondLst>
                                            <p:cond delay="1808"/>
                                          </p:stCondLst>
                                        </p:cTn>
                                        <p:tgtEl>
                                          <p:spTgt spid="6">
                                            <p:graphicEl>
                                              <a:dgm id="{5CB71623-0A56-41D1-B06E-7E62E7A1C1B8}"/>
                                            </p:graphicEl>
                                          </p:spTgt>
                                        </p:tgtEl>
                                      </p:cBhvr>
                                      <p:to x="100000" y="95000"/>
                                    </p:animScale>
                                    <p:animScale>
                                      <p:cBhvr>
                                        <p:cTn id="33" dur="166" decel="50000">
                                          <p:stCondLst>
                                            <p:cond delay="1834"/>
                                          </p:stCondLst>
                                        </p:cTn>
                                        <p:tgtEl>
                                          <p:spTgt spid="6">
                                            <p:graphicEl>
                                              <a:dgm id="{5CB71623-0A56-41D1-B06E-7E62E7A1C1B8}"/>
                                            </p:graphicEl>
                                          </p:spTgt>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6">
                                            <p:graphicEl>
                                              <a:dgm id="{CBFBB687-78C0-46CE-95E9-5680513F7D81}"/>
                                            </p:graphicEl>
                                          </p:spTgt>
                                        </p:tgtEl>
                                        <p:attrNameLst>
                                          <p:attrName>style.visibility</p:attrName>
                                        </p:attrNameLst>
                                      </p:cBhvr>
                                      <p:to>
                                        <p:strVal val="visible"/>
                                      </p:to>
                                    </p:set>
                                    <p:animEffect transition="in" filter="wipe(down)">
                                      <p:cBhvr>
                                        <p:cTn id="36" dur="580">
                                          <p:stCondLst>
                                            <p:cond delay="0"/>
                                          </p:stCondLst>
                                        </p:cTn>
                                        <p:tgtEl>
                                          <p:spTgt spid="6">
                                            <p:graphicEl>
                                              <a:dgm id="{CBFBB687-78C0-46CE-95E9-5680513F7D81}"/>
                                            </p:graphicEl>
                                          </p:spTgt>
                                        </p:tgtEl>
                                      </p:cBhvr>
                                    </p:animEffect>
                                    <p:anim calcmode="lin" valueType="num">
                                      <p:cBhvr>
                                        <p:cTn id="37" dur="1822" tmFilter="0,0; 0.14,0.36; 0.43,0.73; 0.71,0.91; 1.0,1.0">
                                          <p:stCondLst>
                                            <p:cond delay="0"/>
                                          </p:stCondLst>
                                        </p:cTn>
                                        <p:tgtEl>
                                          <p:spTgt spid="6">
                                            <p:graphicEl>
                                              <a:dgm id="{CBFBB687-78C0-46CE-95E9-5680513F7D81}"/>
                                            </p:graphic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6">
                                            <p:graphicEl>
                                              <a:dgm id="{CBFBB687-78C0-46CE-95E9-5680513F7D81}"/>
                                            </p:graphic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6">
                                            <p:graphicEl>
                                              <a:dgm id="{CBFBB687-78C0-46CE-95E9-5680513F7D81}"/>
                                            </p:graphic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6">
                                            <p:graphicEl>
                                              <a:dgm id="{CBFBB687-78C0-46CE-95E9-5680513F7D81}"/>
                                            </p:graphic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6">
                                            <p:graphicEl>
                                              <a:dgm id="{CBFBB687-78C0-46CE-95E9-5680513F7D81}"/>
                                            </p:graphic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6">
                                            <p:graphicEl>
                                              <a:dgm id="{CBFBB687-78C0-46CE-95E9-5680513F7D81}"/>
                                            </p:graphicEl>
                                          </p:spTgt>
                                        </p:tgtEl>
                                      </p:cBhvr>
                                      <p:to x="100000" y="60000"/>
                                    </p:animScale>
                                    <p:animScale>
                                      <p:cBhvr>
                                        <p:cTn id="43" dur="166" decel="50000">
                                          <p:stCondLst>
                                            <p:cond delay="676"/>
                                          </p:stCondLst>
                                        </p:cTn>
                                        <p:tgtEl>
                                          <p:spTgt spid="6">
                                            <p:graphicEl>
                                              <a:dgm id="{CBFBB687-78C0-46CE-95E9-5680513F7D81}"/>
                                            </p:graphicEl>
                                          </p:spTgt>
                                        </p:tgtEl>
                                      </p:cBhvr>
                                      <p:to x="100000" y="100000"/>
                                    </p:animScale>
                                    <p:animScale>
                                      <p:cBhvr>
                                        <p:cTn id="44" dur="26">
                                          <p:stCondLst>
                                            <p:cond delay="1312"/>
                                          </p:stCondLst>
                                        </p:cTn>
                                        <p:tgtEl>
                                          <p:spTgt spid="6">
                                            <p:graphicEl>
                                              <a:dgm id="{CBFBB687-78C0-46CE-95E9-5680513F7D81}"/>
                                            </p:graphicEl>
                                          </p:spTgt>
                                        </p:tgtEl>
                                      </p:cBhvr>
                                      <p:to x="100000" y="80000"/>
                                    </p:animScale>
                                    <p:animScale>
                                      <p:cBhvr>
                                        <p:cTn id="45" dur="166" decel="50000">
                                          <p:stCondLst>
                                            <p:cond delay="1338"/>
                                          </p:stCondLst>
                                        </p:cTn>
                                        <p:tgtEl>
                                          <p:spTgt spid="6">
                                            <p:graphicEl>
                                              <a:dgm id="{CBFBB687-78C0-46CE-95E9-5680513F7D81}"/>
                                            </p:graphicEl>
                                          </p:spTgt>
                                        </p:tgtEl>
                                      </p:cBhvr>
                                      <p:to x="100000" y="100000"/>
                                    </p:animScale>
                                    <p:animScale>
                                      <p:cBhvr>
                                        <p:cTn id="46" dur="26">
                                          <p:stCondLst>
                                            <p:cond delay="1642"/>
                                          </p:stCondLst>
                                        </p:cTn>
                                        <p:tgtEl>
                                          <p:spTgt spid="6">
                                            <p:graphicEl>
                                              <a:dgm id="{CBFBB687-78C0-46CE-95E9-5680513F7D81}"/>
                                            </p:graphicEl>
                                          </p:spTgt>
                                        </p:tgtEl>
                                      </p:cBhvr>
                                      <p:to x="100000" y="90000"/>
                                    </p:animScale>
                                    <p:animScale>
                                      <p:cBhvr>
                                        <p:cTn id="47" dur="166" decel="50000">
                                          <p:stCondLst>
                                            <p:cond delay="1668"/>
                                          </p:stCondLst>
                                        </p:cTn>
                                        <p:tgtEl>
                                          <p:spTgt spid="6">
                                            <p:graphicEl>
                                              <a:dgm id="{CBFBB687-78C0-46CE-95E9-5680513F7D81}"/>
                                            </p:graphicEl>
                                          </p:spTgt>
                                        </p:tgtEl>
                                      </p:cBhvr>
                                      <p:to x="100000" y="100000"/>
                                    </p:animScale>
                                    <p:animScale>
                                      <p:cBhvr>
                                        <p:cTn id="48" dur="26">
                                          <p:stCondLst>
                                            <p:cond delay="1808"/>
                                          </p:stCondLst>
                                        </p:cTn>
                                        <p:tgtEl>
                                          <p:spTgt spid="6">
                                            <p:graphicEl>
                                              <a:dgm id="{CBFBB687-78C0-46CE-95E9-5680513F7D81}"/>
                                            </p:graphicEl>
                                          </p:spTgt>
                                        </p:tgtEl>
                                      </p:cBhvr>
                                      <p:to x="100000" y="95000"/>
                                    </p:animScale>
                                    <p:animScale>
                                      <p:cBhvr>
                                        <p:cTn id="49" dur="166" decel="50000">
                                          <p:stCondLst>
                                            <p:cond delay="1834"/>
                                          </p:stCondLst>
                                        </p:cTn>
                                        <p:tgtEl>
                                          <p:spTgt spid="6">
                                            <p:graphicEl>
                                              <a:dgm id="{CBFBB687-78C0-46CE-95E9-5680513F7D81}"/>
                                            </p:graphicEl>
                                          </p:spTgt>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6">
                                            <p:graphicEl>
                                              <a:dgm id="{329AD756-681D-439E-86F8-8E0550B0D0C2}"/>
                                            </p:graphicEl>
                                          </p:spTgt>
                                        </p:tgtEl>
                                        <p:attrNameLst>
                                          <p:attrName>style.visibility</p:attrName>
                                        </p:attrNameLst>
                                      </p:cBhvr>
                                      <p:to>
                                        <p:strVal val="visible"/>
                                      </p:to>
                                    </p:set>
                                    <p:animEffect transition="in" filter="wipe(down)">
                                      <p:cBhvr>
                                        <p:cTn id="52" dur="580">
                                          <p:stCondLst>
                                            <p:cond delay="0"/>
                                          </p:stCondLst>
                                        </p:cTn>
                                        <p:tgtEl>
                                          <p:spTgt spid="6">
                                            <p:graphicEl>
                                              <a:dgm id="{329AD756-681D-439E-86F8-8E0550B0D0C2}"/>
                                            </p:graphicEl>
                                          </p:spTgt>
                                        </p:tgtEl>
                                      </p:cBhvr>
                                    </p:animEffect>
                                    <p:anim calcmode="lin" valueType="num">
                                      <p:cBhvr>
                                        <p:cTn id="53" dur="1822" tmFilter="0,0; 0.14,0.36; 0.43,0.73; 0.71,0.91; 1.0,1.0">
                                          <p:stCondLst>
                                            <p:cond delay="0"/>
                                          </p:stCondLst>
                                        </p:cTn>
                                        <p:tgtEl>
                                          <p:spTgt spid="6">
                                            <p:graphicEl>
                                              <a:dgm id="{329AD756-681D-439E-86F8-8E0550B0D0C2}"/>
                                            </p:graphicEl>
                                          </p:spTgt>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6">
                                            <p:graphicEl>
                                              <a:dgm id="{329AD756-681D-439E-86F8-8E0550B0D0C2}"/>
                                            </p:graphicEl>
                                          </p:spTgt>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6">
                                            <p:graphicEl>
                                              <a:dgm id="{329AD756-681D-439E-86F8-8E0550B0D0C2}"/>
                                            </p:graphicEl>
                                          </p:spTgt>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6">
                                            <p:graphicEl>
                                              <a:dgm id="{329AD756-681D-439E-86F8-8E0550B0D0C2}"/>
                                            </p:graphicEl>
                                          </p:spTgt>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6">
                                            <p:graphicEl>
                                              <a:dgm id="{329AD756-681D-439E-86F8-8E0550B0D0C2}"/>
                                            </p:graphicEl>
                                          </p:spTgt>
                                        </p:tgtEl>
                                        <p:attrNameLst>
                                          <p:attrName>ppt_y</p:attrName>
                                        </p:attrNameLst>
                                      </p:cBhvr>
                                      <p:tavLst>
                                        <p:tav tm="0" fmla="#ppt_y-sin(pi*$)/81">
                                          <p:val>
                                            <p:fltVal val="0"/>
                                          </p:val>
                                        </p:tav>
                                        <p:tav tm="100000">
                                          <p:val>
                                            <p:fltVal val="1"/>
                                          </p:val>
                                        </p:tav>
                                      </p:tavLst>
                                    </p:anim>
                                    <p:animScale>
                                      <p:cBhvr>
                                        <p:cTn id="58" dur="26">
                                          <p:stCondLst>
                                            <p:cond delay="650"/>
                                          </p:stCondLst>
                                        </p:cTn>
                                        <p:tgtEl>
                                          <p:spTgt spid="6">
                                            <p:graphicEl>
                                              <a:dgm id="{329AD756-681D-439E-86F8-8E0550B0D0C2}"/>
                                            </p:graphicEl>
                                          </p:spTgt>
                                        </p:tgtEl>
                                      </p:cBhvr>
                                      <p:to x="100000" y="60000"/>
                                    </p:animScale>
                                    <p:animScale>
                                      <p:cBhvr>
                                        <p:cTn id="59" dur="166" decel="50000">
                                          <p:stCondLst>
                                            <p:cond delay="676"/>
                                          </p:stCondLst>
                                        </p:cTn>
                                        <p:tgtEl>
                                          <p:spTgt spid="6">
                                            <p:graphicEl>
                                              <a:dgm id="{329AD756-681D-439E-86F8-8E0550B0D0C2}"/>
                                            </p:graphicEl>
                                          </p:spTgt>
                                        </p:tgtEl>
                                      </p:cBhvr>
                                      <p:to x="100000" y="100000"/>
                                    </p:animScale>
                                    <p:animScale>
                                      <p:cBhvr>
                                        <p:cTn id="60" dur="26">
                                          <p:stCondLst>
                                            <p:cond delay="1312"/>
                                          </p:stCondLst>
                                        </p:cTn>
                                        <p:tgtEl>
                                          <p:spTgt spid="6">
                                            <p:graphicEl>
                                              <a:dgm id="{329AD756-681D-439E-86F8-8E0550B0D0C2}"/>
                                            </p:graphicEl>
                                          </p:spTgt>
                                        </p:tgtEl>
                                      </p:cBhvr>
                                      <p:to x="100000" y="80000"/>
                                    </p:animScale>
                                    <p:animScale>
                                      <p:cBhvr>
                                        <p:cTn id="61" dur="166" decel="50000">
                                          <p:stCondLst>
                                            <p:cond delay="1338"/>
                                          </p:stCondLst>
                                        </p:cTn>
                                        <p:tgtEl>
                                          <p:spTgt spid="6">
                                            <p:graphicEl>
                                              <a:dgm id="{329AD756-681D-439E-86F8-8E0550B0D0C2}"/>
                                            </p:graphicEl>
                                          </p:spTgt>
                                        </p:tgtEl>
                                      </p:cBhvr>
                                      <p:to x="100000" y="100000"/>
                                    </p:animScale>
                                    <p:animScale>
                                      <p:cBhvr>
                                        <p:cTn id="62" dur="26">
                                          <p:stCondLst>
                                            <p:cond delay="1642"/>
                                          </p:stCondLst>
                                        </p:cTn>
                                        <p:tgtEl>
                                          <p:spTgt spid="6">
                                            <p:graphicEl>
                                              <a:dgm id="{329AD756-681D-439E-86F8-8E0550B0D0C2}"/>
                                            </p:graphicEl>
                                          </p:spTgt>
                                        </p:tgtEl>
                                      </p:cBhvr>
                                      <p:to x="100000" y="90000"/>
                                    </p:animScale>
                                    <p:animScale>
                                      <p:cBhvr>
                                        <p:cTn id="63" dur="166" decel="50000">
                                          <p:stCondLst>
                                            <p:cond delay="1668"/>
                                          </p:stCondLst>
                                        </p:cTn>
                                        <p:tgtEl>
                                          <p:spTgt spid="6">
                                            <p:graphicEl>
                                              <a:dgm id="{329AD756-681D-439E-86F8-8E0550B0D0C2}"/>
                                            </p:graphicEl>
                                          </p:spTgt>
                                        </p:tgtEl>
                                      </p:cBhvr>
                                      <p:to x="100000" y="100000"/>
                                    </p:animScale>
                                    <p:animScale>
                                      <p:cBhvr>
                                        <p:cTn id="64" dur="26">
                                          <p:stCondLst>
                                            <p:cond delay="1808"/>
                                          </p:stCondLst>
                                        </p:cTn>
                                        <p:tgtEl>
                                          <p:spTgt spid="6">
                                            <p:graphicEl>
                                              <a:dgm id="{329AD756-681D-439E-86F8-8E0550B0D0C2}"/>
                                            </p:graphicEl>
                                          </p:spTgt>
                                        </p:tgtEl>
                                      </p:cBhvr>
                                      <p:to x="100000" y="95000"/>
                                    </p:animScale>
                                    <p:animScale>
                                      <p:cBhvr>
                                        <p:cTn id="65" dur="166" decel="50000">
                                          <p:stCondLst>
                                            <p:cond delay="1834"/>
                                          </p:stCondLst>
                                        </p:cTn>
                                        <p:tgtEl>
                                          <p:spTgt spid="6">
                                            <p:graphicEl>
                                              <a:dgm id="{329AD756-681D-439E-86F8-8E0550B0D0C2}"/>
                                            </p:graphicEl>
                                          </p:spTgt>
                                        </p:tgtEl>
                                      </p:cBhvr>
                                      <p:to x="100000" y="100000"/>
                                    </p:animScale>
                                  </p:childTnLst>
                                </p:cTn>
                              </p:par>
                              <p:par>
                                <p:cTn id="66" presetID="26" presetClass="entr" presetSubtype="0" fill="hold" grpId="0" nodeType="withEffect">
                                  <p:stCondLst>
                                    <p:cond delay="0"/>
                                  </p:stCondLst>
                                  <p:childTnLst>
                                    <p:set>
                                      <p:cBhvr>
                                        <p:cTn id="67" dur="1" fill="hold">
                                          <p:stCondLst>
                                            <p:cond delay="0"/>
                                          </p:stCondLst>
                                        </p:cTn>
                                        <p:tgtEl>
                                          <p:spTgt spid="6">
                                            <p:graphicEl>
                                              <a:dgm id="{8980760B-154B-4946-9114-B3BC8F671155}"/>
                                            </p:graphicEl>
                                          </p:spTgt>
                                        </p:tgtEl>
                                        <p:attrNameLst>
                                          <p:attrName>style.visibility</p:attrName>
                                        </p:attrNameLst>
                                      </p:cBhvr>
                                      <p:to>
                                        <p:strVal val="visible"/>
                                      </p:to>
                                    </p:set>
                                    <p:animEffect transition="in" filter="wipe(down)">
                                      <p:cBhvr>
                                        <p:cTn id="68" dur="580">
                                          <p:stCondLst>
                                            <p:cond delay="0"/>
                                          </p:stCondLst>
                                        </p:cTn>
                                        <p:tgtEl>
                                          <p:spTgt spid="6">
                                            <p:graphicEl>
                                              <a:dgm id="{8980760B-154B-4946-9114-B3BC8F671155}"/>
                                            </p:graphicEl>
                                          </p:spTgt>
                                        </p:tgtEl>
                                      </p:cBhvr>
                                    </p:animEffect>
                                    <p:anim calcmode="lin" valueType="num">
                                      <p:cBhvr>
                                        <p:cTn id="69" dur="1822" tmFilter="0,0; 0.14,0.36; 0.43,0.73; 0.71,0.91; 1.0,1.0">
                                          <p:stCondLst>
                                            <p:cond delay="0"/>
                                          </p:stCondLst>
                                        </p:cTn>
                                        <p:tgtEl>
                                          <p:spTgt spid="6">
                                            <p:graphicEl>
                                              <a:dgm id="{8980760B-154B-4946-9114-B3BC8F671155}"/>
                                            </p:graphicEl>
                                          </p:spTgt>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6">
                                            <p:graphicEl>
                                              <a:dgm id="{8980760B-154B-4946-9114-B3BC8F671155}"/>
                                            </p:graphicEl>
                                          </p:spTgt>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6">
                                            <p:graphicEl>
                                              <a:dgm id="{8980760B-154B-4946-9114-B3BC8F671155}"/>
                                            </p:graphicEl>
                                          </p:spTgt>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6">
                                            <p:graphicEl>
                                              <a:dgm id="{8980760B-154B-4946-9114-B3BC8F671155}"/>
                                            </p:graphicEl>
                                          </p:spTgt>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6">
                                            <p:graphicEl>
                                              <a:dgm id="{8980760B-154B-4946-9114-B3BC8F671155}"/>
                                            </p:graphicEl>
                                          </p:spTgt>
                                        </p:tgtEl>
                                        <p:attrNameLst>
                                          <p:attrName>ppt_y</p:attrName>
                                        </p:attrNameLst>
                                      </p:cBhvr>
                                      <p:tavLst>
                                        <p:tav tm="0" fmla="#ppt_y-sin(pi*$)/81">
                                          <p:val>
                                            <p:fltVal val="0"/>
                                          </p:val>
                                        </p:tav>
                                        <p:tav tm="100000">
                                          <p:val>
                                            <p:fltVal val="1"/>
                                          </p:val>
                                        </p:tav>
                                      </p:tavLst>
                                    </p:anim>
                                    <p:animScale>
                                      <p:cBhvr>
                                        <p:cTn id="74" dur="26">
                                          <p:stCondLst>
                                            <p:cond delay="650"/>
                                          </p:stCondLst>
                                        </p:cTn>
                                        <p:tgtEl>
                                          <p:spTgt spid="6">
                                            <p:graphicEl>
                                              <a:dgm id="{8980760B-154B-4946-9114-B3BC8F671155}"/>
                                            </p:graphicEl>
                                          </p:spTgt>
                                        </p:tgtEl>
                                      </p:cBhvr>
                                      <p:to x="100000" y="60000"/>
                                    </p:animScale>
                                    <p:animScale>
                                      <p:cBhvr>
                                        <p:cTn id="75" dur="166" decel="50000">
                                          <p:stCondLst>
                                            <p:cond delay="676"/>
                                          </p:stCondLst>
                                        </p:cTn>
                                        <p:tgtEl>
                                          <p:spTgt spid="6">
                                            <p:graphicEl>
                                              <a:dgm id="{8980760B-154B-4946-9114-B3BC8F671155}"/>
                                            </p:graphicEl>
                                          </p:spTgt>
                                        </p:tgtEl>
                                      </p:cBhvr>
                                      <p:to x="100000" y="100000"/>
                                    </p:animScale>
                                    <p:animScale>
                                      <p:cBhvr>
                                        <p:cTn id="76" dur="26">
                                          <p:stCondLst>
                                            <p:cond delay="1312"/>
                                          </p:stCondLst>
                                        </p:cTn>
                                        <p:tgtEl>
                                          <p:spTgt spid="6">
                                            <p:graphicEl>
                                              <a:dgm id="{8980760B-154B-4946-9114-B3BC8F671155}"/>
                                            </p:graphicEl>
                                          </p:spTgt>
                                        </p:tgtEl>
                                      </p:cBhvr>
                                      <p:to x="100000" y="80000"/>
                                    </p:animScale>
                                    <p:animScale>
                                      <p:cBhvr>
                                        <p:cTn id="77" dur="166" decel="50000">
                                          <p:stCondLst>
                                            <p:cond delay="1338"/>
                                          </p:stCondLst>
                                        </p:cTn>
                                        <p:tgtEl>
                                          <p:spTgt spid="6">
                                            <p:graphicEl>
                                              <a:dgm id="{8980760B-154B-4946-9114-B3BC8F671155}"/>
                                            </p:graphicEl>
                                          </p:spTgt>
                                        </p:tgtEl>
                                      </p:cBhvr>
                                      <p:to x="100000" y="100000"/>
                                    </p:animScale>
                                    <p:animScale>
                                      <p:cBhvr>
                                        <p:cTn id="78" dur="26">
                                          <p:stCondLst>
                                            <p:cond delay="1642"/>
                                          </p:stCondLst>
                                        </p:cTn>
                                        <p:tgtEl>
                                          <p:spTgt spid="6">
                                            <p:graphicEl>
                                              <a:dgm id="{8980760B-154B-4946-9114-B3BC8F671155}"/>
                                            </p:graphicEl>
                                          </p:spTgt>
                                        </p:tgtEl>
                                      </p:cBhvr>
                                      <p:to x="100000" y="90000"/>
                                    </p:animScale>
                                    <p:animScale>
                                      <p:cBhvr>
                                        <p:cTn id="79" dur="166" decel="50000">
                                          <p:stCondLst>
                                            <p:cond delay="1668"/>
                                          </p:stCondLst>
                                        </p:cTn>
                                        <p:tgtEl>
                                          <p:spTgt spid="6">
                                            <p:graphicEl>
                                              <a:dgm id="{8980760B-154B-4946-9114-B3BC8F671155}"/>
                                            </p:graphicEl>
                                          </p:spTgt>
                                        </p:tgtEl>
                                      </p:cBhvr>
                                      <p:to x="100000" y="100000"/>
                                    </p:animScale>
                                    <p:animScale>
                                      <p:cBhvr>
                                        <p:cTn id="80" dur="26">
                                          <p:stCondLst>
                                            <p:cond delay="1808"/>
                                          </p:stCondLst>
                                        </p:cTn>
                                        <p:tgtEl>
                                          <p:spTgt spid="6">
                                            <p:graphicEl>
                                              <a:dgm id="{8980760B-154B-4946-9114-B3BC8F671155}"/>
                                            </p:graphicEl>
                                          </p:spTgt>
                                        </p:tgtEl>
                                      </p:cBhvr>
                                      <p:to x="100000" y="95000"/>
                                    </p:animScale>
                                    <p:animScale>
                                      <p:cBhvr>
                                        <p:cTn id="81" dur="166" decel="50000">
                                          <p:stCondLst>
                                            <p:cond delay="1834"/>
                                          </p:stCondLst>
                                        </p:cTn>
                                        <p:tgtEl>
                                          <p:spTgt spid="6">
                                            <p:graphicEl>
                                              <a:dgm id="{8980760B-154B-4946-9114-B3BC8F671155}"/>
                                            </p:graphicEl>
                                          </p:spTgt>
                                        </p:tgtEl>
                                      </p:cBhvr>
                                      <p:to x="100000" y="100000"/>
                                    </p:animScale>
                                  </p:childTnLst>
                                </p:cTn>
                              </p:par>
                              <p:par>
                                <p:cTn id="82" presetID="26" presetClass="entr" presetSubtype="0" fill="hold" grpId="0" nodeType="withEffect">
                                  <p:stCondLst>
                                    <p:cond delay="0"/>
                                  </p:stCondLst>
                                  <p:childTnLst>
                                    <p:set>
                                      <p:cBhvr>
                                        <p:cTn id="83" dur="1" fill="hold">
                                          <p:stCondLst>
                                            <p:cond delay="0"/>
                                          </p:stCondLst>
                                        </p:cTn>
                                        <p:tgtEl>
                                          <p:spTgt spid="6">
                                            <p:graphicEl>
                                              <a:dgm id="{78415ED6-5C24-4064-AE2D-A5BD74210F9C}"/>
                                            </p:graphicEl>
                                          </p:spTgt>
                                        </p:tgtEl>
                                        <p:attrNameLst>
                                          <p:attrName>style.visibility</p:attrName>
                                        </p:attrNameLst>
                                      </p:cBhvr>
                                      <p:to>
                                        <p:strVal val="visible"/>
                                      </p:to>
                                    </p:set>
                                    <p:animEffect transition="in" filter="wipe(down)">
                                      <p:cBhvr>
                                        <p:cTn id="84" dur="580">
                                          <p:stCondLst>
                                            <p:cond delay="0"/>
                                          </p:stCondLst>
                                        </p:cTn>
                                        <p:tgtEl>
                                          <p:spTgt spid="6">
                                            <p:graphicEl>
                                              <a:dgm id="{78415ED6-5C24-4064-AE2D-A5BD74210F9C}"/>
                                            </p:graphicEl>
                                          </p:spTgt>
                                        </p:tgtEl>
                                      </p:cBhvr>
                                    </p:animEffect>
                                    <p:anim calcmode="lin" valueType="num">
                                      <p:cBhvr>
                                        <p:cTn id="85" dur="1822" tmFilter="0,0; 0.14,0.36; 0.43,0.73; 0.71,0.91; 1.0,1.0">
                                          <p:stCondLst>
                                            <p:cond delay="0"/>
                                          </p:stCondLst>
                                        </p:cTn>
                                        <p:tgtEl>
                                          <p:spTgt spid="6">
                                            <p:graphicEl>
                                              <a:dgm id="{78415ED6-5C24-4064-AE2D-A5BD74210F9C}"/>
                                            </p:graphicEl>
                                          </p:spTgt>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6">
                                            <p:graphicEl>
                                              <a:dgm id="{78415ED6-5C24-4064-AE2D-A5BD74210F9C}"/>
                                            </p:graphicEl>
                                          </p:spTgt>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6">
                                            <p:graphicEl>
                                              <a:dgm id="{78415ED6-5C24-4064-AE2D-A5BD74210F9C}"/>
                                            </p:graphicEl>
                                          </p:spTgt>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6">
                                            <p:graphicEl>
                                              <a:dgm id="{78415ED6-5C24-4064-AE2D-A5BD74210F9C}"/>
                                            </p:graphicEl>
                                          </p:spTgt>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6">
                                            <p:graphicEl>
                                              <a:dgm id="{78415ED6-5C24-4064-AE2D-A5BD74210F9C}"/>
                                            </p:graphicEl>
                                          </p:spTgt>
                                        </p:tgtEl>
                                        <p:attrNameLst>
                                          <p:attrName>ppt_y</p:attrName>
                                        </p:attrNameLst>
                                      </p:cBhvr>
                                      <p:tavLst>
                                        <p:tav tm="0" fmla="#ppt_y-sin(pi*$)/81">
                                          <p:val>
                                            <p:fltVal val="0"/>
                                          </p:val>
                                        </p:tav>
                                        <p:tav tm="100000">
                                          <p:val>
                                            <p:fltVal val="1"/>
                                          </p:val>
                                        </p:tav>
                                      </p:tavLst>
                                    </p:anim>
                                    <p:animScale>
                                      <p:cBhvr>
                                        <p:cTn id="90" dur="26">
                                          <p:stCondLst>
                                            <p:cond delay="650"/>
                                          </p:stCondLst>
                                        </p:cTn>
                                        <p:tgtEl>
                                          <p:spTgt spid="6">
                                            <p:graphicEl>
                                              <a:dgm id="{78415ED6-5C24-4064-AE2D-A5BD74210F9C}"/>
                                            </p:graphicEl>
                                          </p:spTgt>
                                        </p:tgtEl>
                                      </p:cBhvr>
                                      <p:to x="100000" y="60000"/>
                                    </p:animScale>
                                    <p:animScale>
                                      <p:cBhvr>
                                        <p:cTn id="91" dur="166" decel="50000">
                                          <p:stCondLst>
                                            <p:cond delay="676"/>
                                          </p:stCondLst>
                                        </p:cTn>
                                        <p:tgtEl>
                                          <p:spTgt spid="6">
                                            <p:graphicEl>
                                              <a:dgm id="{78415ED6-5C24-4064-AE2D-A5BD74210F9C}"/>
                                            </p:graphicEl>
                                          </p:spTgt>
                                        </p:tgtEl>
                                      </p:cBhvr>
                                      <p:to x="100000" y="100000"/>
                                    </p:animScale>
                                    <p:animScale>
                                      <p:cBhvr>
                                        <p:cTn id="92" dur="26">
                                          <p:stCondLst>
                                            <p:cond delay="1312"/>
                                          </p:stCondLst>
                                        </p:cTn>
                                        <p:tgtEl>
                                          <p:spTgt spid="6">
                                            <p:graphicEl>
                                              <a:dgm id="{78415ED6-5C24-4064-AE2D-A5BD74210F9C}"/>
                                            </p:graphicEl>
                                          </p:spTgt>
                                        </p:tgtEl>
                                      </p:cBhvr>
                                      <p:to x="100000" y="80000"/>
                                    </p:animScale>
                                    <p:animScale>
                                      <p:cBhvr>
                                        <p:cTn id="93" dur="166" decel="50000">
                                          <p:stCondLst>
                                            <p:cond delay="1338"/>
                                          </p:stCondLst>
                                        </p:cTn>
                                        <p:tgtEl>
                                          <p:spTgt spid="6">
                                            <p:graphicEl>
                                              <a:dgm id="{78415ED6-5C24-4064-AE2D-A5BD74210F9C}"/>
                                            </p:graphicEl>
                                          </p:spTgt>
                                        </p:tgtEl>
                                      </p:cBhvr>
                                      <p:to x="100000" y="100000"/>
                                    </p:animScale>
                                    <p:animScale>
                                      <p:cBhvr>
                                        <p:cTn id="94" dur="26">
                                          <p:stCondLst>
                                            <p:cond delay="1642"/>
                                          </p:stCondLst>
                                        </p:cTn>
                                        <p:tgtEl>
                                          <p:spTgt spid="6">
                                            <p:graphicEl>
                                              <a:dgm id="{78415ED6-5C24-4064-AE2D-A5BD74210F9C}"/>
                                            </p:graphicEl>
                                          </p:spTgt>
                                        </p:tgtEl>
                                      </p:cBhvr>
                                      <p:to x="100000" y="90000"/>
                                    </p:animScale>
                                    <p:animScale>
                                      <p:cBhvr>
                                        <p:cTn id="95" dur="166" decel="50000">
                                          <p:stCondLst>
                                            <p:cond delay="1668"/>
                                          </p:stCondLst>
                                        </p:cTn>
                                        <p:tgtEl>
                                          <p:spTgt spid="6">
                                            <p:graphicEl>
                                              <a:dgm id="{78415ED6-5C24-4064-AE2D-A5BD74210F9C}"/>
                                            </p:graphicEl>
                                          </p:spTgt>
                                        </p:tgtEl>
                                      </p:cBhvr>
                                      <p:to x="100000" y="100000"/>
                                    </p:animScale>
                                    <p:animScale>
                                      <p:cBhvr>
                                        <p:cTn id="96" dur="26">
                                          <p:stCondLst>
                                            <p:cond delay="1808"/>
                                          </p:stCondLst>
                                        </p:cTn>
                                        <p:tgtEl>
                                          <p:spTgt spid="6">
                                            <p:graphicEl>
                                              <a:dgm id="{78415ED6-5C24-4064-AE2D-A5BD74210F9C}"/>
                                            </p:graphicEl>
                                          </p:spTgt>
                                        </p:tgtEl>
                                      </p:cBhvr>
                                      <p:to x="100000" y="95000"/>
                                    </p:animScale>
                                    <p:animScale>
                                      <p:cBhvr>
                                        <p:cTn id="97" dur="166" decel="50000">
                                          <p:stCondLst>
                                            <p:cond delay="1834"/>
                                          </p:stCondLst>
                                        </p:cTn>
                                        <p:tgtEl>
                                          <p:spTgt spid="6">
                                            <p:graphicEl>
                                              <a:dgm id="{78415ED6-5C24-4064-AE2D-A5BD74210F9C}"/>
                                            </p:graphicEl>
                                          </p:spTgt>
                                        </p:tgtEl>
                                      </p:cBhvr>
                                      <p:to x="100000" y="100000"/>
                                    </p:animScale>
                                  </p:childTnLst>
                                </p:cTn>
                              </p:par>
                              <p:par>
                                <p:cTn id="98" presetID="26" presetClass="entr" presetSubtype="0" fill="hold" grpId="0" nodeType="withEffect">
                                  <p:stCondLst>
                                    <p:cond delay="0"/>
                                  </p:stCondLst>
                                  <p:childTnLst>
                                    <p:set>
                                      <p:cBhvr>
                                        <p:cTn id="99" dur="1" fill="hold">
                                          <p:stCondLst>
                                            <p:cond delay="0"/>
                                          </p:stCondLst>
                                        </p:cTn>
                                        <p:tgtEl>
                                          <p:spTgt spid="6">
                                            <p:graphicEl>
                                              <a:dgm id="{40B9B871-2264-4BFE-8463-FD1482647707}"/>
                                            </p:graphicEl>
                                          </p:spTgt>
                                        </p:tgtEl>
                                        <p:attrNameLst>
                                          <p:attrName>style.visibility</p:attrName>
                                        </p:attrNameLst>
                                      </p:cBhvr>
                                      <p:to>
                                        <p:strVal val="visible"/>
                                      </p:to>
                                    </p:set>
                                    <p:animEffect transition="in" filter="wipe(down)">
                                      <p:cBhvr>
                                        <p:cTn id="100" dur="580">
                                          <p:stCondLst>
                                            <p:cond delay="0"/>
                                          </p:stCondLst>
                                        </p:cTn>
                                        <p:tgtEl>
                                          <p:spTgt spid="6">
                                            <p:graphicEl>
                                              <a:dgm id="{40B9B871-2264-4BFE-8463-FD1482647707}"/>
                                            </p:graphicEl>
                                          </p:spTgt>
                                        </p:tgtEl>
                                      </p:cBhvr>
                                    </p:animEffect>
                                    <p:anim calcmode="lin" valueType="num">
                                      <p:cBhvr>
                                        <p:cTn id="101" dur="1822" tmFilter="0,0; 0.14,0.36; 0.43,0.73; 0.71,0.91; 1.0,1.0">
                                          <p:stCondLst>
                                            <p:cond delay="0"/>
                                          </p:stCondLst>
                                        </p:cTn>
                                        <p:tgtEl>
                                          <p:spTgt spid="6">
                                            <p:graphicEl>
                                              <a:dgm id="{40B9B871-2264-4BFE-8463-FD1482647707}"/>
                                            </p:graphicEl>
                                          </p:spTgt>
                                        </p:tgtEl>
                                        <p:attrNameLst>
                                          <p:attrName>ppt_x</p:attrName>
                                        </p:attrNameLst>
                                      </p:cBhvr>
                                      <p:tavLst>
                                        <p:tav tm="0">
                                          <p:val>
                                            <p:strVal val="#ppt_x-0.25"/>
                                          </p:val>
                                        </p:tav>
                                        <p:tav tm="100000">
                                          <p:val>
                                            <p:strVal val="#ppt_x"/>
                                          </p:val>
                                        </p:tav>
                                      </p:tavLst>
                                    </p:anim>
                                    <p:anim calcmode="lin" valueType="num">
                                      <p:cBhvr>
                                        <p:cTn id="102" dur="664" tmFilter="0.0,0.0; 0.25,0.07; 0.50,0.2; 0.75,0.467; 1.0,1.0">
                                          <p:stCondLst>
                                            <p:cond delay="0"/>
                                          </p:stCondLst>
                                        </p:cTn>
                                        <p:tgtEl>
                                          <p:spTgt spid="6">
                                            <p:graphicEl>
                                              <a:dgm id="{40B9B871-2264-4BFE-8463-FD1482647707}"/>
                                            </p:graphicEl>
                                          </p:spTgt>
                                        </p:tgtEl>
                                        <p:attrNameLst>
                                          <p:attrName>ppt_y</p:attrName>
                                        </p:attrNameLst>
                                      </p:cBhvr>
                                      <p:tavLst>
                                        <p:tav tm="0" fmla="#ppt_y-sin(pi*$)/3">
                                          <p:val>
                                            <p:fltVal val="0.5"/>
                                          </p:val>
                                        </p:tav>
                                        <p:tav tm="100000">
                                          <p:val>
                                            <p:fltVal val="1"/>
                                          </p:val>
                                        </p:tav>
                                      </p:tavLst>
                                    </p:anim>
                                    <p:anim calcmode="lin" valueType="num">
                                      <p:cBhvr>
                                        <p:cTn id="103" dur="664" tmFilter="0, 0; 0.125,0.2665; 0.25,0.4; 0.375,0.465; 0.5,0.5;  0.625,0.535; 0.75,0.6; 0.875,0.7335; 1,1">
                                          <p:stCondLst>
                                            <p:cond delay="664"/>
                                          </p:stCondLst>
                                        </p:cTn>
                                        <p:tgtEl>
                                          <p:spTgt spid="6">
                                            <p:graphicEl>
                                              <a:dgm id="{40B9B871-2264-4BFE-8463-FD1482647707}"/>
                                            </p:graphicEl>
                                          </p:spTgt>
                                        </p:tgtEl>
                                        <p:attrNameLst>
                                          <p:attrName>ppt_y</p:attrName>
                                        </p:attrNameLst>
                                      </p:cBhvr>
                                      <p:tavLst>
                                        <p:tav tm="0" fmla="#ppt_y-sin(pi*$)/9">
                                          <p:val>
                                            <p:fltVal val="0"/>
                                          </p:val>
                                        </p:tav>
                                        <p:tav tm="100000">
                                          <p:val>
                                            <p:fltVal val="1"/>
                                          </p:val>
                                        </p:tav>
                                      </p:tavLst>
                                    </p:anim>
                                    <p:anim calcmode="lin" valueType="num">
                                      <p:cBhvr>
                                        <p:cTn id="104" dur="332" tmFilter="0, 0; 0.125,0.2665; 0.25,0.4; 0.375,0.465; 0.5,0.5;  0.625,0.535; 0.75,0.6; 0.875,0.7335; 1,1">
                                          <p:stCondLst>
                                            <p:cond delay="1324"/>
                                          </p:stCondLst>
                                        </p:cTn>
                                        <p:tgtEl>
                                          <p:spTgt spid="6">
                                            <p:graphicEl>
                                              <a:dgm id="{40B9B871-2264-4BFE-8463-FD1482647707}"/>
                                            </p:graphicEl>
                                          </p:spTgt>
                                        </p:tgtEl>
                                        <p:attrNameLst>
                                          <p:attrName>ppt_y</p:attrName>
                                        </p:attrNameLst>
                                      </p:cBhvr>
                                      <p:tavLst>
                                        <p:tav tm="0" fmla="#ppt_y-sin(pi*$)/27">
                                          <p:val>
                                            <p:fltVal val="0"/>
                                          </p:val>
                                        </p:tav>
                                        <p:tav tm="100000">
                                          <p:val>
                                            <p:fltVal val="1"/>
                                          </p:val>
                                        </p:tav>
                                      </p:tavLst>
                                    </p:anim>
                                    <p:anim calcmode="lin" valueType="num">
                                      <p:cBhvr>
                                        <p:cTn id="105" dur="164" tmFilter="0, 0; 0.125,0.2665; 0.25,0.4; 0.375,0.465; 0.5,0.5;  0.625,0.535; 0.75,0.6; 0.875,0.7335; 1,1">
                                          <p:stCondLst>
                                            <p:cond delay="1656"/>
                                          </p:stCondLst>
                                        </p:cTn>
                                        <p:tgtEl>
                                          <p:spTgt spid="6">
                                            <p:graphicEl>
                                              <a:dgm id="{40B9B871-2264-4BFE-8463-FD1482647707}"/>
                                            </p:graphicEl>
                                          </p:spTgt>
                                        </p:tgtEl>
                                        <p:attrNameLst>
                                          <p:attrName>ppt_y</p:attrName>
                                        </p:attrNameLst>
                                      </p:cBhvr>
                                      <p:tavLst>
                                        <p:tav tm="0" fmla="#ppt_y-sin(pi*$)/81">
                                          <p:val>
                                            <p:fltVal val="0"/>
                                          </p:val>
                                        </p:tav>
                                        <p:tav tm="100000">
                                          <p:val>
                                            <p:fltVal val="1"/>
                                          </p:val>
                                        </p:tav>
                                      </p:tavLst>
                                    </p:anim>
                                    <p:animScale>
                                      <p:cBhvr>
                                        <p:cTn id="106" dur="26">
                                          <p:stCondLst>
                                            <p:cond delay="650"/>
                                          </p:stCondLst>
                                        </p:cTn>
                                        <p:tgtEl>
                                          <p:spTgt spid="6">
                                            <p:graphicEl>
                                              <a:dgm id="{40B9B871-2264-4BFE-8463-FD1482647707}"/>
                                            </p:graphicEl>
                                          </p:spTgt>
                                        </p:tgtEl>
                                      </p:cBhvr>
                                      <p:to x="100000" y="60000"/>
                                    </p:animScale>
                                    <p:animScale>
                                      <p:cBhvr>
                                        <p:cTn id="107" dur="166" decel="50000">
                                          <p:stCondLst>
                                            <p:cond delay="676"/>
                                          </p:stCondLst>
                                        </p:cTn>
                                        <p:tgtEl>
                                          <p:spTgt spid="6">
                                            <p:graphicEl>
                                              <a:dgm id="{40B9B871-2264-4BFE-8463-FD1482647707}"/>
                                            </p:graphicEl>
                                          </p:spTgt>
                                        </p:tgtEl>
                                      </p:cBhvr>
                                      <p:to x="100000" y="100000"/>
                                    </p:animScale>
                                    <p:animScale>
                                      <p:cBhvr>
                                        <p:cTn id="108" dur="26">
                                          <p:stCondLst>
                                            <p:cond delay="1312"/>
                                          </p:stCondLst>
                                        </p:cTn>
                                        <p:tgtEl>
                                          <p:spTgt spid="6">
                                            <p:graphicEl>
                                              <a:dgm id="{40B9B871-2264-4BFE-8463-FD1482647707}"/>
                                            </p:graphicEl>
                                          </p:spTgt>
                                        </p:tgtEl>
                                      </p:cBhvr>
                                      <p:to x="100000" y="80000"/>
                                    </p:animScale>
                                    <p:animScale>
                                      <p:cBhvr>
                                        <p:cTn id="109" dur="166" decel="50000">
                                          <p:stCondLst>
                                            <p:cond delay="1338"/>
                                          </p:stCondLst>
                                        </p:cTn>
                                        <p:tgtEl>
                                          <p:spTgt spid="6">
                                            <p:graphicEl>
                                              <a:dgm id="{40B9B871-2264-4BFE-8463-FD1482647707}"/>
                                            </p:graphicEl>
                                          </p:spTgt>
                                        </p:tgtEl>
                                      </p:cBhvr>
                                      <p:to x="100000" y="100000"/>
                                    </p:animScale>
                                    <p:animScale>
                                      <p:cBhvr>
                                        <p:cTn id="110" dur="26">
                                          <p:stCondLst>
                                            <p:cond delay="1642"/>
                                          </p:stCondLst>
                                        </p:cTn>
                                        <p:tgtEl>
                                          <p:spTgt spid="6">
                                            <p:graphicEl>
                                              <a:dgm id="{40B9B871-2264-4BFE-8463-FD1482647707}"/>
                                            </p:graphicEl>
                                          </p:spTgt>
                                        </p:tgtEl>
                                      </p:cBhvr>
                                      <p:to x="100000" y="90000"/>
                                    </p:animScale>
                                    <p:animScale>
                                      <p:cBhvr>
                                        <p:cTn id="111" dur="166" decel="50000">
                                          <p:stCondLst>
                                            <p:cond delay="1668"/>
                                          </p:stCondLst>
                                        </p:cTn>
                                        <p:tgtEl>
                                          <p:spTgt spid="6">
                                            <p:graphicEl>
                                              <a:dgm id="{40B9B871-2264-4BFE-8463-FD1482647707}"/>
                                            </p:graphicEl>
                                          </p:spTgt>
                                        </p:tgtEl>
                                      </p:cBhvr>
                                      <p:to x="100000" y="100000"/>
                                    </p:animScale>
                                    <p:animScale>
                                      <p:cBhvr>
                                        <p:cTn id="112" dur="26">
                                          <p:stCondLst>
                                            <p:cond delay="1808"/>
                                          </p:stCondLst>
                                        </p:cTn>
                                        <p:tgtEl>
                                          <p:spTgt spid="6">
                                            <p:graphicEl>
                                              <a:dgm id="{40B9B871-2264-4BFE-8463-FD1482647707}"/>
                                            </p:graphicEl>
                                          </p:spTgt>
                                        </p:tgtEl>
                                      </p:cBhvr>
                                      <p:to x="100000" y="95000"/>
                                    </p:animScale>
                                    <p:animScale>
                                      <p:cBhvr>
                                        <p:cTn id="113" dur="166" decel="50000">
                                          <p:stCondLst>
                                            <p:cond delay="1834"/>
                                          </p:stCondLst>
                                        </p:cTn>
                                        <p:tgtEl>
                                          <p:spTgt spid="6">
                                            <p:graphicEl>
                                              <a:dgm id="{40B9B871-2264-4BFE-8463-FD1482647707}"/>
                                            </p:graphicEl>
                                          </p:spTgt>
                                        </p:tgtEl>
                                      </p:cBhvr>
                                      <p:to x="100000" y="100000"/>
                                    </p:animScale>
                                  </p:childTnLst>
                                </p:cTn>
                              </p:par>
                              <p:par>
                                <p:cTn id="114" presetID="26" presetClass="entr" presetSubtype="0" fill="hold" grpId="0" nodeType="withEffect">
                                  <p:stCondLst>
                                    <p:cond delay="0"/>
                                  </p:stCondLst>
                                  <p:childTnLst>
                                    <p:set>
                                      <p:cBhvr>
                                        <p:cTn id="115" dur="1" fill="hold">
                                          <p:stCondLst>
                                            <p:cond delay="0"/>
                                          </p:stCondLst>
                                        </p:cTn>
                                        <p:tgtEl>
                                          <p:spTgt spid="6">
                                            <p:graphicEl>
                                              <a:dgm id="{54948072-75E6-4179-9DD1-19AB523E7143}"/>
                                            </p:graphicEl>
                                          </p:spTgt>
                                        </p:tgtEl>
                                        <p:attrNameLst>
                                          <p:attrName>style.visibility</p:attrName>
                                        </p:attrNameLst>
                                      </p:cBhvr>
                                      <p:to>
                                        <p:strVal val="visible"/>
                                      </p:to>
                                    </p:set>
                                    <p:animEffect transition="in" filter="wipe(down)">
                                      <p:cBhvr>
                                        <p:cTn id="116" dur="580">
                                          <p:stCondLst>
                                            <p:cond delay="0"/>
                                          </p:stCondLst>
                                        </p:cTn>
                                        <p:tgtEl>
                                          <p:spTgt spid="6">
                                            <p:graphicEl>
                                              <a:dgm id="{54948072-75E6-4179-9DD1-19AB523E7143}"/>
                                            </p:graphicEl>
                                          </p:spTgt>
                                        </p:tgtEl>
                                      </p:cBhvr>
                                    </p:animEffect>
                                    <p:anim calcmode="lin" valueType="num">
                                      <p:cBhvr>
                                        <p:cTn id="117" dur="1822" tmFilter="0,0; 0.14,0.36; 0.43,0.73; 0.71,0.91; 1.0,1.0">
                                          <p:stCondLst>
                                            <p:cond delay="0"/>
                                          </p:stCondLst>
                                        </p:cTn>
                                        <p:tgtEl>
                                          <p:spTgt spid="6">
                                            <p:graphicEl>
                                              <a:dgm id="{54948072-75E6-4179-9DD1-19AB523E7143}"/>
                                            </p:graphicEl>
                                          </p:spTgt>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6">
                                            <p:graphicEl>
                                              <a:dgm id="{54948072-75E6-4179-9DD1-19AB523E7143}"/>
                                            </p:graphicEl>
                                          </p:spTgt>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6">
                                            <p:graphicEl>
                                              <a:dgm id="{54948072-75E6-4179-9DD1-19AB523E7143}"/>
                                            </p:graphicEl>
                                          </p:spTgt>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6">
                                            <p:graphicEl>
                                              <a:dgm id="{54948072-75E6-4179-9DD1-19AB523E7143}"/>
                                            </p:graphicEl>
                                          </p:spTgt>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6">
                                            <p:graphicEl>
                                              <a:dgm id="{54948072-75E6-4179-9DD1-19AB523E7143}"/>
                                            </p:graphicEl>
                                          </p:spTgt>
                                        </p:tgtEl>
                                        <p:attrNameLst>
                                          <p:attrName>ppt_y</p:attrName>
                                        </p:attrNameLst>
                                      </p:cBhvr>
                                      <p:tavLst>
                                        <p:tav tm="0" fmla="#ppt_y-sin(pi*$)/81">
                                          <p:val>
                                            <p:fltVal val="0"/>
                                          </p:val>
                                        </p:tav>
                                        <p:tav tm="100000">
                                          <p:val>
                                            <p:fltVal val="1"/>
                                          </p:val>
                                        </p:tav>
                                      </p:tavLst>
                                    </p:anim>
                                    <p:animScale>
                                      <p:cBhvr>
                                        <p:cTn id="122" dur="26">
                                          <p:stCondLst>
                                            <p:cond delay="650"/>
                                          </p:stCondLst>
                                        </p:cTn>
                                        <p:tgtEl>
                                          <p:spTgt spid="6">
                                            <p:graphicEl>
                                              <a:dgm id="{54948072-75E6-4179-9DD1-19AB523E7143}"/>
                                            </p:graphicEl>
                                          </p:spTgt>
                                        </p:tgtEl>
                                      </p:cBhvr>
                                      <p:to x="100000" y="60000"/>
                                    </p:animScale>
                                    <p:animScale>
                                      <p:cBhvr>
                                        <p:cTn id="123" dur="166" decel="50000">
                                          <p:stCondLst>
                                            <p:cond delay="676"/>
                                          </p:stCondLst>
                                        </p:cTn>
                                        <p:tgtEl>
                                          <p:spTgt spid="6">
                                            <p:graphicEl>
                                              <a:dgm id="{54948072-75E6-4179-9DD1-19AB523E7143}"/>
                                            </p:graphicEl>
                                          </p:spTgt>
                                        </p:tgtEl>
                                      </p:cBhvr>
                                      <p:to x="100000" y="100000"/>
                                    </p:animScale>
                                    <p:animScale>
                                      <p:cBhvr>
                                        <p:cTn id="124" dur="26">
                                          <p:stCondLst>
                                            <p:cond delay="1312"/>
                                          </p:stCondLst>
                                        </p:cTn>
                                        <p:tgtEl>
                                          <p:spTgt spid="6">
                                            <p:graphicEl>
                                              <a:dgm id="{54948072-75E6-4179-9DD1-19AB523E7143}"/>
                                            </p:graphicEl>
                                          </p:spTgt>
                                        </p:tgtEl>
                                      </p:cBhvr>
                                      <p:to x="100000" y="80000"/>
                                    </p:animScale>
                                    <p:animScale>
                                      <p:cBhvr>
                                        <p:cTn id="125" dur="166" decel="50000">
                                          <p:stCondLst>
                                            <p:cond delay="1338"/>
                                          </p:stCondLst>
                                        </p:cTn>
                                        <p:tgtEl>
                                          <p:spTgt spid="6">
                                            <p:graphicEl>
                                              <a:dgm id="{54948072-75E6-4179-9DD1-19AB523E7143}"/>
                                            </p:graphicEl>
                                          </p:spTgt>
                                        </p:tgtEl>
                                      </p:cBhvr>
                                      <p:to x="100000" y="100000"/>
                                    </p:animScale>
                                    <p:animScale>
                                      <p:cBhvr>
                                        <p:cTn id="126" dur="26">
                                          <p:stCondLst>
                                            <p:cond delay="1642"/>
                                          </p:stCondLst>
                                        </p:cTn>
                                        <p:tgtEl>
                                          <p:spTgt spid="6">
                                            <p:graphicEl>
                                              <a:dgm id="{54948072-75E6-4179-9DD1-19AB523E7143}"/>
                                            </p:graphicEl>
                                          </p:spTgt>
                                        </p:tgtEl>
                                      </p:cBhvr>
                                      <p:to x="100000" y="90000"/>
                                    </p:animScale>
                                    <p:animScale>
                                      <p:cBhvr>
                                        <p:cTn id="127" dur="166" decel="50000">
                                          <p:stCondLst>
                                            <p:cond delay="1668"/>
                                          </p:stCondLst>
                                        </p:cTn>
                                        <p:tgtEl>
                                          <p:spTgt spid="6">
                                            <p:graphicEl>
                                              <a:dgm id="{54948072-75E6-4179-9DD1-19AB523E7143}"/>
                                            </p:graphicEl>
                                          </p:spTgt>
                                        </p:tgtEl>
                                      </p:cBhvr>
                                      <p:to x="100000" y="100000"/>
                                    </p:animScale>
                                    <p:animScale>
                                      <p:cBhvr>
                                        <p:cTn id="128" dur="26">
                                          <p:stCondLst>
                                            <p:cond delay="1808"/>
                                          </p:stCondLst>
                                        </p:cTn>
                                        <p:tgtEl>
                                          <p:spTgt spid="6">
                                            <p:graphicEl>
                                              <a:dgm id="{54948072-75E6-4179-9DD1-19AB523E7143}"/>
                                            </p:graphicEl>
                                          </p:spTgt>
                                        </p:tgtEl>
                                      </p:cBhvr>
                                      <p:to x="100000" y="95000"/>
                                    </p:animScale>
                                    <p:animScale>
                                      <p:cBhvr>
                                        <p:cTn id="129" dur="166" decel="50000">
                                          <p:stCondLst>
                                            <p:cond delay="1834"/>
                                          </p:stCondLst>
                                        </p:cTn>
                                        <p:tgtEl>
                                          <p:spTgt spid="6">
                                            <p:graphicEl>
                                              <a:dgm id="{54948072-75E6-4179-9DD1-19AB523E7143}"/>
                                            </p:graphicEl>
                                          </p:spTgt>
                                        </p:tgtEl>
                                      </p:cBhvr>
                                      <p:to x="100000" y="100000"/>
                                    </p:animScale>
                                  </p:childTnLst>
                                </p:cTn>
                              </p:par>
                              <p:par>
                                <p:cTn id="130" presetID="26" presetClass="entr" presetSubtype="0" fill="hold" grpId="0" nodeType="withEffect">
                                  <p:stCondLst>
                                    <p:cond delay="0"/>
                                  </p:stCondLst>
                                  <p:childTnLst>
                                    <p:set>
                                      <p:cBhvr>
                                        <p:cTn id="131" dur="1" fill="hold">
                                          <p:stCondLst>
                                            <p:cond delay="0"/>
                                          </p:stCondLst>
                                        </p:cTn>
                                        <p:tgtEl>
                                          <p:spTgt spid="6">
                                            <p:graphicEl>
                                              <a:dgm id="{DEB99FCF-69A7-4F24-8D7E-D1846B53E710}"/>
                                            </p:graphicEl>
                                          </p:spTgt>
                                        </p:tgtEl>
                                        <p:attrNameLst>
                                          <p:attrName>style.visibility</p:attrName>
                                        </p:attrNameLst>
                                      </p:cBhvr>
                                      <p:to>
                                        <p:strVal val="visible"/>
                                      </p:to>
                                    </p:set>
                                    <p:animEffect transition="in" filter="wipe(down)">
                                      <p:cBhvr>
                                        <p:cTn id="132" dur="580">
                                          <p:stCondLst>
                                            <p:cond delay="0"/>
                                          </p:stCondLst>
                                        </p:cTn>
                                        <p:tgtEl>
                                          <p:spTgt spid="6">
                                            <p:graphicEl>
                                              <a:dgm id="{DEB99FCF-69A7-4F24-8D7E-D1846B53E710}"/>
                                            </p:graphicEl>
                                          </p:spTgt>
                                        </p:tgtEl>
                                      </p:cBhvr>
                                    </p:animEffect>
                                    <p:anim calcmode="lin" valueType="num">
                                      <p:cBhvr>
                                        <p:cTn id="133" dur="1822" tmFilter="0,0; 0.14,0.36; 0.43,0.73; 0.71,0.91; 1.0,1.0">
                                          <p:stCondLst>
                                            <p:cond delay="0"/>
                                          </p:stCondLst>
                                        </p:cTn>
                                        <p:tgtEl>
                                          <p:spTgt spid="6">
                                            <p:graphicEl>
                                              <a:dgm id="{DEB99FCF-69A7-4F24-8D7E-D1846B53E710}"/>
                                            </p:graphicEl>
                                          </p:spTgt>
                                        </p:tgtEl>
                                        <p:attrNameLst>
                                          <p:attrName>ppt_x</p:attrName>
                                        </p:attrNameLst>
                                      </p:cBhvr>
                                      <p:tavLst>
                                        <p:tav tm="0">
                                          <p:val>
                                            <p:strVal val="#ppt_x-0.25"/>
                                          </p:val>
                                        </p:tav>
                                        <p:tav tm="100000">
                                          <p:val>
                                            <p:strVal val="#ppt_x"/>
                                          </p:val>
                                        </p:tav>
                                      </p:tavLst>
                                    </p:anim>
                                    <p:anim calcmode="lin" valueType="num">
                                      <p:cBhvr>
                                        <p:cTn id="134" dur="664" tmFilter="0.0,0.0; 0.25,0.07; 0.50,0.2; 0.75,0.467; 1.0,1.0">
                                          <p:stCondLst>
                                            <p:cond delay="0"/>
                                          </p:stCondLst>
                                        </p:cTn>
                                        <p:tgtEl>
                                          <p:spTgt spid="6">
                                            <p:graphicEl>
                                              <a:dgm id="{DEB99FCF-69A7-4F24-8D7E-D1846B53E710}"/>
                                            </p:graphicEl>
                                          </p:spTgt>
                                        </p:tgtEl>
                                        <p:attrNameLst>
                                          <p:attrName>ppt_y</p:attrName>
                                        </p:attrNameLst>
                                      </p:cBhvr>
                                      <p:tavLst>
                                        <p:tav tm="0" fmla="#ppt_y-sin(pi*$)/3">
                                          <p:val>
                                            <p:fltVal val="0.5"/>
                                          </p:val>
                                        </p:tav>
                                        <p:tav tm="100000">
                                          <p:val>
                                            <p:fltVal val="1"/>
                                          </p:val>
                                        </p:tav>
                                      </p:tavLst>
                                    </p:anim>
                                    <p:anim calcmode="lin" valueType="num">
                                      <p:cBhvr>
                                        <p:cTn id="135" dur="664" tmFilter="0, 0; 0.125,0.2665; 0.25,0.4; 0.375,0.465; 0.5,0.5;  0.625,0.535; 0.75,0.6; 0.875,0.7335; 1,1">
                                          <p:stCondLst>
                                            <p:cond delay="664"/>
                                          </p:stCondLst>
                                        </p:cTn>
                                        <p:tgtEl>
                                          <p:spTgt spid="6">
                                            <p:graphicEl>
                                              <a:dgm id="{DEB99FCF-69A7-4F24-8D7E-D1846B53E710}"/>
                                            </p:graphicEl>
                                          </p:spTgt>
                                        </p:tgtEl>
                                        <p:attrNameLst>
                                          <p:attrName>ppt_y</p:attrName>
                                        </p:attrNameLst>
                                      </p:cBhvr>
                                      <p:tavLst>
                                        <p:tav tm="0" fmla="#ppt_y-sin(pi*$)/9">
                                          <p:val>
                                            <p:fltVal val="0"/>
                                          </p:val>
                                        </p:tav>
                                        <p:tav tm="100000">
                                          <p:val>
                                            <p:fltVal val="1"/>
                                          </p:val>
                                        </p:tav>
                                      </p:tavLst>
                                    </p:anim>
                                    <p:anim calcmode="lin" valueType="num">
                                      <p:cBhvr>
                                        <p:cTn id="136" dur="332" tmFilter="0, 0; 0.125,0.2665; 0.25,0.4; 0.375,0.465; 0.5,0.5;  0.625,0.535; 0.75,0.6; 0.875,0.7335; 1,1">
                                          <p:stCondLst>
                                            <p:cond delay="1324"/>
                                          </p:stCondLst>
                                        </p:cTn>
                                        <p:tgtEl>
                                          <p:spTgt spid="6">
                                            <p:graphicEl>
                                              <a:dgm id="{DEB99FCF-69A7-4F24-8D7E-D1846B53E710}"/>
                                            </p:graphicEl>
                                          </p:spTgt>
                                        </p:tgtEl>
                                        <p:attrNameLst>
                                          <p:attrName>ppt_y</p:attrName>
                                        </p:attrNameLst>
                                      </p:cBhvr>
                                      <p:tavLst>
                                        <p:tav tm="0" fmla="#ppt_y-sin(pi*$)/27">
                                          <p:val>
                                            <p:fltVal val="0"/>
                                          </p:val>
                                        </p:tav>
                                        <p:tav tm="100000">
                                          <p:val>
                                            <p:fltVal val="1"/>
                                          </p:val>
                                        </p:tav>
                                      </p:tavLst>
                                    </p:anim>
                                    <p:anim calcmode="lin" valueType="num">
                                      <p:cBhvr>
                                        <p:cTn id="137" dur="164" tmFilter="0, 0; 0.125,0.2665; 0.25,0.4; 0.375,0.465; 0.5,0.5;  0.625,0.535; 0.75,0.6; 0.875,0.7335; 1,1">
                                          <p:stCondLst>
                                            <p:cond delay="1656"/>
                                          </p:stCondLst>
                                        </p:cTn>
                                        <p:tgtEl>
                                          <p:spTgt spid="6">
                                            <p:graphicEl>
                                              <a:dgm id="{DEB99FCF-69A7-4F24-8D7E-D1846B53E710}"/>
                                            </p:graphicEl>
                                          </p:spTgt>
                                        </p:tgtEl>
                                        <p:attrNameLst>
                                          <p:attrName>ppt_y</p:attrName>
                                        </p:attrNameLst>
                                      </p:cBhvr>
                                      <p:tavLst>
                                        <p:tav tm="0" fmla="#ppt_y-sin(pi*$)/81">
                                          <p:val>
                                            <p:fltVal val="0"/>
                                          </p:val>
                                        </p:tav>
                                        <p:tav tm="100000">
                                          <p:val>
                                            <p:fltVal val="1"/>
                                          </p:val>
                                        </p:tav>
                                      </p:tavLst>
                                    </p:anim>
                                    <p:animScale>
                                      <p:cBhvr>
                                        <p:cTn id="138" dur="26">
                                          <p:stCondLst>
                                            <p:cond delay="650"/>
                                          </p:stCondLst>
                                        </p:cTn>
                                        <p:tgtEl>
                                          <p:spTgt spid="6">
                                            <p:graphicEl>
                                              <a:dgm id="{DEB99FCF-69A7-4F24-8D7E-D1846B53E710}"/>
                                            </p:graphicEl>
                                          </p:spTgt>
                                        </p:tgtEl>
                                      </p:cBhvr>
                                      <p:to x="100000" y="60000"/>
                                    </p:animScale>
                                    <p:animScale>
                                      <p:cBhvr>
                                        <p:cTn id="139" dur="166" decel="50000">
                                          <p:stCondLst>
                                            <p:cond delay="676"/>
                                          </p:stCondLst>
                                        </p:cTn>
                                        <p:tgtEl>
                                          <p:spTgt spid="6">
                                            <p:graphicEl>
                                              <a:dgm id="{DEB99FCF-69A7-4F24-8D7E-D1846B53E710}"/>
                                            </p:graphicEl>
                                          </p:spTgt>
                                        </p:tgtEl>
                                      </p:cBhvr>
                                      <p:to x="100000" y="100000"/>
                                    </p:animScale>
                                    <p:animScale>
                                      <p:cBhvr>
                                        <p:cTn id="140" dur="26">
                                          <p:stCondLst>
                                            <p:cond delay="1312"/>
                                          </p:stCondLst>
                                        </p:cTn>
                                        <p:tgtEl>
                                          <p:spTgt spid="6">
                                            <p:graphicEl>
                                              <a:dgm id="{DEB99FCF-69A7-4F24-8D7E-D1846B53E710}"/>
                                            </p:graphicEl>
                                          </p:spTgt>
                                        </p:tgtEl>
                                      </p:cBhvr>
                                      <p:to x="100000" y="80000"/>
                                    </p:animScale>
                                    <p:animScale>
                                      <p:cBhvr>
                                        <p:cTn id="141" dur="166" decel="50000">
                                          <p:stCondLst>
                                            <p:cond delay="1338"/>
                                          </p:stCondLst>
                                        </p:cTn>
                                        <p:tgtEl>
                                          <p:spTgt spid="6">
                                            <p:graphicEl>
                                              <a:dgm id="{DEB99FCF-69A7-4F24-8D7E-D1846B53E710}"/>
                                            </p:graphicEl>
                                          </p:spTgt>
                                        </p:tgtEl>
                                      </p:cBhvr>
                                      <p:to x="100000" y="100000"/>
                                    </p:animScale>
                                    <p:animScale>
                                      <p:cBhvr>
                                        <p:cTn id="142" dur="26">
                                          <p:stCondLst>
                                            <p:cond delay="1642"/>
                                          </p:stCondLst>
                                        </p:cTn>
                                        <p:tgtEl>
                                          <p:spTgt spid="6">
                                            <p:graphicEl>
                                              <a:dgm id="{DEB99FCF-69A7-4F24-8D7E-D1846B53E710}"/>
                                            </p:graphicEl>
                                          </p:spTgt>
                                        </p:tgtEl>
                                      </p:cBhvr>
                                      <p:to x="100000" y="90000"/>
                                    </p:animScale>
                                    <p:animScale>
                                      <p:cBhvr>
                                        <p:cTn id="143" dur="166" decel="50000">
                                          <p:stCondLst>
                                            <p:cond delay="1668"/>
                                          </p:stCondLst>
                                        </p:cTn>
                                        <p:tgtEl>
                                          <p:spTgt spid="6">
                                            <p:graphicEl>
                                              <a:dgm id="{DEB99FCF-69A7-4F24-8D7E-D1846B53E710}"/>
                                            </p:graphicEl>
                                          </p:spTgt>
                                        </p:tgtEl>
                                      </p:cBhvr>
                                      <p:to x="100000" y="100000"/>
                                    </p:animScale>
                                    <p:animScale>
                                      <p:cBhvr>
                                        <p:cTn id="144" dur="26">
                                          <p:stCondLst>
                                            <p:cond delay="1808"/>
                                          </p:stCondLst>
                                        </p:cTn>
                                        <p:tgtEl>
                                          <p:spTgt spid="6">
                                            <p:graphicEl>
                                              <a:dgm id="{DEB99FCF-69A7-4F24-8D7E-D1846B53E710}"/>
                                            </p:graphicEl>
                                          </p:spTgt>
                                        </p:tgtEl>
                                      </p:cBhvr>
                                      <p:to x="100000" y="95000"/>
                                    </p:animScale>
                                    <p:animScale>
                                      <p:cBhvr>
                                        <p:cTn id="145" dur="166" decel="50000">
                                          <p:stCondLst>
                                            <p:cond delay="1834"/>
                                          </p:stCondLst>
                                        </p:cTn>
                                        <p:tgtEl>
                                          <p:spTgt spid="6">
                                            <p:graphicEl>
                                              <a:dgm id="{DEB99FCF-69A7-4F24-8D7E-D1846B53E710}"/>
                                            </p:graphicEl>
                                          </p:spTgt>
                                        </p:tgtEl>
                                      </p:cBhvr>
                                      <p:to x="100000" y="100000"/>
                                    </p:animScale>
                                  </p:childTnLst>
                                </p:cTn>
                              </p:par>
                              <p:par>
                                <p:cTn id="146" presetID="26" presetClass="entr" presetSubtype="0" fill="hold" grpId="0" nodeType="withEffect">
                                  <p:stCondLst>
                                    <p:cond delay="0"/>
                                  </p:stCondLst>
                                  <p:childTnLst>
                                    <p:set>
                                      <p:cBhvr>
                                        <p:cTn id="147" dur="1" fill="hold">
                                          <p:stCondLst>
                                            <p:cond delay="0"/>
                                          </p:stCondLst>
                                        </p:cTn>
                                        <p:tgtEl>
                                          <p:spTgt spid="6">
                                            <p:graphicEl>
                                              <a:dgm id="{A51D99E7-BFEC-44C2-BF68-A98766A9FB47}"/>
                                            </p:graphicEl>
                                          </p:spTgt>
                                        </p:tgtEl>
                                        <p:attrNameLst>
                                          <p:attrName>style.visibility</p:attrName>
                                        </p:attrNameLst>
                                      </p:cBhvr>
                                      <p:to>
                                        <p:strVal val="visible"/>
                                      </p:to>
                                    </p:set>
                                    <p:animEffect transition="in" filter="wipe(down)">
                                      <p:cBhvr>
                                        <p:cTn id="148" dur="580">
                                          <p:stCondLst>
                                            <p:cond delay="0"/>
                                          </p:stCondLst>
                                        </p:cTn>
                                        <p:tgtEl>
                                          <p:spTgt spid="6">
                                            <p:graphicEl>
                                              <a:dgm id="{A51D99E7-BFEC-44C2-BF68-A98766A9FB47}"/>
                                            </p:graphicEl>
                                          </p:spTgt>
                                        </p:tgtEl>
                                      </p:cBhvr>
                                    </p:animEffect>
                                    <p:anim calcmode="lin" valueType="num">
                                      <p:cBhvr>
                                        <p:cTn id="149" dur="1822" tmFilter="0,0; 0.14,0.36; 0.43,0.73; 0.71,0.91; 1.0,1.0">
                                          <p:stCondLst>
                                            <p:cond delay="0"/>
                                          </p:stCondLst>
                                        </p:cTn>
                                        <p:tgtEl>
                                          <p:spTgt spid="6">
                                            <p:graphicEl>
                                              <a:dgm id="{A51D99E7-BFEC-44C2-BF68-A98766A9FB47}"/>
                                            </p:graphicEl>
                                          </p:spTgt>
                                        </p:tgtEl>
                                        <p:attrNameLst>
                                          <p:attrName>ppt_x</p:attrName>
                                        </p:attrNameLst>
                                      </p:cBhvr>
                                      <p:tavLst>
                                        <p:tav tm="0">
                                          <p:val>
                                            <p:strVal val="#ppt_x-0.25"/>
                                          </p:val>
                                        </p:tav>
                                        <p:tav tm="100000">
                                          <p:val>
                                            <p:strVal val="#ppt_x"/>
                                          </p:val>
                                        </p:tav>
                                      </p:tavLst>
                                    </p:anim>
                                    <p:anim calcmode="lin" valueType="num">
                                      <p:cBhvr>
                                        <p:cTn id="150" dur="664" tmFilter="0.0,0.0; 0.25,0.07; 0.50,0.2; 0.75,0.467; 1.0,1.0">
                                          <p:stCondLst>
                                            <p:cond delay="0"/>
                                          </p:stCondLst>
                                        </p:cTn>
                                        <p:tgtEl>
                                          <p:spTgt spid="6">
                                            <p:graphicEl>
                                              <a:dgm id="{A51D99E7-BFEC-44C2-BF68-A98766A9FB47}"/>
                                            </p:graphicEl>
                                          </p:spTgt>
                                        </p:tgtEl>
                                        <p:attrNameLst>
                                          <p:attrName>ppt_y</p:attrName>
                                        </p:attrNameLst>
                                      </p:cBhvr>
                                      <p:tavLst>
                                        <p:tav tm="0" fmla="#ppt_y-sin(pi*$)/3">
                                          <p:val>
                                            <p:fltVal val="0.5"/>
                                          </p:val>
                                        </p:tav>
                                        <p:tav tm="100000">
                                          <p:val>
                                            <p:fltVal val="1"/>
                                          </p:val>
                                        </p:tav>
                                      </p:tavLst>
                                    </p:anim>
                                    <p:anim calcmode="lin" valueType="num">
                                      <p:cBhvr>
                                        <p:cTn id="151" dur="664" tmFilter="0, 0; 0.125,0.2665; 0.25,0.4; 0.375,0.465; 0.5,0.5;  0.625,0.535; 0.75,0.6; 0.875,0.7335; 1,1">
                                          <p:stCondLst>
                                            <p:cond delay="664"/>
                                          </p:stCondLst>
                                        </p:cTn>
                                        <p:tgtEl>
                                          <p:spTgt spid="6">
                                            <p:graphicEl>
                                              <a:dgm id="{A51D99E7-BFEC-44C2-BF68-A98766A9FB47}"/>
                                            </p:graphicEl>
                                          </p:spTgt>
                                        </p:tgtEl>
                                        <p:attrNameLst>
                                          <p:attrName>ppt_y</p:attrName>
                                        </p:attrNameLst>
                                      </p:cBhvr>
                                      <p:tavLst>
                                        <p:tav tm="0" fmla="#ppt_y-sin(pi*$)/9">
                                          <p:val>
                                            <p:fltVal val="0"/>
                                          </p:val>
                                        </p:tav>
                                        <p:tav tm="100000">
                                          <p:val>
                                            <p:fltVal val="1"/>
                                          </p:val>
                                        </p:tav>
                                      </p:tavLst>
                                    </p:anim>
                                    <p:anim calcmode="lin" valueType="num">
                                      <p:cBhvr>
                                        <p:cTn id="152" dur="332" tmFilter="0, 0; 0.125,0.2665; 0.25,0.4; 0.375,0.465; 0.5,0.5;  0.625,0.535; 0.75,0.6; 0.875,0.7335; 1,1">
                                          <p:stCondLst>
                                            <p:cond delay="1324"/>
                                          </p:stCondLst>
                                        </p:cTn>
                                        <p:tgtEl>
                                          <p:spTgt spid="6">
                                            <p:graphicEl>
                                              <a:dgm id="{A51D99E7-BFEC-44C2-BF68-A98766A9FB47}"/>
                                            </p:graphicEl>
                                          </p:spTgt>
                                        </p:tgtEl>
                                        <p:attrNameLst>
                                          <p:attrName>ppt_y</p:attrName>
                                        </p:attrNameLst>
                                      </p:cBhvr>
                                      <p:tavLst>
                                        <p:tav tm="0" fmla="#ppt_y-sin(pi*$)/27">
                                          <p:val>
                                            <p:fltVal val="0"/>
                                          </p:val>
                                        </p:tav>
                                        <p:tav tm="100000">
                                          <p:val>
                                            <p:fltVal val="1"/>
                                          </p:val>
                                        </p:tav>
                                      </p:tavLst>
                                    </p:anim>
                                    <p:anim calcmode="lin" valueType="num">
                                      <p:cBhvr>
                                        <p:cTn id="153" dur="164" tmFilter="0, 0; 0.125,0.2665; 0.25,0.4; 0.375,0.465; 0.5,0.5;  0.625,0.535; 0.75,0.6; 0.875,0.7335; 1,1">
                                          <p:stCondLst>
                                            <p:cond delay="1656"/>
                                          </p:stCondLst>
                                        </p:cTn>
                                        <p:tgtEl>
                                          <p:spTgt spid="6">
                                            <p:graphicEl>
                                              <a:dgm id="{A51D99E7-BFEC-44C2-BF68-A98766A9FB47}"/>
                                            </p:graphicEl>
                                          </p:spTgt>
                                        </p:tgtEl>
                                        <p:attrNameLst>
                                          <p:attrName>ppt_y</p:attrName>
                                        </p:attrNameLst>
                                      </p:cBhvr>
                                      <p:tavLst>
                                        <p:tav tm="0" fmla="#ppt_y-sin(pi*$)/81">
                                          <p:val>
                                            <p:fltVal val="0"/>
                                          </p:val>
                                        </p:tav>
                                        <p:tav tm="100000">
                                          <p:val>
                                            <p:fltVal val="1"/>
                                          </p:val>
                                        </p:tav>
                                      </p:tavLst>
                                    </p:anim>
                                    <p:animScale>
                                      <p:cBhvr>
                                        <p:cTn id="154" dur="26">
                                          <p:stCondLst>
                                            <p:cond delay="650"/>
                                          </p:stCondLst>
                                        </p:cTn>
                                        <p:tgtEl>
                                          <p:spTgt spid="6">
                                            <p:graphicEl>
                                              <a:dgm id="{A51D99E7-BFEC-44C2-BF68-A98766A9FB47}"/>
                                            </p:graphicEl>
                                          </p:spTgt>
                                        </p:tgtEl>
                                      </p:cBhvr>
                                      <p:to x="100000" y="60000"/>
                                    </p:animScale>
                                    <p:animScale>
                                      <p:cBhvr>
                                        <p:cTn id="155" dur="166" decel="50000">
                                          <p:stCondLst>
                                            <p:cond delay="676"/>
                                          </p:stCondLst>
                                        </p:cTn>
                                        <p:tgtEl>
                                          <p:spTgt spid="6">
                                            <p:graphicEl>
                                              <a:dgm id="{A51D99E7-BFEC-44C2-BF68-A98766A9FB47}"/>
                                            </p:graphicEl>
                                          </p:spTgt>
                                        </p:tgtEl>
                                      </p:cBhvr>
                                      <p:to x="100000" y="100000"/>
                                    </p:animScale>
                                    <p:animScale>
                                      <p:cBhvr>
                                        <p:cTn id="156" dur="26">
                                          <p:stCondLst>
                                            <p:cond delay="1312"/>
                                          </p:stCondLst>
                                        </p:cTn>
                                        <p:tgtEl>
                                          <p:spTgt spid="6">
                                            <p:graphicEl>
                                              <a:dgm id="{A51D99E7-BFEC-44C2-BF68-A98766A9FB47}"/>
                                            </p:graphicEl>
                                          </p:spTgt>
                                        </p:tgtEl>
                                      </p:cBhvr>
                                      <p:to x="100000" y="80000"/>
                                    </p:animScale>
                                    <p:animScale>
                                      <p:cBhvr>
                                        <p:cTn id="157" dur="166" decel="50000">
                                          <p:stCondLst>
                                            <p:cond delay="1338"/>
                                          </p:stCondLst>
                                        </p:cTn>
                                        <p:tgtEl>
                                          <p:spTgt spid="6">
                                            <p:graphicEl>
                                              <a:dgm id="{A51D99E7-BFEC-44C2-BF68-A98766A9FB47}"/>
                                            </p:graphicEl>
                                          </p:spTgt>
                                        </p:tgtEl>
                                      </p:cBhvr>
                                      <p:to x="100000" y="100000"/>
                                    </p:animScale>
                                    <p:animScale>
                                      <p:cBhvr>
                                        <p:cTn id="158" dur="26">
                                          <p:stCondLst>
                                            <p:cond delay="1642"/>
                                          </p:stCondLst>
                                        </p:cTn>
                                        <p:tgtEl>
                                          <p:spTgt spid="6">
                                            <p:graphicEl>
                                              <a:dgm id="{A51D99E7-BFEC-44C2-BF68-A98766A9FB47}"/>
                                            </p:graphicEl>
                                          </p:spTgt>
                                        </p:tgtEl>
                                      </p:cBhvr>
                                      <p:to x="100000" y="90000"/>
                                    </p:animScale>
                                    <p:animScale>
                                      <p:cBhvr>
                                        <p:cTn id="159" dur="166" decel="50000">
                                          <p:stCondLst>
                                            <p:cond delay="1668"/>
                                          </p:stCondLst>
                                        </p:cTn>
                                        <p:tgtEl>
                                          <p:spTgt spid="6">
                                            <p:graphicEl>
                                              <a:dgm id="{A51D99E7-BFEC-44C2-BF68-A98766A9FB47}"/>
                                            </p:graphicEl>
                                          </p:spTgt>
                                        </p:tgtEl>
                                      </p:cBhvr>
                                      <p:to x="100000" y="100000"/>
                                    </p:animScale>
                                    <p:animScale>
                                      <p:cBhvr>
                                        <p:cTn id="160" dur="26">
                                          <p:stCondLst>
                                            <p:cond delay="1808"/>
                                          </p:stCondLst>
                                        </p:cTn>
                                        <p:tgtEl>
                                          <p:spTgt spid="6">
                                            <p:graphicEl>
                                              <a:dgm id="{A51D99E7-BFEC-44C2-BF68-A98766A9FB47}"/>
                                            </p:graphicEl>
                                          </p:spTgt>
                                        </p:tgtEl>
                                      </p:cBhvr>
                                      <p:to x="100000" y="95000"/>
                                    </p:animScale>
                                    <p:animScale>
                                      <p:cBhvr>
                                        <p:cTn id="161" dur="166" decel="50000">
                                          <p:stCondLst>
                                            <p:cond delay="1834"/>
                                          </p:stCondLst>
                                        </p:cTn>
                                        <p:tgtEl>
                                          <p:spTgt spid="6">
                                            <p:graphicEl>
                                              <a:dgm id="{A51D99E7-BFEC-44C2-BF68-A98766A9FB47}"/>
                                            </p:graphicEl>
                                          </p:spTgt>
                                        </p:tgtEl>
                                      </p:cBhvr>
                                      <p:to x="100000" y="100000"/>
                                    </p:animScale>
                                  </p:childTnLst>
                                </p:cTn>
                              </p:par>
                              <p:par>
                                <p:cTn id="162" presetID="26" presetClass="entr" presetSubtype="0" fill="hold" grpId="0" nodeType="withEffect">
                                  <p:stCondLst>
                                    <p:cond delay="0"/>
                                  </p:stCondLst>
                                  <p:childTnLst>
                                    <p:set>
                                      <p:cBhvr>
                                        <p:cTn id="163" dur="1" fill="hold">
                                          <p:stCondLst>
                                            <p:cond delay="0"/>
                                          </p:stCondLst>
                                        </p:cTn>
                                        <p:tgtEl>
                                          <p:spTgt spid="6">
                                            <p:graphicEl>
                                              <a:dgm id="{7A29DE35-25E3-4A45-A424-13804A8064C2}"/>
                                            </p:graphicEl>
                                          </p:spTgt>
                                        </p:tgtEl>
                                        <p:attrNameLst>
                                          <p:attrName>style.visibility</p:attrName>
                                        </p:attrNameLst>
                                      </p:cBhvr>
                                      <p:to>
                                        <p:strVal val="visible"/>
                                      </p:to>
                                    </p:set>
                                    <p:animEffect transition="in" filter="wipe(down)">
                                      <p:cBhvr>
                                        <p:cTn id="164" dur="580">
                                          <p:stCondLst>
                                            <p:cond delay="0"/>
                                          </p:stCondLst>
                                        </p:cTn>
                                        <p:tgtEl>
                                          <p:spTgt spid="6">
                                            <p:graphicEl>
                                              <a:dgm id="{7A29DE35-25E3-4A45-A424-13804A8064C2}"/>
                                            </p:graphicEl>
                                          </p:spTgt>
                                        </p:tgtEl>
                                      </p:cBhvr>
                                    </p:animEffect>
                                    <p:anim calcmode="lin" valueType="num">
                                      <p:cBhvr>
                                        <p:cTn id="165" dur="1822" tmFilter="0,0; 0.14,0.36; 0.43,0.73; 0.71,0.91; 1.0,1.0">
                                          <p:stCondLst>
                                            <p:cond delay="0"/>
                                          </p:stCondLst>
                                        </p:cTn>
                                        <p:tgtEl>
                                          <p:spTgt spid="6">
                                            <p:graphicEl>
                                              <a:dgm id="{7A29DE35-25E3-4A45-A424-13804A8064C2}"/>
                                            </p:graphicEl>
                                          </p:spTgt>
                                        </p:tgtEl>
                                        <p:attrNameLst>
                                          <p:attrName>ppt_x</p:attrName>
                                        </p:attrNameLst>
                                      </p:cBhvr>
                                      <p:tavLst>
                                        <p:tav tm="0">
                                          <p:val>
                                            <p:strVal val="#ppt_x-0.25"/>
                                          </p:val>
                                        </p:tav>
                                        <p:tav tm="100000">
                                          <p:val>
                                            <p:strVal val="#ppt_x"/>
                                          </p:val>
                                        </p:tav>
                                      </p:tavLst>
                                    </p:anim>
                                    <p:anim calcmode="lin" valueType="num">
                                      <p:cBhvr>
                                        <p:cTn id="166" dur="664" tmFilter="0.0,0.0; 0.25,0.07; 0.50,0.2; 0.75,0.467; 1.0,1.0">
                                          <p:stCondLst>
                                            <p:cond delay="0"/>
                                          </p:stCondLst>
                                        </p:cTn>
                                        <p:tgtEl>
                                          <p:spTgt spid="6">
                                            <p:graphicEl>
                                              <a:dgm id="{7A29DE35-25E3-4A45-A424-13804A8064C2}"/>
                                            </p:graphicEl>
                                          </p:spTgt>
                                        </p:tgtEl>
                                        <p:attrNameLst>
                                          <p:attrName>ppt_y</p:attrName>
                                        </p:attrNameLst>
                                      </p:cBhvr>
                                      <p:tavLst>
                                        <p:tav tm="0" fmla="#ppt_y-sin(pi*$)/3">
                                          <p:val>
                                            <p:fltVal val="0.5"/>
                                          </p:val>
                                        </p:tav>
                                        <p:tav tm="100000">
                                          <p:val>
                                            <p:fltVal val="1"/>
                                          </p:val>
                                        </p:tav>
                                      </p:tavLst>
                                    </p:anim>
                                    <p:anim calcmode="lin" valueType="num">
                                      <p:cBhvr>
                                        <p:cTn id="167" dur="664" tmFilter="0, 0; 0.125,0.2665; 0.25,0.4; 0.375,0.465; 0.5,0.5;  0.625,0.535; 0.75,0.6; 0.875,0.7335; 1,1">
                                          <p:stCondLst>
                                            <p:cond delay="664"/>
                                          </p:stCondLst>
                                        </p:cTn>
                                        <p:tgtEl>
                                          <p:spTgt spid="6">
                                            <p:graphicEl>
                                              <a:dgm id="{7A29DE35-25E3-4A45-A424-13804A8064C2}"/>
                                            </p:graphicEl>
                                          </p:spTgt>
                                        </p:tgtEl>
                                        <p:attrNameLst>
                                          <p:attrName>ppt_y</p:attrName>
                                        </p:attrNameLst>
                                      </p:cBhvr>
                                      <p:tavLst>
                                        <p:tav tm="0" fmla="#ppt_y-sin(pi*$)/9">
                                          <p:val>
                                            <p:fltVal val="0"/>
                                          </p:val>
                                        </p:tav>
                                        <p:tav tm="100000">
                                          <p:val>
                                            <p:fltVal val="1"/>
                                          </p:val>
                                        </p:tav>
                                      </p:tavLst>
                                    </p:anim>
                                    <p:anim calcmode="lin" valueType="num">
                                      <p:cBhvr>
                                        <p:cTn id="168" dur="332" tmFilter="0, 0; 0.125,0.2665; 0.25,0.4; 0.375,0.465; 0.5,0.5;  0.625,0.535; 0.75,0.6; 0.875,0.7335; 1,1">
                                          <p:stCondLst>
                                            <p:cond delay="1324"/>
                                          </p:stCondLst>
                                        </p:cTn>
                                        <p:tgtEl>
                                          <p:spTgt spid="6">
                                            <p:graphicEl>
                                              <a:dgm id="{7A29DE35-25E3-4A45-A424-13804A8064C2}"/>
                                            </p:graphicEl>
                                          </p:spTgt>
                                        </p:tgtEl>
                                        <p:attrNameLst>
                                          <p:attrName>ppt_y</p:attrName>
                                        </p:attrNameLst>
                                      </p:cBhvr>
                                      <p:tavLst>
                                        <p:tav tm="0" fmla="#ppt_y-sin(pi*$)/27">
                                          <p:val>
                                            <p:fltVal val="0"/>
                                          </p:val>
                                        </p:tav>
                                        <p:tav tm="100000">
                                          <p:val>
                                            <p:fltVal val="1"/>
                                          </p:val>
                                        </p:tav>
                                      </p:tavLst>
                                    </p:anim>
                                    <p:anim calcmode="lin" valueType="num">
                                      <p:cBhvr>
                                        <p:cTn id="169" dur="164" tmFilter="0, 0; 0.125,0.2665; 0.25,0.4; 0.375,0.465; 0.5,0.5;  0.625,0.535; 0.75,0.6; 0.875,0.7335; 1,1">
                                          <p:stCondLst>
                                            <p:cond delay="1656"/>
                                          </p:stCondLst>
                                        </p:cTn>
                                        <p:tgtEl>
                                          <p:spTgt spid="6">
                                            <p:graphicEl>
                                              <a:dgm id="{7A29DE35-25E3-4A45-A424-13804A8064C2}"/>
                                            </p:graphicEl>
                                          </p:spTgt>
                                        </p:tgtEl>
                                        <p:attrNameLst>
                                          <p:attrName>ppt_y</p:attrName>
                                        </p:attrNameLst>
                                      </p:cBhvr>
                                      <p:tavLst>
                                        <p:tav tm="0" fmla="#ppt_y-sin(pi*$)/81">
                                          <p:val>
                                            <p:fltVal val="0"/>
                                          </p:val>
                                        </p:tav>
                                        <p:tav tm="100000">
                                          <p:val>
                                            <p:fltVal val="1"/>
                                          </p:val>
                                        </p:tav>
                                      </p:tavLst>
                                    </p:anim>
                                    <p:animScale>
                                      <p:cBhvr>
                                        <p:cTn id="170" dur="26">
                                          <p:stCondLst>
                                            <p:cond delay="650"/>
                                          </p:stCondLst>
                                        </p:cTn>
                                        <p:tgtEl>
                                          <p:spTgt spid="6">
                                            <p:graphicEl>
                                              <a:dgm id="{7A29DE35-25E3-4A45-A424-13804A8064C2}"/>
                                            </p:graphicEl>
                                          </p:spTgt>
                                        </p:tgtEl>
                                      </p:cBhvr>
                                      <p:to x="100000" y="60000"/>
                                    </p:animScale>
                                    <p:animScale>
                                      <p:cBhvr>
                                        <p:cTn id="171" dur="166" decel="50000">
                                          <p:stCondLst>
                                            <p:cond delay="676"/>
                                          </p:stCondLst>
                                        </p:cTn>
                                        <p:tgtEl>
                                          <p:spTgt spid="6">
                                            <p:graphicEl>
                                              <a:dgm id="{7A29DE35-25E3-4A45-A424-13804A8064C2}"/>
                                            </p:graphicEl>
                                          </p:spTgt>
                                        </p:tgtEl>
                                      </p:cBhvr>
                                      <p:to x="100000" y="100000"/>
                                    </p:animScale>
                                    <p:animScale>
                                      <p:cBhvr>
                                        <p:cTn id="172" dur="26">
                                          <p:stCondLst>
                                            <p:cond delay="1312"/>
                                          </p:stCondLst>
                                        </p:cTn>
                                        <p:tgtEl>
                                          <p:spTgt spid="6">
                                            <p:graphicEl>
                                              <a:dgm id="{7A29DE35-25E3-4A45-A424-13804A8064C2}"/>
                                            </p:graphicEl>
                                          </p:spTgt>
                                        </p:tgtEl>
                                      </p:cBhvr>
                                      <p:to x="100000" y="80000"/>
                                    </p:animScale>
                                    <p:animScale>
                                      <p:cBhvr>
                                        <p:cTn id="173" dur="166" decel="50000">
                                          <p:stCondLst>
                                            <p:cond delay="1338"/>
                                          </p:stCondLst>
                                        </p:cTn>
                                        <p:tgtEl>
                                          <p:spTgt spid="6">
                                            <p:graphicEl>
                                              <a:dgm id="{7A29DE35-25E3-4A45-A424-13804A8064C2}"/>
                                            </p:graphicEl>
                                          </p:spTgt>
                                        </p:tgtEl>
                                      </p:cBhvr>
                                      <p:to x="100000" y="100000"/>
                                    </p:animScale>
                                    <p:animScale>
                                      <p:cBhvr>
                                        <p:cTn id="174" dur="26">
                                          <p:stCondLst>
                                            <p:cond delay="1642"/>
                                          </p:stCondLst>
                                        </p:cTn>
                                        <p:tgtEl>
                                          <p:spTgt spid="6">
                                            <p:graphicEl>
                                              <a:dgm id="{7A29DE35-25E3-4A45-A424-13804A8064C2}"/>
                                            </p:graphicEl>
                                          </p:spTgt>
                                        </p:tgtEl>
                                      </p:cBhvr>
                                      <p:to x="100000" y="90000"/>
                                    </p:animScale>
                                    <p:animScale>
                                      <p:cBhvr>
                                        <p:cTn id="175" dur="166" decel="50000">
                                          <p:stCondLst>
                                            <p:cond delay="1668"/>
                                          </p:stCondLst>
                                        </p:cTn>
                                        <p:tgtEl>
                                          <p:spTgt spid="6">
                                            <p:graphicEl>
                                              <a:dgm id="{7A29DE35-25E3-4A45-A424-13804A8064C2}"/>
                                            </p:graphicEl>
                                          </p:spTgt>
                                        </p:tgtEl>
                                      </p:cBhvr>
                                      <p:to x="100000" y="100000"/>
                                    </p:animScale>
                                    <p:animScale>
                                      <p:cBhvr>
                                        <p:cTn id="176" dur="26">
                                          <p:stCondLst>
                                            <p:cond delay="1808"/>
                                          </p:stCondLst>
                                        </p:cTn>
                                        <p:tgtEl>
                                          <p:spTgt spid="6">
                                            <p:graphicEl>
                                              <a:dgm id="{7A29DE35-25E3-4A45-A424-13804A8064C2}"/>
                                            </p:graphicEl>
                                          </p:spTgt>
                                        </p:tgtEl>
                                      </p:cBhvr>
                                      <p:to x="100000" y="95000"/>
                                    </p:animScale>
                                    <p:animScale>
                                      <p:cBhvr>
                                        <p:cTn id="177" dur="166" decel="50000">
                                          <p:stCondLst>
                                            <p:cond delay="1834"/>
                                          </p:stCondLst>
                                        </p:cTn>
                                        <p:tgtEl>
                                          <p:spTgt spid="6">
                                            <p:graphicEl>
                                              <a:dgm id="{7A29DE35-25E3-4A45-A424-13804A8064C2}"/>
                                            </p:graphicEl>
                                          </p:spTgt>
                                        </p:tgtEl>
                                      </p:cBhvr>
                                      <p:to x="100000" y="100000"/>
                                    </p:animScale>
                                  </p:childTnLst>
                                </p:cTn>
                              </p:par>
                              <p:par>
                                <p:cTn id="178" presetID="26" presetClass="entr" presetSubtype="0" fill="hold" grpId="0" nodeType="withEffect">
                                  <p:stCondLst>
                                    <p:cond delay="0"/>
                                  </p:stCondLst>
                                  <p:childTnLst>
                                    <p:set>
                                      <p:cBhvr>
                                        <p:cTn id="179" dur="1" fill="hold">
                                          <p:stCondLst>
                                            <p:cond delay="0"/>
                                          </p:stCondLst>
                                        </p:cTn>
                                        <p:tgtEl>
                                          <p:spTgt spid="6">
                                            <p:graphicEl>
                                              <a:dgm id="{6810C890-7F67-4B33-B271-F8489ED54A91}"/>
                                            </p:graphicEl>
                                          </p:spTgt>
                                        </p:tgtEl>
                                        <p:attrNameLst>
                                          <p:attrName>style.visibility</p:attrName>
                                        </p:attrNameLst>
                                      </p:cBhvr>
                                      <p:to>
                                        <p:strVal val="visible"/>
                                      </p:to>
                                    </p:set>
                                    <p:animEffect transition="in" filter="wipe(down)">
                                      <p:cBhvr>
                                        <p:cTn id="180" dur="580">
                                          <p:stCondLst>
                                            <p:cond delay="0"/>
                                          </p:stCondLst>
                                        </p:cTn>
                                        <p:tgtEl>
                                          <p:spTgt spid="6">
                                            <p:graphicEl>
                                              <a:dgm id="{6810C890-7F67-4B33-B271-F8489ED54A91}"/>
                                            </p:graphicEl>
                                          </p:spTgt>
                                        </p:tgtEl>
                                      </p:cBhvr>
                                    </p:animEffect>
                                    <p:anim calcmode="lin" valueType="num">
                                      <p:cBhvr>
                                        <p:cTn id="181" dur="1822" tmFilter="0,0; 0.14,0.36; 0.43,0.73; 0.71,0.91; 1.0,1.0">
                                          <p:stCondLst>
                                            <p:cond delay="0"/>
                                          </p:stCondLst>
                                        </p:cTn>
                                        <p:tgtEl>
                                          <p:spTgt spid="6">
                                            <p:graphicEl>
                                              <a:dgm id="{6810C890-7F67-4B33-B271-F8489ED54A91}"/>
                                            </p:graphicEl>
                                          </p:spTgt>
                                        </p:tgtEl>
                                        <p:attrNameLst>
                                          <p:attrName>ppt_x</p:attrName>
                                        </p:attrNameLst>
                                      </p:cBhvr>
                                      <p:tavLst>
                                        <p:tav tm="0">
                                          <p:val>
                                            <p:strVal val="#ppt_x-0.25"/>
                                          </p:val>
                                        </p:tav>
                                        <p:tav tm="100000">
                                          <p:val>
                                            <p:strVal val="#ppt_x"/>
                                          </p:val>
                                        </p:tav>
                                      </p:tavLst>
                                    </p:anim>
                                    <p:anim calcmode="lin" valueType="num">
                                      <p:cBhvr>
                                        <p:cTn id="182" dur="664" tmFilter="0.0,0.0; 0.25,0.07; 0.50,0.2; 0.75,0.467; 1.0,1.0">
                                          <p:stCondLst>
                                            <p:cond delay="0"/>
                                          </p:stCondLst>
                                        </p:cTn>
                                        <p:tgtEl>
                                          <p:spTgt spid="6">
                                            <p:graphicEl>
                                              <a:dgm id="{6810C890-7F67-4B33-B271-F8489ED54A91}"/>
                                            </p:graphicEl>
                                          </p:spTgt>
                                        </p:tgtEl>
                                        <p:attrNameLst>
                                          <p:attrName>ppt_y</p:attrName>
                                        </p:attrNameLst>
                                      </p:cBhvr>
                                      <p:tavLst>
                                        <p:tav tm="0" fmla="#ppt_y-sin(pi*$)/3">
                                          <p:val>
                                            <p:fltVal val="0.5"/>
                                          </p:val>
                                        </p:tav>
                                        <p:tav tm="100000">
                                          <p:val>
                                            <p:fltVal val="1"/>
                                          </p:val>
                                        </p:tav>
                                      </p:tavLst>
                                    </p:anim>
                                    <p:anim calcmode="lin" valueType="num">
                                      <p:cBhvr>
                                        <p:cTn id="183" dur="664" tmFilter="0, 0; 0.125,0.2665; 0.25,0.4; 0.375,0.465; 0.5,0.5;  0.625,0.535; 0.75,0.6; 0.875,0.7335; 1,1">
                                          <p:stCondLst>
                                            <p:cond delay="664"/>
                                          </p:stCondLst>
                                        </p:cTn>
                                        <p:tgtEl>
                                          <p:spTgt spid="6">
                                            <p:graphicEl>
                                              <a:dgm id="{6810C890-7F67-4B33-B271-F8489ED54A91}"/>
                                            </p:graphicEl>
                                          </p:spTgt>
                                        </p:tgtEl>
                                        <p:attrNameLst>
                                          <p:attrName>ppt_y</p:attrName>
                                        </p:attrNameLst>
                                      </p:cBhvr>
                                      <p:tavLst>
                                        <p:tav tm="0" fmla="#ppt_y-sin(pi*$)/9">
                                          <p:val>
                                            <p:fltVal val="0"/>
                                          </p:val>
                                        </p:tav>
                                        <p:tav tm="100000">
                                          <p:val>
                                            <p:fltVal val="1"/>
                                          </p:val>
                                        </p:tav>
                                      </p:tavLst>
                                    </p:anim>
                                    <p:anim calcmode="lin" valueType="num">
                                      <p:cBhvr>
                                        <p:cTn id="184" dur="332" tmFilter="0, 0; 0.125,0.2665; 0.25,0.4; 0.375,0.465; 0.5,0.5;  0.625,0.535; 0.75,0.6; 0.875,0.7335; 1,1">
                                          <p:stCondLst>
                                            <p:cond delay="1324"/>
                                          </p:stCondLst>
                                        </p:cTn>
                                        <p:tgtEl>
                                          <p:spTgt spid="6">
                                            <p:graphicEl>
                                              <a:dgm id="{6810C890-7F67-4B33-B271-F8489ED54A91}"/>
                                            </p:graphicEl>
                                          </p:spTgt>
                                        </p:tgtEl>
                                        <p:attrNameLst>
                                          <p:attrName>ppt_y</p:attrName>
                                        </p:attrNameLst>
                                      </p:cBhvr>
                                      <p:tavLst>
                                        <p:tav tm="0" fmla="#ppt_y-sin(pi*$)/27">
                                          <p:val>
                                            <p:fltVal val="0"/>
                                          </p:val>
                                        </p:tav>
                                        <p:tav tm="100000">
                                          <p:val>
                                            <p:fltVal val="1"/>
                                          </p:val>
                                        </p:tav>
                                      </p:tavLst>
                                    </p:anim>
                                    <p:anim calcmode="lin" valueType="num">
                                      <p:cBhvr>
                                        <p:cTn id="185" dur="164" tmFilter="0, 0; 0.125,0.2665; 0.25,0.4; 0.375,0.465; 0.5,0.5;  0.625,0.535; 0.75,0.6; 0.875,0.7335; 1,1">
                                          <p:stCondLst>
                                            <p:cond delay="1656"/>
                                          </p:stCondLst>
                                        </p:cTn>
                                        <p:tgtEl>
                                          <p:spTgt spid="6">
                                            <p:graphicEl>
                                              <a:dgm id="{6810C890-7F67-4B33-B271-F8489ED54A91}"/>
                                            </p:graphicEl>
                                          </p:spTgt>
                                        </p:tgtEl>
                                        <p:attrNameLst>
                                          <p:attrName>ppt_y</p:attrName>
                                        </p:attrNameLst>
                                      </p:cBhvr>
                                      <p:tavLst>
                                        <p:tav tm="0" fmla="#ppt_y-sin(pi*$)/81">
                                          <p:val>
                                            <p:fltVal val="0"/>
                                          </p:val>
                                        </p:tav>
                                        <p:tav tm="100000">
                                          <p:val>
                                            <p:fltVal val="1"/>
                                          </p:val>
                                        </p:tav>
                                      </p:tavLst>
                                    </p:anim>
                                    <p:animScale>
                                      <p:cBhvr>
                                        <p:cTn id="186" dur="26">
                                          <p:stCondLst>
                                            <p:cond delay="650"/>
                                          </p:stCondLst>
                                        </p:cTn>
                                        <p:tgtEl>
                                          <p:spTgt spid="6">
                                            <p:graphicEl>
                                              <a:dgm id="{6810C890-7F67-4B33-B271-F8489ED54A91}"/>
                                            </p:graphicEl>
                                          </p:spTgt>
                                        </p:tgtEl>
                                      </p:cBhvr>
                                      <p:to x="100000" y="60000"/>
                                    </p:animScale>
                                    <p:animScale>
                                      <p:cBhvr>
                                        <p:cTn id="187" dur="166" decel="50000">
                                          <p:stCondLst>
                                            <p:cond delay="676"/>
                                          </p:stCondLst>
                                        </p:cTn>
                                        <p:tgtEl>
                                          <p:spTgt spid="6">
                                            <p:graphicEl>
                                              <a:dgm id="{6810C890-7F67-4B33-B271-F8489ED54A91}"/>
                                            </p:graphicEl>
                                          </p:spTgt>
                                        </p:tgtEl>
                                      </p:cBhvr>
                                      <p:to x="100000" y="100000"/>
                                    </p:animScale>
                                    <p:animScale>
                                      <p:cBhvr>
                                        <p:cTn id="188" dur="26">
                                          <p:stCondLst>
                                            <p:cond delay="1312"/>
                                          </p:stCondLst>
                                        </p:cTn>
                                        <p:tgtEl>
                                          <p:spTgt spid="6">
                                            <p:graphicEl>
                                              <a:dgm id="{6810C890-7F67-4B33-B271-F8489ED54A91}"/>
                                            </p:graphicEl>
                                          </p:spTgt>
                                        </p:tgtEl>
                                      </p:cBhvr>
                                      <p:to x="100000" y="80000"/>
                                    </p:animScale>
                                    <p:animScale>
                                      <p:cBhvr>
                                        <p:cTn id="189" dur="166" decel="50000">
                                          <p:stCondLst>
                                            <p:cond delay="1338"/>
                                          </p:stCondLst>
                                        </p:cTn>
                                        <p:tgtEl>
                                          <p:spTgt spid="6">
                                            <p:graphicEl>
                                              <a:dgm id="{6810C890-7F67-4B33-B271-F8489ED54A91}"/>
                                            </p:graphicEl>
                                          </p:spTgt>
                                        </p:tgtEl>
                                      </p:cBhvr>
                                      <p:to x="100000" y="100000"/>
                                    </p:animScale>
                                    <p:animScale>
                                      <p:cBhvr>
                                        <p:cTn id="190" dur="26">
                                          <p:stCondLst>
                                            <p:cond delay="1642"/>
                                          </p:stCondLst>
                                        </p:cTn>
                                        <p:tgtEl>
                                          <p:spTgt spid="6">
                                            <p:graphicEl>
                                              <a:dgm id="{6810C890-7F67-4B33-B271-F8489ED54A91}"/>
                                            </p:graphicEl>
                                          </p:spTgt>
                                        </p:tgtEl>
                                      </p:cBhvr>
                                      <p:to x="100000" y="90000"/>
                                    </p:animScale>
                                    <p:animScale>
                                      <p:cBhvr>
                                        <p:cTn id="191" dur="166" decel="50000">
                                          <p:stCondLst>
                                            <p:cond delay="1668"/>
                                          </p:stCondLst>
                                        </p:cTn>
                                        <p:tgtEl>
                                          <p:spTgt spid="6">
                                            <p:graphicEl>
                                              <a:dgm id="{6810C890-7F67-4B33-B271-F8489ED54A91}"/>
                                            </p:graphicEl>
                                          </p:spTgt>
                                        </p:tgtEl>
                                      </p:cBhvr>
                                      <p:to x="100000" y="100000"/>
                                    </p:animScale>
                                    <p:animScale>
                                      <p:cBhvr>
                                        <p:cTn id="192" dur="26">
                                          <p:stCondLst>
                                            <p:cond delay="1808"/>
                                          </p:stCondLst>
                                        </p:cTn>
                                        <p:tgtEl>
                                          <p:spTgt spid="6">
                                            <p:graphicEl>
                                              <a:dgm id="{6810C890-7F67-4B33-B271-F8489ED54A91}"/>
                                            </p:graphicEl>
                                          </p:spTgt>
                                        </p:tgtEl>
                                      </p:cBhvr>
                                      <p:to x="100000" y="95000"/>
                                    </p:animScale>
                                    <p:animScale>
                                      <p:cBhvr>
                                        <p:cTn id="193" dur="166" decel="50000">
                                          <p:stCondLst>
                                            <p:cond delay="1834"/>
                                          </p:stCondLst>
                                        </p:cTn>
                                        <p:tgtEl>
                                          <p:spTgt spid="6">
                                            <p:graphicEl>
                                              <a:dgm id="{6810C890-7F67-4B33-B271-F8489ED54A91}"/>
                                            </p:graphicEl>
                                          </p:spTgt>
                                        </p:tgtEl>
                                      </p:cBhvr>
                                      <p:to x="100000" y="100000"/>
                                    </p:animScale>
                                  </p:childTnLst>
                                </p:cTn>
                              </p:par>
                              <p:par>
                                <p:cTn id="194" presetID="26" presetClass="entr" presetSubtype="0" fill="hold" grpId="0" nodeType="withEffect">
                                  <p:stCondLst>
                                    <p:cond delay="0"/>
                                  </p:stCondLst>
                                  <p:childTnLst>
                                    <p:set>
                                      <p:cBhvr>
                                        <p:cTn id="195" dur="1" fill="hold">
                                          <p:stCondLst>
                                            <p:cond delay="0"/>
                                          </p:stCondLst>
                                        </p:cTn>
                                        <p:tgtEl>
                                          <p:spTgt spid="6">
                                            <p:graphicEl>
                                              <a:dgm id="{C721BF5A-53B1-4E18-87B0-F7B77DBC1BBB}"/>
                                            </p:graphicEl>
                                          </p:spTgt>
                                        </p:tgtEl>
                                        <p:attrNameLst>
                                          <p:attrName>style.visibility</p:attrName>
                                        </p:attrNameLst>
                                      </p:cBhvr>
                                      <p:to>
                                        <p:strVal val="visible"/>
                                      </p:to>
                                    </p:set>
                                    <p:animEffect transition="in" filter="wipe(down)">
                                      <p:cBhvr>
                                        <p:cTn id="196" dur="580">
                                          <p:stCondLst>
                                            <p:cond delay="0"/>
                                          </p:stCondLst>
                                        </p:cTn>
                                        <p:tgtEl>
                                          <p:spTgt spid="6">
                                            <p:graphicEl>
                                              <a:dgm id="{C721BF5A-53B1-4E18-87B0-F7B77DBC1BBB}"/>
                                            </p:graphicEl>
                                          </p:spTgt>
                                        </p:tgtEl>
                                      </p:cBhvr>
                                    </p:animEffect>
                                    <p:anim calcmode="lin" valueType="num">
                                      <p:cBhvr>
                                        <p:cTn id="197" dur="1822" tmFilter="0,0; 0.14,0.36; 0.43,0.73; 0.71,0.91; 1.0,1.0">
                                          <p:stCondLst>
                                            <p:cond delay="0"/>
                                          </p:stCondLst>
                                        </p:cTn>
                                        <p:tgtEl>
                                          <p:spTgt spid="6">
                                            <p:graphicEl>
                                              <a:dgm id="{C721BF5A-53B1-4E18-87B0-F7B77DBC1BBB}"/>
                                            </p:graphicEl>
                                          </p:spTgt>
                                        </p:tgtEl>
                                        <p:attrNameLst>
                                          <p:attrName>ppt_x</p:attrName>
                                        </p:attrNameLst>
                                      </p:cBhvr>
                                      <p:tavLst>
                                        <p:tav tm="0">
                                          <p:val>
                                            <p:strVal val="#ppt_x-0.25"/>
                                          </p:val>
                                        </p:tav>
                                        <p:tav tm="100000">
                                          <p:val>
                                            <p:strVal val="#ppt_x"/>
                                          </p:val>
                                        </p:tav>
                                      </p:tavLst>
                                    </p:anim>
                                    <p:anim calcmode="lin" valueType="num">
                                      <p:cBhvr>
                                        <p:cTn id="198" dur="664" tmFilter="0.0,0.0; 0.25,0.07; 0.50,0.2; 0.75,0.467; 1.0,1.0">
                                          <p:stCondLst>
                                            <p:cond delay="0"/>
                                          </p:stCondLst>
                                        </p:cTn>
                                        <p:tgtEl>
                                          <p:spTgt spid="6">
                                            <p:graphicEl>
                                              <a:dgm id="{C721BF5A-53B1-4E18-87B0-F7B77DBC1BBB}"/>
                                            </p:graphicEl>
                                          </p:spTgt>
                                        </p:tgtEl>
                                        <p:attrNameLst>
                                          <p:attrName>ppt_y</p:attrName>
                                        </p:attrNameLst>
                                      </p:cBhvr>
                                      <p:tavLst>
                                        <p:tav tm="0" fmla="#ppt_y-sin(pi*$)/3">
                                          <p:val>
                                            <p:fltVal val="0.5"/>
                                          </p:val>
                                        </p:tav>
                                        <p:tav tm="100000">
                                          <p:val>
                                            <p:fltVal val="1"/>
                                          </p:val>
                                        </p:tav>
                                      </p:tavLst>
                                    </p:anim>
                                    <p:anim calcmode="lin" valueType="num">
                                      <p:cBhvr>
                                        <p:cTn id="199" dur="664" tmFilter="0, 0; 0.125,0.2665; 0.25,0.4; 0.375,0.465; 0.5,0.5;  0.625,0.535; 0.75,0.6; 0.875,0.7335; 1,1">
                                          <p:stCondLst>
                                            <p:cond delay="664"/>
                                          </p:stCondLst>
                                        </p:cTn>
                                        <p:tgtEl>
                                          <p:spTgt spid="6">
                                            <p:graphicEl>
                                              <a:dgm id="{C721BF5A-53B1-4E18-87B0-F7B77DBC1BBB}"/>
                                            </p:graphicEl>
                                          </p:spTgt>
                                        </p:tgtEl>
                                        <p:attrNameLst>
                                          <p:attrName>ppt_y</p:attrName>
                                        </p:attrNameLst>
                                      </p:cBhvr>
                                      <p:tavLst>
                                        <p:tav tm="0" fmla="#ppt_y-sin(pi*$)/9">
                                          <p:val>
                                            <p:fltVal val="0"/>
                                          </p:val>
                                        </p:tav>
                                        <p:tav tm="100000">
                                          <p:val>
                                            <p:fltVal val="1"/>
                                          </p:val>
                                        </p:tav>
                                      </p:tavLst>
                                    </p:anim>
                                    <p:anim calcmode="lin" valueType="num">
                                      <p:cBhvr>
                                        <p:cTn id="200" dur="332" tmFilter="0, 0; 0.125,0.2665; 0.25,0.4; 0.375,0.465; 0.5,0.5;  0.625,0.535; 0.75,0.6; 0.875,0.7335; 1,1">
                                          <p:stCondLst>
                                            <p:cond delay="1324"/>
                                          </p:stCondLst>
                                        </p:cTn>
                                        <p:tgtEl>
                                          <p:spTgt spid="6">
                                            <p:graphicEl>
                                              <a:dgm id="{C721BF5A-53B1-4E18-87B0-F7B77DBC1BBB}"/>
                                            </p:graphicEl>
                                          </p:spTgt>
                                        </p:tgtEl>
                                        <p:attrNameLst>
                                          <p:attrName>ppt_y</p:attrName>
                                        </p:attrNameLst>
                                      </p:cBhvr>
                                      <p:tavLst>
                                        <p:tav tm="0" fmla="#ppt_y-sin(pi*$)/27">
                                          <p:val>
                                            <p:fltVal val="0"/>
                                          </p:val>
                                        </p:tav>
                                        <p:tav tm="100000">
                                          <p:val>
                                            <p:fltVal val="1"/>
                                          </p:val>
                                        </p:tav>
                                      </p:tavLst>
                                    </p:anim>
                                    <p:anim calcmode="lin" valueType="num">
                                      <p:cBhvr>
                                        <p:cTn id="201" dur="164" tmFilter="0, 0; 0.125,0.2665; 0.25,0.4; 0.375,0.465; 0.5,0.5;  0.625,0.535; 0.75,0.6; 0.875,0.7335; 1,1">
                                          <p:stCondLst>
                                            <p:cond delay="1656"/>
                                          </p:stCondLst>
                                        </p:cTn>
                                        <p:tgtEl>
                                          <p:spTgt spid="6">
                                            <p:graphicEl>
                                              <a:dgm id="{C721BF5A-53B1-4E18-87B0-F7B77DBC1BBB}"/>
                                            </p:graphicEl>
                                          </p:spTgt>
                                        </p:tgtEl>
                                        <p:attrNameLst>
                                          <p:attrName>ppt_y</p:attrName>
                                        </p:attrNameLst>
                                      </p:cBhvr>
                                      <p:tavLst>
                                        <p:tav tm="0" fmla="#ppt_y-sin(pi*$)/81">
                                          <p:val>
                                            <p:fltVal val="0"/>
                                          </p:val>
                                        </p:tav>
                                        <p:tav tm="100000">
                                          <p:val>
                                            <p:fltVal val="1"/>
                                          </p:val>
                                        </p:tav>
                                      </p:tavLst>
                                    </p:anim>
                                    <p:animScale>
                                      <p:cBhvr>
                                        <p:cTn id="202" dur="26">
                                          <p:stCondLst>
                                            <p:cond delay="650"/>
                                          </p:stCondLst>
                                        </p:cTn>
                                        <p:tgtEl>
                                          <p:spTgt spid="6">
                                            <p:graphicEl>
                                              <a:dgm id="{C721BF5A-53B1-4E18-87B0-F7B77DBC1BBB}"/>
                                            </p:graphicEl>
                                          </p:spTgt>
                                        </p:tgtEl>
                                      </p:cBhvr>
                                      <p:to x="100000" y="60000"/>
                                    </p:animScale>
                                    <p:animScale>
                                      <p:cBhvr>
                                        <p:cTn id="203" dur="166" decel="50000">
                                          <p:stCondLst>
                                            <p:cond delay="676"/>
                                          </p:stCondLst>
                                        </p:cTn>
                                        <p:tgtEl>
                                          <p:spTgt spid="6">
                                            <p:graphicEl>
                                              <a:dgm id="{C721BF5A-53B1-4E18-87B0-F7B77DBC1BBB}"/>
                                            </p:graphicEl>
                                          </p:spTgt>
                                        </p:tgtEl>
                                      </p:cBhvr>
                                      <p:to x="100000" y="100000"/>
                                    </p:animScale>
                                    <p:animScale>
                                      <p:cBhvr>
                                        <p:cTn id="204" dur="26">
                                          <p:stCondLst>
                                            <p:cond delay="1312"/>
                                          </p:stCondLst>
                                        </p:cTn>
                                        <p:tgtEl>
                                          <p:spTgt spid="6">
                                            <p:graphicEl>
                                              <a:dgm id="{C721BF5A-53B1-4E18-87B0-F7B77DBC1BBB}"/>
                                            </p:graphicEl>
                                          </p:spTgt>
                                        </p:tgtEl>
                                      </p:cBhvr>
                                      <p:to x="100000" y="80000"/>
                                    </p:animScale>
                                    <p:animScale>
                                      <p:cBhvr>
                                        <p:cTn id="205" dur="166" decel="50000">
                                          <p:stCondLst>
                                            <p:cond delay="1338"/>
                                          </p:stCondLst>
                                        </p:cTn>
                                        <p:tgtEl>
                                          <p:spTgt spid="6">
                                            <p:graphicEl>
                                              <a:dgm id="{C721BF5A-53B1-4E18-87B0-F7B77DBC1BBB}"/>
                                            </p:graphicEl>
                                          </p:spTgt>
                                        </p:tgtEl>
                                      </p:cBhvr>
                                      <p:to x="100000" y="100000"/>
                                    </p:animScale>
                                    <p:animScale>
                                      <p:cBhvr>
                                        <p:cTn id="206" dur="26">
                                          <p:stCondLst>
                                            <p:cond delay="1642"/>
                                          </p:stCondLst>
                                        </p:cTn>
                                        <p:tgtEl>
                                          <p:spTgt spid="6">
                                            <p:graphicEl>
                                              <a:dgm id="{C721BF5A-53B1-4E18-87B0-F7B77DBC1BBB}"/>
                                            </p:graphicEl>
                                          </p:spTgt>
                                        </p:tgtEl>
                                      </p:cBhvr>
                                      <p:to x="100000" y="90000"/>
                                    </p:animScale>
                                    <p:animScale>
                                      <p:cBhvr>
                                        <p:cTn id="207" dur="166" decel="50000">
                                          <p:stCondLst>
                                            <p:cond delay="1668"/>
                                          </p:stCondLst>
                                        </p:cTn>
                                        <p:tgtEl>
                                          <p:spTgt spid="6">
                                            <p:graphicEl>
                                              <a:dgm id="{C721BF5A-53B1-4E18-87B0-F7B77DBC1BBB}"/>
                                            </p:graphicEl>
                                          </p:spTgt>
                                        </p:tgtEl>
                                      </p:cBhvr>
                                      <p:to x="100000" y="100000"/>
                                    </p:animScale>
                                    <p:animScale>
                                      <p:cBhvr>
                                        <p:cTn id="208" dur="26">
                                          <p:stCondLst>
                                            <p:cond delay="1808"/>
                                          </p:stCondLst>
                                        </p:cTn>
                                        <p:tgtEl>
                                          <p:spTgt spid="6">
                                            <p:graphicEl>
                                              <a:dgm id="{C721BF5A-53B1-4E18-87B0-F7B77DBC1BBB}"/>
                                            </p:graphicEl>
                                          </p:spTgt>
                                        </p:tgtEl>
                                      </p:cBhvr>
                                      <p:to x="100000" y="95000"/>
                                    </p:animScale>
                                    <p:animScale>
                                      <p:cBhvr>
                                        <p:cTn id="209" dur="166" decel="50000">
                                          <p:stCondLst>
                                            <p:cond delay="1834"/>
                                          </p:stCondLst>
                                        </p:cTn>
                                        <p:tgtEl>
                                          <p:spTgt spid="6">
                                            <p:graphicEl>
                                              <a:dgm id="{C721BF5A-53B1-4E18-87B0-F7B77DBC1BBB}"/>
                                            </p:graphicEl>
                                          </p:spTgt>
                                        </p:tgtEl>
                                      </p:cBhvr>
                                      <p:to x="100000" y="100000"/>
                                    </p:animScale>
                                  </p:childTnLst>
                                </p:cTn>
                              </p:par>
                              <p:par>
                                <p:cTn id="210" presetID="26" presetClass="entr" presetSubtype="0" fill="hold" grpId="0" nodeType="withEffect">
                                  <p:stCondLst>
                                    <p:cond delay="0"/>
                                  </p:stCondLst>
                                  <p:childTnLst>
                                    <p:set>
                                      <p:cBhvr>
                                        <p:cTn id="211" dur="1" fill="hold">
                                          <p:stCondLst>
                                            <p:cond delay="0"/>
                                          </p:stCondLst>
                                        </p:cTn>
                                        <p:tgtEl>
                                          <p:spTgt spid="6">
                                            <p:graphicEl>
                                              <a:dgm id="{9C8A5C5E-400D-4C0F-8BAA-B24E82A54424}"/>
                                            </p:graphicEl>
                                          </p:spTgt>
                                        </p:tgtEl>
                                        <p:attrNameLst>
                                          <p:attrName>style.visibility</p:attrName>
                                        </p:attrNameLst>
                                      </p:cBhvr>
                                      <p:to>
                                        <p:strVal val="visible"/>
                                      </p:to>
                                    </p:set>
                                    <p:animEffect transition="in" filter="wipe(down)">
                                      <p:cBhvr>
                                        <p:cTn id="212" dur="580">
                                          <p:stCondLst>
                                            <p:cond delay="0"/>
                                          </p:stCondLst>
                                        </p:cTn>
                                        <p:tgtEl>
                                          <p:spTgt spid="6">
                                            <p:graphicEl>
                                              <a:dgm id="{9C8A5C5E-400D-4C0F-8BAA-B24E82A54424}"/>
                                            </p:graphicEl>
                                          </p:spTgt>
                                        </p:tgtEl>
                                      </p:cBhvr>
                                    </p:animEffect>
                                    <p:anim calcmode="lin" valueType="num">
                                      <p:cBhvr>
                                        <p:cTn id="213" dur="1822" tmFilter="0,0; 0.14,0.36; 0.43,0.73; 0.71,0.91; 1.0,1.0">
                                          <p:stCondLst>
                                            <p:cond delay="0"/>
                                          </p:stCondLst>
                                        </p:cTn>
                                        <p:tgtEl>
                                          <p:spTgt spid="6">
                                            <p:graphicEl>
                                              <a:dgm id="{9C8A5C5E-400D-4C0F-8BAA-B24E82A54424}"/>
                                            </p:graphicEl>
                                          </p:spTgt>
                                        </p:tgtEl>
                                        <p:attrNameLst>
                                          <p:attrName>ppt_x</p:attrName>
                                        </p:attrNameLst>
                                      </p:cBhvr>
                                      <p:tavLst>
                                        <p:tav tm="0">
                                          <p:val>
                                            <p:strVal val="#ppt_x-0.25"/>
                                          </p:val>
                                        </p:tav>
                                        <p:tav tm="100000">
                                          <p:val>
                                            <p:strVal val="#ppt_x"/>
                                          </p:val>
                                        </p:tav>
                                      </p:tavLst>
                                    </p:anim>
                                    <p:anim calcmode="lin" valueType="num">
                                      <p:cBhvr>
                                        <p:cTn id="214" dur="664" tmFilter="0.0,0.0; 0.25,0.07; 0.50,0.2; 0.75,0.467; 1.0,1.0">
                                          <p:stCondLst>
                                            <p:cond delay="0"/>
                                          </p:stCondLst>
                                        </p:cTn>
                                        <p:tgtEl>
                                          <p:spTgt spid="6">
                                            <p:graphicEl>
                                              <a:dgm id="{9C8A5C5E-400D-4C0F-8BAA-B24E82A54424}"/>
                                            </p:graphicEl>
                                          </p:spTgt>
                                        </p:tgtEl>
                                        <p:attrNameLst>
                                          <p:attrName>ppt_y</p:attrName>
                                        </p:attrNameLst>
                                      </p:cBhvr>
                                      <p:tavLst>
                                        <p:tav tm="0" fmla="#ppt_y-sin(pi*$)/3">
                                          <p:val>
                                            <p:fltVal val="0.5"/>
                                          </p:val>
                                        </p:tav>
                                        <p:tav tm="100000">
                                          <p:val>
                                            <p:fltVal val="1"/>
                                          </p:val>
                                        </p:tav>
                                      </p:tavLst>
                                    </p:anim>
                                    <p:anim calcmode="lin" valueType="num">
                                      <p:cBhvr>
                                        <p:cTn id="215" dur="664" tmFilter="0, 0; 0.125,0.2665; 0.25,0.4; 0.375,0.465; 0.5,0.5;  0.625,0.535; 0.75,0.6; 0.875,0.7335; 1,1">
                                          <p:stCondLst>
                                            <p:cond delay="664"/>
                                          </p:stCondLst>
                                        </p:cTn>
                                        <p:tgtEl>
                                          <p:spTgt spid="6">
                                            <p:graphicEl>
                                              <a:dgm id="{9C8A5C5E-400D-4C0F-8BAA-B24E82A54424}"/>
                                            </p:graphicEl>
                                          </p:spTgt>
                                        </p:tgtEl>
                                        <p:attrNameLst>
                                          <p:attrName>ppt_y</p:attrName>
                                        </p:attrNameLst>
                                      </p:cBhvr>
                                      <p:tavLst>
                                        <p:tav tm="0" fmla="#ppt_y-sin(pi*$)/9">
                                          <p:val>
                                            <p:fltVal val="0"/>
                                          </p:val>
                                        </p:tav>
                                        <p:tav tm="100000">
                                          <p:val>
                                            <p:fltVal val="1"/>
                                          </p:val>
                                        </p:tav>
                                      </p:tavLst>
                                    </p:anim>
                                    <p:anim calcmode="lin" valueType="num">
                                      <p:cBhvr>
                                        <p:cTn id="216" dur="332" tmFilter="0, 0; 0.125,0.2665; 0.25,0.4; 0.375,0.465; 0.5,0.5;  0.625,0.535; 0.75,0.6; 0.875,0.7335; 1,1">
                                          <p:stCondLst>
                                            <p:cond delay="1324"/>
                                          </p:stCondLst>
                                        </p:cTn>
                                        <p:tgtEl>
                                          <p:spTgt spid="6">
                                            <p:graphicEl>
                                              <a:dgm id="{9C8A5C5E-400D-4C0F-8BAA-B24E82A54424}"/>
                                            </p:graphicEl>
                                          </p:spTgt>
                                        </p:tgtEl>
                                        <p:attrNameLst>
                                          <p:attrName>ppt_y</p:attrName>
                                        </p:attrNameLst>
                                      </p:cBhvr>
                                      <p:tavLst>
                                        <p:tav tm="0" fmla="#ppt_y-sin(pi*$)/27">
                                          <p:val>
                                            <p:fltVal val="0"/>
                                          </p:val>
                                        </p:tav>
                                        <p:tav tm="100000">
                                          <p:val>
                                            <p:fltVal val="1"/>
                                          </p:val>
                                        </p:tav>
                                      </p:tavLst>
                                    </p:anim>
                                    <p:anim calcmode="lin" valueType="num">
                                      <p:cBhvr>
                                        <p:cTn id="217" dur="164" tmFilter="0, 0; 0.125,0.2665; 0.25,0.4; 0.375,0.465; 0.5,0.5;  0.625,0.535; 0.75,0.6; 0.875,0.7335; 1,1">
                                          <p:stCondLst>
                                            <p:cond delay="1656"/>
                                          </p:stCondLst>
                                        </p:cTn>
                                        <p:tgtEl>
                                          <p:spTgt spid="6">
                                            <p:graphicEl>
                                              <a:dgm id="{9C8A5C5E-400D-4C0F-8BAA-B24E82A54424}"/>
                                            </p:graphicEl>
                                          </p:spTgt>
                                        </p:tgtEl>
                                        <p:attrNameLst>
                                          <p:attrName>ppt_y</p:attrName>
                                        </p:attrNameLst>
                                      </p:cBhvr>
                                      <p:tavLst>
                                        <p:tav tm="0" fmla="#ppt_y-sin(pi*$)/81">
                                          <p:val>
                                            <p:fltVal val="0"/>
                                          </p:val>
                                        </p:tav>
                                        <p:tav tm="100000">
                                          <p:val>
                                            <p:fltVal val="1"/>
                                          </p:val>
                                        </p:tav>
                                      </p:tavLst>
                                    </p:anim>
                                    <p:animScale>
                                      <p:cBhvr>
                                        <p:cTn id="218" dur="26">
                                          <p:stCondLst>
                                            <p:cond delay="650"/>
                                          </p:stCondLst>
                                        </p:cTn>
                                        <p:tgtEl>
                                          <p:spTgt spid="6">
                                            <p:graphicEl>
                                              <a:dgm id="{9C8A5C5E-400D-4C0F-8BAA-B24E82A54424}"/>
                                            </p:graphicEl>
                                          </p:spTgt>
                                        </p:tgtEl>
                                      </p:cBhvr>
                                      <p:to x="100000" y="60000"/>
                                    </p:animScale>
                                    <p:animScale>
                                      <p:cBhvr>
                                        <p:cTn id="219" dur="166" decel="50000">
                                          <p:stCondLst>
                                            <p:cond delay="676"/>
                                          </p:stCondLst>
                                        </p:cTn>
                                        <p:tgtEl>
                                          <p:spTgt spid="6">
                                            <p:graphicEl>
                                              <a:dgm id="{9C8A5C5E-400D-4C0F-8BAA-B24E82A54424}"/>
                                            </p:graphicEl>
                                          </p:spTgt>
                                        </p:tgtEl>
                                      </p:cBhvr>
                                      <p:to x="100000" y="100000"/>
                                    </p:animScale>
                                    <p:animScale>
                                      <p:cBhvr>
                                        <p:cTn id="220" dur="26">
                                          <p:stCondLst>
                                            <p:cond delay="1312"/>
                                          </p:stCondLst>
                                        </p:cTn>
                                        <p:tgtEl>
                                          <p:spTgt spid="6">
                                            <p:graphicEl>
                                              <a:dgm id="{9C8A5C5E-400D-4C0F-8BAA-B24E82A54424}"/>
                                            </p:graphicEl>
                                          </p:spTgt>
                                        </p:tgtEl>
                                      </p:cBhvr>
                                      <p:to x="100000" y="80000"/>
                                    </p:animScale>
                                    <p:animScale>
                                      <p:cBhvr>
                                        <p:cTn id="221" dur="166" decel="50000">
                                          <p:stCondLst>
                                            <p:cond delay="1338"/>
                                          </p:stCondLst>
                                        </p:cTn>
                                        <p:tgtEl>
                                          <p:spTgt spid="6">
                                            <p:graphicEl>
                                              <a:dgm id="{9C8A5C5E-400D-4C0F-8BAA-B24E82A54424}"/>
                                            </p:graphicEl>
                                          </p:spTgt>
                                        </p:tgtEl>
                                      </p:cBhvr>
                                      <p:to x="100000" y="100000"/>
                                    </p:animScale>
                                    <p:animScale>
                                      <p:cBhvr>
                                        <p:cTn id="222" dur="26">
                                          <p:stCondLst>
                                            <p:cond delay="1642"/>
                                          </p:stCondLst>
                                        </p:cTn>
                                        <p:tgtEl>
                                          <p:spTgt spid="6">
                                            <p:graphicEl>
                                              <a:dgm id="{9C8A5C5E-400D-4C0F-8BAA-B24E82A54424}"/>
                                            </p:graphicEl>
                                          </p:spTgt>
                                        </p:tgtEl>
                                      </p:cBhvr>
                                      <p:to x="100000" y="90000"/>
                                    </p:animScale>
                                    <p:animScale>
                                      <p:cBhvr>
                                        <p:cTn id="223" dur="166" decel="50000">
                                          <p:stCondLst>
                                            <p:cond delay="1668"/>
                                          </p:stCondLst>
                                        </p:cTn>
                                        <p:tgtEl>
                                          <p:spTgt spid="6">
                                            <p:graphicEl>
                                              <a:dgm id="{9C8A5C5E-400D-4C0F-8BAA-B24E82A54424}"/>
                                            </p:graphicEl>
                                          </p:spTgt>
                                        </p:tgtEl>
                                      </p:cBhvr>
                                      <p:to x="100000" y="100000"/>
                                    </p:animScale>
                                    <p:animScale>
                                      <p:cBhvr>
                                        <p:cTn id="224" dur="26">
                                          <p:stCondLst>
                                            <p:cond delay="1808"/>
                                          </p:stCondLst>
                                        </p:cTn>
                                        <p:tgtEl>
                                          <p:spTgt spid="6">
                                            <p:graphicEl>
                                              <a:dgm id="{9C8A5C5E-400D-4C0F-8BAA-B24E82A54424}"/>
                                            </p:graphicEl>
                                          </p:spTgt>
                                        </p:tgtEl>
                                      </p:cBhvr>
                                      <p:to x="100000" y="95000"/>
                                    </p:animScale>
                                    <p:animScale>
                                      <p:cBhvr>
                                        <p:cTn id="225" dur="166" decel="50000">
                                          <p:stCondLst>
                                            <p:cond delay="1834"/>
                                          </p:stCondLst>
                                        </p:cTn>
                                        <p:tgtEl>
                                          <p:spTgt spid="6">
                                            <p:graphicEl>
                                              <a:dgm id="{9C8A5C5E-400D-4C0F-8BAA-B24E82A54424}"/>
                                            </p:graphicEl>
                                          </p:spTgt>
                                        </p:tgtEl>
                                      </p:cBhvr>
                                      <p:to x="100000" y="100000"/>
                                    </p:animScale>
                                  </p:childTnLst>
                                </p:cTn>
                              </p:par>
                              <p:par>
                                <p:cTn id="226" presetID="26" presetClass="entr" presetSubtype="0" fill="hold" grpId="0" nodeType="withEffect">
                                  <p:stCondLst>
                                    <p:cond delay="0"/>
                                  </p:stCondLst>
                                  <p:childTnLst>
                                    <p:set>
                                      <p:cBhvr>
                                        <p:cTn id="227" dur="1" fill="hold">
                                          <p:stCondLst>
                                            <p:cond delay="0"/>
                                          </p:stCondLst>
                                        </p:cTn>
                                        <p:tgtEl>
                                          <p:spTgt spid="6">
                                            <p:graphicEl>
                                              <a:dgm id="{CF13F54F-A88D-4FD5-952B-FAB06A063B15}"/>
                                            </p:graphicEl>
                                          </p:spTgt>
                                        </p:tgtEl>
                                        <p:attrNameLst>
                                          <p:attrName>style.visibility</p:attrName>
                                        </p:attrNameLst>
                                      </p:cBhvr>
                                      <p:to>
                                        <p:strVal val="visible"/>
                                      </p:to>
                                    </p:set>
                                    <p:animEffect transition="in" filter="wipe(down)">
                                      <p:cBhvr>
                                        <p:cTn id="228" dur="580">
                                          <p:stCondLst>
                                            <p:cond delay="0"/>
                                          </p:stCondLst>
                                        </p:cTn>
                                        <p:tgtEl>
                                          <p:spTgt spid="6">
                                            <p:graphicEl>
                                              <a:dgm id="{CF13F54F-A88D-4FD5-952B-FAB06A063B15}"/>
                                            </p:graphicEl>
                                          </p:spTgt>
                                        </p:tgtEl>
                                      </p:cBhvr>
                                    </p:animEffect>
                                    <p:anim calcmode="lin" valueType="num">
                                      <p:cBhvr>
                                        <p:cTn id="229" dur="1822" tmFilter="0,0; 0.14,0.36; 0.43,0.73; 0.71,0.91; 1.0,1.0">
                                          <p:stCondLst>
                                            <p:cond delay="0"/>
                                          </p:stCondLst>
                                        </p:cTn>
                                        <p:tgtEl>
                                          <p:spTgt spid="6">
                                            <p:graphicEl>
                                              <a:dgm id="{CF13F54F-A88D-4FD5-952B-FAB06A063B15}"/>
                                            </p:graphicEl>
                                          </p:spTgt>
                                        </p:tgtEl>
                                        <p:attrNameLst>
                                          <p:attrName>ppt_x</p:attrName>
                                        </p:attrNameLst>
                                      </p:cBhvr>
                                      <p:tavLst>
                                        <p:tav tm="0">
                                          <p:val>
                                            <p:strVal val="#ppt_x-0.25"/>
                                          </p:val>
                                        </p:tav>
                                        <p:tav tm="100000">
                                          <p:val>
                                            <p:strVal val="#ppt_x"/>
                                          </p:val>
                                        </p:tav>
                                      </p:tavLst>
                                    </p:anim>
                                    <p:anim calcmode="lin" valueType="num">
                                      <p:cBhvr>
                                        <p:cTn id="230" dur="664" tmFilter="0.0,0.0; 0.25,0.07; 0.50,0.2; 0.75,0.467; 1.0,1.0">
                                          <p:stCondLst>
                                            <p:cond delay="0"/>
                                          </p:stCondLst>
                                        </p:cTn>
                                        <p:tgtEl>
                                          <p:spTgt spid="6">
                                            <p:graphicEl>
                                              <a:dgm id="{CF13F54F-A88D-4FD5-952B-FAB06A063B15}"/>
                                            </p:graphicEl>
                                          </p:spTgt>
                                        </p:tgtEl>
                                        <p:attrNameLst>
                                          <p:attrName>ppt_y</p:attrName>
                                        </p:attrNameLst>
                                      </p:cBhvr>
                                      <p:tavLst>
                                        <p:tav tm="0" fmla="#ppt_y-sin(pi*$)/3">
                                          <p:val>
                                            <p:fltVal val="0.5"/>
                                          </p:val>
                                        </p:tav>
                                        <p:tav tm="100000">
                                          <p:val>
                                            <p:fltVal val="1"/>
                                          </p:val>
                                        </p:tav>
                                      </p:tavLst>
                                    </p:anim>
                                    <p:anim calcmode="lin" valueType="num">
                                      <p:cBhvr>
                                        <p:cTn id="231" dur="664" tmFilter="0, 0; 0.125,0.2665; 0.25,0.4; 0.375,0.465; 0.5,0.5;  0.625,0.535; 0.75,0.6; 0.875,0.7335; 1,1">
                                          <p:stCondLst>
                                            <p:cond delay="664"/>
                                          </p:stCondLst>
                                        </p:cTn>
                                        <p:tgtEl>
                                          <p:spTgt spid="6">
                                            <p:graphicEl>
                                              <a:dgm id="{CF13F54F-A88D-4FD5-952B-FAB06A063B15}"/>
                                            </p:graphicEl>
                                          </p:spTgt>
                                        </p:tgtEl>
                                        <p:attrNameLst>
                                          <p:attrName>ppt_y</p:attrName>
                                        </p:attrNameLst>
                                      </p:cBhvr>
                                      <p:tavLst>
                                        <p:tav tm="0" fmla="#ppt_y-sin(pi*$)/9">
                                          <p:val>
                                            <p:fltVal val="0"/>
                                          </p:val>
                                        </p:tav>
                                        <p:tav tm="100000">
                                          <p:val>
                                            <p:fltVal val="1"/>
                                          </p:val>
                                        </p:tav>
                                      </p:tavLst>
                                    </p:anim>
                                    <p:anim calcmode="lin" valueType="num">
                                      <p:cBhvr>
                                        <p:cTn id="232" dur="332" tmFilter="0, 0; 0.125,0.2665; 0.25,0.4; 0.375,0.465; 0.5,0.5;  0.625,0.535; 0.75,0.6; 0.875,0.7335; 1,1">
                                          <p:stCondLst>
                                            <p:cond delay="1324"/>
                                          </p:stCondLst>
                                        </p:cTn>
                                        <p:tgtEl>
                                          <p:spTgt spid="6">
                                            <p:graphicEl>
                                              <a:dgm id="{CF13F54F-A88D-4FD5-952B-FAB06A063B15}"/>
                                            </p:graphicEl>
                                          </p:spTgt>
                                        </p:tgtEl>
                                        <p:attrNameLst>
                                          <p:attrName>ppt_y</p:attrName>
                                        </p:attrNameLst>
                                      </p:cBhvr>
                                      <p:tavLst>
                                        <p:tav tm="0" fmla="#ppt_y-sin(pi*$)/27">
                                          <p:val>
                                            <p:fltVal val="0"/>
                                          </p:val>
                                        </p:tav>
                                        <p:tav tm="100000">
                                          <p:val>
                                            <p:fltVal val="1"/>
                                          </p:val>
                                        </p:tav>
                                      </p:tavLst>
                                    </p:anim>
                                    <p:anim calcmode="lin" valueType="num">
                                      <p:cBhvr>
                                        <p:cTn id="233" dur="164" tmFilter="0, 0; 0.125,0.2665; 0.25,0.4; 0.375,0.465; 0.5,0.5;  0.625,0.535; 0.75,0.6; 0.875,0.7335; 1,1">
                                          <p:stCondLst>
                                            <p:cond delay="1656"/>
                                          </p:stCondLst>
                                        </p:cTn>
                                        <p:tgtEl>
                                          <p:spTgt spid="6">
                                            <p:graphicEl>
                                              <a:dgm id="{CF13F54F-A88D-4FD5-952B-FAB06A063B15}"/>
                                            </p:graphicEl>
                                          </p:spTgt>
                                        </p:tgtEl>
                                        <p:attrNameLst>
                                          <p:attrName>ppt_y</p:attrName>
                                        </p:attrNameLst>
                                      </p:cBhvr>
                                      <p:tavLst>
                                        <p:tav tm="0" fmla="#ppt_y-sin(pi*$)/81">
                                          <p:val>
                                            <p:fltVal val="0"/>
                                          </p:val>
                                        </p:tav>
                                        <p:tav tm="100000">
                                          <p:val>
                                            <p:fltVal val="1"/>
                                          </p:val>
                                        </p:tav>
                                      </p:tavLst>
                                    </p:anim>
                                    <p:animScale>
                                      <p:cBhvr>
                                        <p:cTn id="234" dur="26">
                                          <p:stCondLst>
                                            <p:cond delay="650"/>
                                          </p:stCondLst>
                                        </p:cTn>
                                        <p:tgtEl>
                                          <p:spTgt spid="6">
                                            <p:graphicEl>
                                              <a:dgm id="{CF13F54F-A88D-4FD5-952B-FAB06A063B15}"/>
                                            </p:graphicEl>
                                          </p:spTgt>
                                        </p:tgtEl>
                                      </p:cBhvr>
                                      <p:to x="100000" y="60000"/>
                                    </p:animScale>
                                    <p:animScale>
                                      <p:cBhvr>
                                        <p:cTn id="235" dur="166" decel="50000">
                                          <p:stCondLst>
                                            <p:cond delay="676"/>
                                          </p:stCondLst>
                                        </p:cTn>
                                        <p:tgtEl>
                                          <p:spTgt spid="6">
                                            <p:graphicEl>
                                              <a:dgm id="{CF13F54F-A88D-4FD5-952B-FAB06A063B15}"/>
                                            </p:graphicEl>
                                          </p:spTgt>
                                        </p:tgtEl>
                                      </p:cBhvr>
                                      <p:to x="100000" y="100000"/>
                                    </p:animScale>
                                    <p:animScale>
                                      <p:cBhvr>
                                        <p:cTn id="236" dur="26">
                                          <p:stCondLst>
                                            <p:cond delay="1312"/>
                                          </p:stCondLst>
                                        </p:cTn>
                                        <p:tgtEl>
                                          <p:spTgt spid="6">
                                            <p:graphicEl>
                                              <a:dgm id="{CF13F54F-A88D-4FD5-952B-FAB06A063B15}"/>
                                            </p:graphicEl>
                                          </p:spTgt>
                                        </p:tgtEl>
                                      </p:cBhvr>
                                      <p:to x="100000" y="80000"/>
                                    </p:animScale>
                                    <p:animScale>
                                      <p:cBhvr>
                                        <p:cTn id="237" dur="166" decel="50000">
                                          <p:stCondLst>
                                            <p:cond delay="1338"/>
                                          </p:stCondLst>
                                        </p:cTn>
                                        <p:tgtEl>
                                          <p:spTgt spid="6">
                                            <p:graphicEl>
                                              <a:dgm id="{CF13F54F-A88D-4FD5-952B-FAB06A063B15}"/>
                                            </p:graphicEl>
                                          </p:spTgt>
                                        </p:tgtEl>
                                      </p:cBhvr>
                                      <p:to x="100000" y="100000"/>
                                    </p:animScale>
                                    <p:animScale>
                                      <p:cBhvr>
                                        <p:cTn id="238" dur="26">
                                          <p:stCondLst>
                                            <p:cond delay="1642"/>
                                          </p:stCondLst>
                                        </p:cTn>
                                        <p:tgtEl>
                                          <p:spTgt spid="6">
                                            <p:graphicEl>
                                              <a:dgm id="{CF13F54F-A88D-4FD5-952B-FAB06A063B15}"/>
                                            </p:graphicEl>
                                          </p:spTgt>
                                        </p:tgtEl>
                                      </p:cBhvr>
                                      <p:to x="100000" y="90000"/>
                                    </p:animScale>
                                    <p:animScale>
                                      <p:cBhvr>
                                        <p:cTn id="239" dur="166" decel="50000">
                                          <p:stCondLst>
                                            <p:cond delay="1668"/>
                                          </p:stCondLst>
                                        </p:cTn>
                                        <p:tgtEl>
                                          <p:spTgt spid="6">
                                            <p:graphicEl>
                                              <a:dgm id="{CF13F54F-A88D-4FD5-952B-FAB06A063B15}"/>
                                            </p:graphicEl>
                                          </p:spTgt>
                                        </p:tgtEl>
                                      </p:cBhvr>
                                      <p:to x="100000" y="100000"/>
                                    </p:animScale>
                                    <p:animScale>
                                      <p:cBhvr>
                                        <p:cTn id="240" dur="26">
                                          <p:stCondLst>
                                            <p:cond delay="1808"/>
                                          </p:stCondLst>
                                        </p:cTn>
                                        <p:tgtEl>
                                          <p:spTgt spid="6">
                                            <p:graphicEl>
                                              <a:dgm id="{CF13F54F-A88D-4FD5-952B-FAB06A063B15}"/>
                                            </p:graphicEl>
                                          </p:spTgt>
                                        </p:tgtEl>
                                      </p:cBhvr>
                                      <p:to x="100000" y="95000"/>
                                    </p:animScale>
                                    <p:animScale>
                                      <p:cBhvr>
                                        <p:cTn id="241" dur="166" decel="50000">
                                          <p:stCondLst>
                                            <p:cond delay="1834"/>
                                          </p:stCondLst>
                                        </p:cTn>
                                        <p:tgtEl>
                                          <p:spTgt spid="6">
                                            <p:graphicEl>
                                              <a:dgm id="{CF13F54F-A88D-4FD5-952B-FAB06A063B15}"/>
                                            </p:graphicEl>
                                          </p:spTgt>
                                        </p:tgtEl>
                                      </p:cBhvr>
                                      <p:to x="100000" y="100000"/>
                                    </p:animScale>
                                  </p:childTnLst>
                                </p:cTn>
                              </p:par>
                              <p:par>
                                <p:cTn id="242" presetID="26" presetClass="entr" presetSubtype="0" fill="hold" grpId="0" nodeType="withEffect">
                                  <p:stCondLst>
                                    <p:cond delay="0"/>
                                  </p:stCondLst>
                                  <p:childTnLst>
                                    <p:set>
                                      <p:cBhvr>
                                        <p:cTn id="243" dur="1" fill="hold">
                                          <p:stCondLst>
                                            <p:cond delay="0"/>
                                          </p:stCondLst>
                                        </p:cTn>
                                        <p:tgtEl>
                                          <p:spTgt spid="6">
                                            <p:graphicEl>
                                              <a:dgm id="{0069A2BB-39A5-4F2B-97B7-3BBB527A0FEB}"/>
                                            </p:graphicEl>
                                          </p:spTgt>
                                        </p:tgtEl>
                                        <p:attrNameLst>
                                          <p:attrName>style.visibility</p:attrName>
                                        </p:attrNameLst>
                                      </p:cBhvr>
                                      <p:to>
                                        <p:strVal val="visible"/>
                                      </p:to>
                                    </p:set>
                                    <p:animEffect transition="in" filter="wipe(down)">
                                      <p:cBhvr>
                                        <p:cTn id="244" dur="580">
                                          <p:stCondLst>
                                            <p:cond delay="0"/>
                                          </p:stCondLst>
                                        </p:cTn>
                                        <p:tgtEl>
                                          <p:spTgt spid="6">
                                            <p:graphicEl>
                                              <a:dgm id="{0069A2BB-39A5-4F2B-97B7-3BBB527A0FEB}"/>
                                            </p:graphicEl>
                                          </p:spTgt>
                                        </p:tgtEl>
                                      </p:cBhvr>
                                    </p:animEffect>
                                    <p:anim calcmode="lin" valueType="num">
                                      <p:cBhvr>
                                        <p:cTn id="245" dur="1822" tmFilter="0,0; 0.14,0.36; 0.43,0.73; 0.71,0.91; 1.0,1.0">
                                          <p:stCondLst>
                                            <p:cond delay="0"/>
                                          </p:stCondLst>
                                        </p:cTn>
                                        <p:tgtEl>
                                          <p:spTgt spid="6">
                                            <p:graphicEl>
                                              <a:dgm id="{0069A2BB-39A5-4F2B-97B7-3BBB527A0FEB}"/>
                                            </p:graphicEl>
                                          </p:spTgt>
                                        </p:tgtEl>
                                        <p:attrNameLst>
                                          <p:attrName>ppt_x</p:attrName>
                                        </p:attrNameLst>
                                      </p:cBhvr>
                                      <p:tavLst>
                                        <p:tav tm="0">
                                          <p:val>
                                            <p:strVal val="#ppt_x-0.25"/>
                                          </p:val>
                                        </p:tav>
                                        <p:tav tm="100000">
                                          <p:val>
                                            <p:strVal val="#ppt_x"/>
                                          </p:val>
                                        </p:tav>
                                      </p:tavLst>
                                    </p:anim>
                                    <p:anim calcmode="lin" valueType="num">
                                      <p:cBhvr>
                                        <p:cTn id="246" dur="664" tmFilter="0.0,0.0; 0.25,0.07; 0.50,0.2; 0.75,0.467; 1.0,1.0">
                                          <p:stCondLst>
                                            <p:cond delay="0"/>
                                          </p:stCondLst>
                                        </p:cTn>
                                        <p:tgtEl>
                                          <p:spTgt spid="6">
                                            <p:graphicEl>
                                              <a:dgm id="{0069A2BB-39A5-4F2B-97B7-3BBB527A0FEB}"/>
                                            </p:graphicEl>
                                          </p:spTgt>
                                        </p:tgtEl>
                                        <p:attrNameLst>
                                          <p:attrName>ppt_y</p:attrName>
                                        </p:attrNameLst>
                                      </p:cBhvr>
                                      <p:tavLst>
                                        <p:tav tm="0" fmla="#ppt_y-sin(pi*$)/3">
                                          <p:val>
                                            <p:fltVal val="0.5"/>
                                          </p:val>
                                        </p:tav>
                                        <p:tav tm="100000">
                                          <p:val>
                                            <p:fltVal val="1"/>
                                          </p:val>
                                        </p:tav>
                                      </p:tavLst>
                                    </p:anim>
                                    <p:anim calcmode="lin" valueType="num">
                                      <p:cBhvr>
                                        <p:cTn id="247" dur="664" tmFilter="0, 0; 0.125,0.2665; 0.25,0.4; 0.375,0.465; 0.5,0.5;  0.625,0.535; 0.75,0.6; 0.875,0.7335; 1,1">
                                          <p:stCondLst>
                                            <p:cond delay="664"/>
                                          </p:stCondLst>
                                        </p:cTn>
                                        <p:tgtEl>
                                          <p:spTgt spid="6">
                                            <p:graphicEl>
                                              <a:dgm id="{0069A2BB-39A5-4F2B-97B7-3BBB527A0FEB}"/>
                                            </p:graphicEl>
                                          </p:spTgt>
                                        </p:tgtEl>
                                        <p:attrNameLst>
                                          <p:attrName>ppt_y</p:attrName>
                                        </p:attrNameLst>
                                      </p:cBhvr>
                                      <p:tavLst>
                                        <p:tav tm="0" fmla="#ppt_y-sin(pi*$)/9">
                                          <p:val>
                                            <p:fltVal val="0"/>
                                          </p:val>
                                        </p:tav>
                                        <p:tav tm="100000">
                                          <p:val>
                                            <p:fltVal val="1"/>
                                          </p:val>
                                        </p:tav>
                                      </p:tavLst>
                                    </p:anim>
                                    <p:anim calcmode="lin" valueType="num">
                                      <p:cBhvr>
                                        <p:cTn id="248" dur="332" tmFilter="0, 0; 0.125,0.2665; 0.25,0.4; 0.375,0.465; 0.5,0.5;  0.625,0.535; 0.75,0.6; 0.875,0.7335; 1,1">
                                          <p:stCondLst>
                                            <p:cond delay="1324"/>
                                          </p:stCondLst>
                                        </p:cTn>
                                        <p:tgtEl>
                                          <p:spTgt spid="6">
                                            <p:graphicEl>
                                              <a:dgm id="{0069A2BB-39A5-4F2B-97B7-3BBB527A0FEB}"/>
                                            </p:graphicEl>
                                          </p:spTgt>
                                        </p:tgtEl>
                                        <p:attrNameLst>
                                          <p:attrName>ppt_y</p:attrName>
                                        </p:attrNameLst>
                                      </p:cBhvr>
                                      <p:tavLst>
                                        <p:tav tm="0" fmla="#ppt_y-sin(pi*$)/27">
                                          <p:val>
                                            <p:fltVal val="0"/>
                                          </p:val>
                                        </p:tav>
                                        <p:tav tm="100000">
                                          <p:val>
                                            <p:fltVal val="1"/>
                                          </p:val>
                                        </p:tav>
                                      </p:tavLst>
                                    </p:anim>
                                    <p:anim calcmode="lin" valueType="num">
                                      <p:cBhvr>
                                        <p:cTn id="249" dur="164" tmFilter="0, 0; 0.125,0.2665; 0.25,0.4; 0.375,0.465; 0.5,0.5;  0.625,0.535; 0.75,0.6; 0.875,0.7335; 1,1">
                                          <p:stCondLst>
                                            <p:cond delay="1656"/>
                                          </p:stCondLst>
                                        </p:cTn>
                                        <p:tgtEl>
                                          <p:spTgt spid="6">
                                            <p:graphicEl>
                                              <a:dgm id="{0069A2BB-39A5-4F2B-97B7-3BBB527A0FEB}"/>
                                            </p:graphicEl>
                                          </p:spTgt>
                                        </p:tgtEl>
                                        <p:attrNameLst>
                                          <p:attrName>ppt_y</p:attrName>
                                        </p:attrNameLst>
                                      </p:cBhvr>
                                      <p:tavLst>
                                        <p:tav tm="0" fmla="#ppt_y-sin(pi*$)/81">
                                          <p:val>
                                            <p:fltVal val="0"/>
                                          </p:val>
                                        </p:tav>
                                        <p:tav tm="100000">
                                          <p:val>
                                            <p:fltVal val="1"/>
                                          </p:val>
                                        </p:tav>
                                      </p:tavLst>
                                    </p:anim>
                                    <p:animScale>
                                      <p:cBhvr>
                                        <p:cTn id="250" dur="26">
                                          <p:stCondLst>
                                            <p:cond delay="650"/>
                                          </p:stCondLst>
                                        </p:cTn>
                                        <p:tgtEl>
                                          <p:spTgt spid="6">
                                            <p:graphicEl>
                                              <a:dgm id="{0069A2BB-39A5-4F2B-97B7-3BBB527A0FEB}"/>
                                            </p:graphicEl>
                                          </p:spTgt>
                                        </p:tgtEl>
                                      </p:cBhvr>
                                      <p:to x="100000" y="60000"/>
                                    </p:animScale>
                                    <p:animScale>
                                      <p:cBhvr>
                                        <p:cTn id="251" dur="166" decel="50000">
                                          <p:stCondLst>
                                            <p:cond delay="676"/>
                                          </p:stCondLst>
                                        </p:cTn>
                                        <p:tgtEl>
                                          <p:spTgt spid="6">
                                            <p:graphicEl>
                                              <a:dgm id="{0069A2BB-39A5-4F2B-97B7-3BBB527A0FEB}"/>
                                            </p:graphicEl>
                                          </p:spTgt>
                                        </p:tgtEl>
                                      </p:cBhvr>
                                      <p:to x="100000" y="100000"/>
                                    </p:animScale>
                                    <p:animScale>
                                      <p:cBhvr>
                                        <p:cTn id="252" dur="26">
                                          <p:stCondLst>
                                            <p:cond delay="1312"/>
                                          </p:stCondLst>
                                        </p:cTn>
                                        <p:tgtEl>
                                          <p:spTgt spid="6">
                                            <p:graphicEl>
                                              <a:dgm id="{0069A2BB-39A5-4F2B-97B7-3BBB527A0FEB}"/>
                                            </p:graphicEl>
                                          </p:spTgt>
                                        </p:tgtEl>
                                      </p:cBhvr>
                                      <p:to x="100000" y="80000"/>
                                    </p:animScale>
                                    <p:animScale>
                                      <p:cBhvr>
                                        <p:cTn id="253" dur="166" decel="50000">
                                          <p:stCondLst>
                                            <p:cond delay="1338"/>
                                          </p:stCondLst>
                                        </p:cTn>
                                        <p:tgtEl>
                                          <p:spTgt spid="6">
                                            <p:graphicEl>
                                              <a:dgm id="{0069A2BB-39A5-4F2B-97B7-3BBB527A0FEB}"/>
                                            </p:graphicEl>
                                          </p:spTgt>
                                        </p:tgtEl>
                                      </p:cBhvr>
                                      <p:to x="100000" y="100000"/>
                                    </p:animScale>
                                    <p:animScale>
                                      <p:cBhvr>
                                        <p:cTn id="254" dur="26">
                                          <p:stCondLst>
                                            <p:cond delay="1642"/>
                                          </p:stCondLst>
                                        </p:cTn>
                                        <p:tgtEl>
                                          <p:spTgt spid="6">
                                            <p:graphicEl>
                                              <a:dgm id="{0069A2BB-39A5-4F2B-97B7-3BBB527A0FEB}"/>
                                            </p:graphicEl>
                                          </p:spTgt>
                                        </p:tgtEl>
                                      </p:cBhvr>
                                      <p:to x="100000" y="90000"/>
                                    </p:animScale>
                                    <p:animScale>
                                      <p:cBhvr>
                                        <p:cTn id="255" dur="166" decel="50000">
                                          <p:stCondLst>
                                            <p:cond delay="1668"/>
                                          </p:stCondLst>
                                        </p:cTn>
                                        <p:tgtEl>
                                          <p:spTgt spid="6">
                                            <p:graphicEl>
                                              <a:dgm id="{0069A2BB-39A5-4F2B-97B7-3BBB527A0FEB}"/>
                                            </p:graphicEl>
                                          </p:spTgt>
                                        </p:tgtEl>
                                      </p:cBhvr>
                                      <p:to x="100000" y="100000"/>
                                    </p:animScale>
                                    <p:animScale>
                                      <p:cBhvr>
                                        <p:cTn id="256" dur="26">
                                          <p:stCondLst>
                                            <p:cond delay="1808"/>
                                          </p:stCondLst>
                                        </p:cTn>
                                        <p:tgtEl>
                                          <p:spTgt spid="6">
                                            <p:graphicEl>
                                              <a:dgm id="{0069A2BB-39A5-4F2B-97B7-3BBB527A0FEB}"/>
                                            </p:graphicEl>
                                          </p:spTgt>
                                        </p:tgtEl>
                                      </p:cBhvr>
                                      <p:to x="100000" y="95000"/>
                                    </p:animScale>
                                    <p:animScale>
                                      <p:cBhvr>
                                        <p:cTn id="257" dur="166" decel="50000">
                                          <p:stCondLst>
                                            <p:cond delay="1834"/>
                                          </p:stCondLst>
                                        </p:cTn>
                                        <p:tgtEl>
                                          <p:spTgt spid="6">
                                            <p:graphicEl>
                                              <a:dgm id="{0069A2BB-39A5-4F2B-97B7-3BBB527A0FEB}"/>
                                            </p:graphicEl>
                                          </p:spTgt>
                                        </p:tgtEl>
                                      </p:cBhvr>
                                      <p:to x="100000" y="100000"/>
                                    </p:animScale>
                                  </p:childTnLst>
                                </p:cTn>
                              </p:par>
                              <p:par>
                                <p:cTn id="258" presetID="26" presetClass="entr" presetSubtype="0" fill="hold" grpId="0" nodeType="withEffect">
                                  <p:stCondLst>
                                    <p:cond delay="0"/>
                                  </p:stCondLst>
                                  <p:childTnLst>
                                    <p:set>
                                      <p:cBhvr>
                                        <p:cTn id="259" dur="1" fill="hold">
                                          <p:stCondLst>
                                            <p:cond delay="0"/>
                                          </p:stCondLst>
                                        </p:cTn>
                                        <p:tgtEl>
                                          <p:spTgt spid="6">
                                            <p:graphicEl>
                                              <a:dgm id="{1ED74B6E-47B2-4CF3-A819-891DF34C3490}"/>
                                            </p:graphicEl>
                                          </p:spTgt>
                                        </p:tgtEl>
                                        <p:attrNameLst>
                                          <p:attrName>style.visibility</p:attrName>
                                        </p:attrNameLst>
                                      </p:cBhvr>
                                      <p:to>
                                        <p:strVal val="visible"/>
                                      </p:to>
                                    </p:set>
                                    <p:animEffect transition="in" filter="wipe(down)">
                                      <p:cBhvr>
                                        <p:cTn id="260" dur="580">
                                          <p:stCondLst>
                                            <p:cond delay="0"/>
                                          </p:stCondLst>
                                        </p:cTn>
                                        <p:tgtEl>
                                          <p:spTgt spid="6">
                                            <p:graphicEl>
                                              <a:dgm id="{1ED74B6E-47B2-4CF3-A819-891DF34C3490}"/>
                                            </p:graphicEl>
                                          </p:spTgt>
                                        </p:tgtEl>
                                      </p:cBhvr>
                                    </p:animEffect>
                                    <p:anim calcmode="lin" valueType="num">
                                      <p:cBhvr>
                                        <p:cTn id="261" dur="1822" tmFilter="0,0; 0.14,0.36; 0.43,0.73; 0.71,0.91; 1.0,1.0">
                                          <p:stCondLst>
                                            <p:cond delay="0"/>
                                          </p:stCondLst>
                                        </p:cTn>
                                        <p:tgtEl>
                                          <p:spTgt spid="6">
                                            <p:graphicEl>
                                              <a:dgm id="{1ED74B6E-47B2-4CF3-A819-891DF34C3490}"/>
                                            </p:graphicEl>
                                          </p:spTgt>
                                        </p:tgtEl>
                                        <p:attrNameLst>
                                          <p:attrName>ppt_x</p:attrName>
                                        </p:attrNameLst>
                                      </p:cBhvr>
                                      <p:tavLst>
                                        <p:tav tm="0">
                                          <p:val>
                                            <p:strVal val="#ppt_x-0.25"/>
                                          </p:val>
                                        </p:tav>
                                        <p:tav tm="100000">
                                          <p:val>
                                            <p:strVal val="#ppt_x"/>
                                          </p:val>
                                        </p:tav>
                                      </p:tavLst>
                                    </p:anim>
                                    <p:anim calcmode="lin" valueType="num">
                                      <p:cBhvr>
                                        <p:cTn id="262" dur="664" tmFilter="0.0,0.0; 0.25,0.07; 0.50,0.2; 0.75,0.467; 1.0,1.0">
                                          <p:stCondLst>
                                            <p:cond delay="0"/>
                                          </p:stCondLst>
                                        </p:cTn>
                                        <p:tgtEl>
                                          <p:spTgt spid="6">
                                            <p:graphicEl>
                                              <a:dgm id="{1ED74B6E-47B2-4CF3-A819-891DF34C3490}"/>
                                            </p:graphicEl>
                                          </p:spTgt>
                                        </p:tgtEl>
                                        <p:attrNameLst>
                                          <p:attrName>ppt_y</p:attrName>
                                        </p:attrNameLst>
                                      </p:cBhvr>
                                      <p:tavLst>
                                        <p:tav tm="0" fmla="#ppt_y-sin(pi*$)/3">
                                          <p:val>
                                            <p:fltVal val="0.5"/>
                                          </p:val>
                                        </p:tav>
                                        <p:tav tm="100000">
                                          <p:val>
                                            <p:fltVal val="1"/>
                                          </p:val>
                                        </p:tav>
                                      </p:tavLst>
                                    </p:anim>
                                    <p:anim calcmode="lin" valueType="num">
                                      <p:cBhvr>
                                        <p:cTn id="263" dur="664" tmFilter="0, 0; 0.125,0.2665; 0.25,0.4; 0.375,0.465; 0.5,0.5;  0.625,0.535; 0.75,0.6; 0.875,0.7335; 1,1">
                                          <p:stCondLst>
                                            <p:cond delay="664"/>
                                          </p:stCondLst>
                                        </p:cTn>
                                        <p:tgtEl>
                                          <p:spTgt spid="6">
                                            <p:graphicEl>
                                              <a:dgm id="{1ED74B6E-47B2-4CF3-A819-891DF34C3490}"/>
                                            </p:graphicEl>
                                          </p:spTgt>
                                        </p:tgtEl>
                                        <p:attrNameLst>
                                          <p:attrName>ppt_y</p:attrName>
                                        </p:attrNameLst>
                                      </p:cBhvr>
                                      <p:tavLst>
                                        <p:tav tm="0" fmla="#ppt_y-sin(pi*$)/9">
                                          <p:val>
                                            <p:fltVal val="0"/>
                                          </p:val>
                                        </p:tav>
                                        <p:tav tm="100000">
                                          <p:val>
                                            <p:fltVal val="1"/>
                                          </p:val>
                                        </p:tav>
                                      </p:tavLst>
                                    </p:anim>
                                    <p:anim calcmode="lin" valueType="num">
                                      <p:cBhvr>
                                        <p:cTn id="264" dur="332" tmFilter="0, 0; 0.125,0.2665; 0.25,0.4; 0.375,0.465; 0.5,0.5;  0.625,0.535; 0.75,0.6; 0.875,0.7335; 1,1">
                                          <p:stCondLst>
                                            <p:cond delay="1324"/>
                                          </p:stCondLst>
                                        </p:cTn>
                                        <p:tgtEl>
                                          <p:spTgt spid="6">
                                            <p:graphicEl>
                                              <a:dgm id="{1ED74B6E-47B2-4CF3-A819-891DF34C3490}"/>
                                            </p:graphicEl>
                                          </p:spTgt>
                                        </p:tgtEl>
                                        <p:attrNameLst>
                                          <p:attrName>ppt_y</p:attrName>
                                        </p:attrNameLst>
                                      </p:cBhvr>
                                      <p:tavLst>
                                        <p:tav tm="0" fmla="#ppt_y-sin(pi*$)/27">
                                          <p:val>
                                            <p:fltVal val="0"/>
                                          </p:val>
                                        </p:tav>
                                        <p:tav tm="100000">
                                          <p:val>
                                            <p:fltVal val="1"/>
                                          </p:val>
                                        </p:tav>
                                      </p:tavLst>
                                    </p:anim>
                                    <p:anim calcmode="lin" valueType="num">
                                      <p:cBhvr>
                                        <p:cTn id="265" dur="164" tmFilter="0, 0; 0.125,0.2665; 0.25,0.4; 0.375,0.465; 0.5,0.5;  0.625,0.535; 0.75,0.6; 0.875,0.7335; 1,1">
                                          <p:stCondLst>
                                            <p:cond delay="1656"/>
                                          </p:stCondLst>
                                        </p:cTn>
                                        <p:tgtEl>
                                          <p:spTgt spid="6">
                                            <p:graphicEl>
                                              <a:dgm id="{1ED74B6E-47B2-4CF3-A819-891DF34C3490}"/>
                                            </p:graphicEl>
                                          </p:spTgt>
                                        </p:tgtEl>
                                        <p:attrNameLst>
                                          <p:attrName>ppt_y</p:attrName>
                                        </p:attrNameLst>
                                      </p:cBhvr>
                                      <p:tavLst>
                                        <p:tav tm="0" fmla="#ppt_y-sin(pi*$)/81">
                                          <p:val>
                                            <p:fltVal val="0"/>
                                          </p:val>
                                        </p:tav>
                                        <p:tav tm="100000">
                                          <p:val>
                                            <p:fltVal val="1"/>
                                          </p:val>
                                        </p:tav>
                                      </p:tavLst>
                                    </p:anim>
                                    <p:animScale>
                                      <p:cBhvr>
                                        <p:cTn id="266" dur="26">
                                          <p:stCondLst>
                                            <p:cond delay="650"/>
                                          </p:stCondLst>
                                        </p:cTn>
                                        <p:tgtEl>
                                          <p:spTgt spid="6">
                                            <p:graphicEl>
                                              <a:dgm id="{1ED74B6E-47B2-4CF3-A819-891DF34C3490}"/>
                                            </p:graphicEl>
                                          </p:spTgt>
                                        </p:tgtEl>
                                      </p:cBhvr>
                                      <p:to x="100000" y="60000"/>
                                    </p:animScale>
                                    <p:animScale>
                                      <p:cBhvr>
                                        <p:cTn id="267" dur="166" decel="50000">
                                          <p:stCondLst>
                                            <p:cond delay="676"/>
                                          </p:stCondLst>
                                        </p:cTn>
                                        <p:tgtEl>
                                          <p:spTgt spid="6">
                                            <p:graphicEl>
                                              <a:dgm id="{1ED74B6E-47B2-4CF3-A819-891DF34C3490}"/>
                                            </p:graphicEl>
                                          </p:spTgt>
                                        </p:tgtEl>
                                      </p:cBhvr>
                                      <p:to x="100000" y="100000"/>
                                    </p:animScale>
                                    <p:animScale>
                                      <p:cBhvr>
                                        <p:cTn id="268" dur="26">
                                          <p:stCondLst>
                                            <p:cond delay="1312"/>
                                          </p:stCondLst>
                                        </p:cTn>
                                        <p:tgtEl>
                                          <p:spTgt spid="6">
                                            <p:graphicEl>
                                              <a:dgm id="{1ED74B6E-47B2-4CF3-A819-891DF34C3490}"/>
                                            </p:graphicEl>
                                          </p:spTgt>
                                        </p:tgtEl>
                                      </p:cBhvr>
                                      <p:to x="100000" y="80000"/>
                                    </p:animScale>
                                    <p:animScale>
                                      <p:cBhvr>
                                        <p:cTn id="269" dur="166" decel="50000">
                                          <p:stCondLst>
                                            <p:cond delay="1338"/>
                                          </p:stCondLst>
                                        </p:cTn>
                                        <p:tgtEl>
                                          <p:spTgt spid="6">
                                            <p:graphicEl>
                                              <a:dgm id="{1ED74B6E-47B2-4CF3-A819-891DF34C3490}"/>
                                            </p:graphicEl>
                                          </p:spTgt>
                                        </p:tgtEl>
                                      </p:cBhvr>
                                      <p:to x="100000" y="100000"/>
                                    </p:animScale>
                                    <p:animScale>
                                      <p:cBhvr>
                                        <p:cTn id="270" dur="26">
                                          <p:stCondLst>
                                            <p:cond delay="1642"/>
                                          </p:stCondLst>
                                        </p:cTn>
                                        <p:tgtEl>
                                          <p:spTgt spid="6">
                                            <p:graphicEl>
                                              <a:dgm id="{1ED74B6E-47B2-4CF3-A819-891DF34C3490}"/>
                                            </p:graphicEl>
                                          </p:spTgt>
                                        </p:tgtEl>
                                      </p:cBhvr>
                                      <p:to x="100000" y="90000"/>
                                    </p:animScale>
                                    <p:animScale>
                                      <p:cBhvr>
                                        <p:cTn id="271" dur="166" decel="50000">
                                          <p:stCondLst>
                                            <p:cond delay="1668"/>
                                          </p:stCondLst>
                                        </p:cTn>
                                        <p:tgtEl>
                                          <p:spTgt spid="6">
                                            <p:graphicEl>
                                              <a:dgm id="{1ED74B6E-47B2-4CF3-A819-891DF34C3490}"/>
                                            </p:graphicEl>
                                          </p:spTgt>
                                        </p:tgtEl>
                                      </p:cBhvr>
                                      <p:to x="100000" y="100000"/>
                                    </p:animScale>
                                    <p:animScale>
                                      <p:cBhvr>
                                        <p:cTn id="272" dur="26">
                                          <p:stCondLst>
                                            <p:cond delay="1808"/>
                                          </p:stCondLst>
                                        </p:cTn>
                                        <p:tgtEl>
                                          <p:spTgt spid="6">
                                            <p:graphicEl>
                                              <a:dgm id="{1ED74B6E-47B2-4CF3-A819-891DF34C3490}"/>
                                            </p:graphicEl>
                                          </p:spTgt>
                                        </p:tgtEl>
                                      </p:cBhvr>
                                      <p:to x="100000" y="95000"/>
                                    </p:animScale>
                                    <p:animScale>
                                      <p:cBhvr>
                                        <p:cTn id="273" dur="166" decel="50000">
                                          <p:stCondLst>
                                            <p:cond delay="1834"/>
                                          </p:stCondLst>
                                        </p:cTn>
                                        <p:tgtEl>
                                          <p:spTgt spid="6">
                                            <p:graphicEl>
                                              <a:dgm id="{1ED74B6E-47B2-4CF3-A819-891DF34C3490}"/>
                                            </p:graphicEl>
                                          </p:spTgt>
                                        </p:tgtEl>
                                      </p:cBhvr>
                                      <p:to x="100000" y="100000"/>
                                    </p:animScale>
                                  </p:childTnLst>
                                </p:cTn>
                              </p:par>
                              <p:par>
                                <p:cTn id="274" presetID="26" presetClass="entr" presetSubtype="0" fill="hold" grpId="0" nodeType="withEffect">
                                  <p:stCondLst>
                                    <p:cond delay="0"/>
                                  </p:stCondLst>
                                  <p:childTnLst>
                                    <p:set>
                                      <p:cBhvr>
                                        <p:cTn id="275" dur="1" fill="hold">
                                          <p:stCondLst>
                                            <p:cond delay="0"/>
                                          </p:stCondLst>
                                        </p:cTn>
                                        <p:tgtEl>
                                          <p:spTgt spid="6">
                                            <p:graphicEl>
                                              <a:dgm id="{6862278C-90F3-4834-A5FD-AA8B16692F05}"/>
                                            </p:graphicEl>
                                          </p:spTgt>
                                        </p:tgtEl>
                                        <p:attrNameLst>
                                          <p:attrName>style.visibility</p:attrName>
                                        </p:attrNameLst>
                                      </p:cBhvr>
                                      <p:to>
                                        <p:strVal val="visible"/>
                                      </p:to>
                                    </p:set>
                                    <p:animEffect transition="in" filter="wipe(down)">
                                      <p:cBhvr>
                                        <p:cTn id="276" dur="580">
                                          <p:stCondLst>
                                            <p:cond delay="0"/>
                                          </p:stCondLst>
                                        </p:cTn>
                                        <p:tgtEl>
                                          <p:spTgt spid="6">
                                            <p:graphicEl>
                                              <a:dgm id="{6862278C-90F3-4834-A5FD-AA8B16692F05}"/>
                                            </p:graphicEl>
                                          </p:spTgt>
                                        </p:tgtEl>
                                      </p:cBhvr>
                                    </p:animEffect>
                                    <p:anim calcmode="lin" valueType="num">
                                      <p:cBhvr>
                                        <p:cTn id="277" dur="1822" tmFilter="0,0; 0.14,0.36; 0.43,0.73; 0.71,0.91; 1.0,1.0">
                                          <p:stCondLst>
                                            <p:cond delay="0"/>
                                          </p:stCondLst>
                                        </p:cTn>
                                        <p:tgtEl>
                                          <p:spTgt spid="6">
                                            <p:graphicEl>
                                              <a:dgm id="{6862278C-90F3-4834-A5FD-AA8B16692F05}"/>
                                            </p:graphicEl>
                                          </p:spTgt>
                                        </p:tgtEl>
                                        <p:attrNameLst>
                                          <p:attrName>ppt_x</p:attrName>
                                        </p:attrNameLst>
                                      </p:cBhvr>
                                      <p:tavLst>
                                        <p:tav tm="0">
                                          <p:val>
                                            <p:strVal val="#ppt_x-0.25"/>
                                          </p:val>
                                        </p:tav>
                                        <p:tav tm="100000">
                                          <p:val>
                                            <p:strVal val="#ppt_x"/>
                                          </p:val>
                                        </p:tav>
                                      </p:tavLst>
                                    </p:anim>
                                    <p:anim calcmode="lin" valueType="num">
                                      <p:cBhvr>
                                        <p:cTn id="278" dur="664" tmFilter="0.0,0.0; 0.25,0.07; 0.50,0.2; 0.75,0.467; 1.0,1.0">
                                          <p:stCondLst>
                                            <p:cond delay="0"/>
                                          </p:stCondLst>
                                        </p:cTn>
                                        <p:tgtEl>
                                          <p:spTgt spid="6">
                                            <p:graphicEl>
                                              <a:dgm id="{6862278C-90F3-4834-A5FD-AA8B16692F05}"/>
                                            </p:graphicEl>
                                          </p:spTgt>
                                        </p:tgtEl>
                                        <p:attrNameLst>
                                          <p:attrName>ppt_y</p:attrName>
                                        </p:attrNameLst>
                                      </p:cBhvr>
                                      <p:tavLst>
                                        <p:tav tm="0" fmla="#ppt_y-sin(pi*$)/3">
                                          <p:val>
                                            <p:fltVal val="0.5"/>
                                          </p:val>
                                        </p:tav>
                                        <p:tav tm="100000">
                                          <p:val>
                                            <p:fltVal val="1"/>
                                          </p:val>
                                        </p:tav>
                                      </p:tavLst>
                                    </p:anim>
                                    <p:anim calcmode="lin" valueType="num">
                                      <p:cBhvr>
                                        <p:cTn id="279" dur="664" tmFilter="0, 0; 0.125,0.2665; 0.25,0.4; 0.375,0.465; 0.5,0.5;  0.625,0.535; 0.75,0.6; 0.875,0.7335; 1,1">
                                          <p:stCondLst>
                                            <p:cond delay="664"/>
                                          </p:stCondLst>
                                        </p:cTn>
                                        <p:tgtEl>
                                          <p:spTgt spid="6">
                                            <p:graphicEl>
                                              <a:dgm id="{6862278C-90F3-4834-A5FD-AA8B16692F05}"/>
                                            </p:graphicEl>
                                          </p:spTgt>
                                        </p:tgtEl>
                                        <p:attrNameLst>
                                          <p:attrName>ppt_y</p:attrName>
                                        </p:attrNameLst>
                                      </p:cBhvr>
                                      <p:tavLst>
                                        <p:tav tm="0" fmla="#ppt_y-sin(pi*$)/9">
                                          <p:val>
                                            <p:fltVal val="0"/>
                                          </p:val>
                                        </p:tav>
                                        <p:tav tm="100000">
                                          <p:val>
                                            <p:fltVal val="1"/>
                                          </p:val>
                                        </p:tav>
                                      </p:tavLst>
                                    </p:anim>
                                    <p:anim calcmode="lin" valueType="num">
                                      <p:cBhvr>
                                        <p:cTn id="280" dur="332" tmFilter="0, 0; 0.125,0.2665; 0.25,0.4; 0.375,0.465; 0.5,0.5;  0.625,0.535; 0.75,0.6; 0.875,0.7335; 1,1">
                                          <p:stCondLst>
                                            <p:cond delay="1324"/>
                                          </p:stCondLst>
                                        </p:cTn>
                                        <p:tgtEl>
                                          <p:spTgt spid="6">
                                            <p:graphicEl>
                                              <a:dgm id="{6862278C-90F3-4834-A5FD-AA8B16692F05}"/>
                                            </p:graphicEl>
                                          </p:spTgt>
                                        </p:tgtEl>
                                        <p:attrNameLst>
                                          <p:attrName>ppt_y</p:attrName>
                                        </p:attrNameLst>
                                      </p:cBhvr>
                                      <p:tavLst>
                                        <p:tav tm="0" fmla="#ppt_y-sin(pi*$)/27">
                                          <p:val>
                                            <p:fltVal val="0"/>
                                          </p:val>
                                        </p:tav>
                                        <p:tav tm="100000">
                                          <p:val>
                                            <p:fltVal val="1"/>
                                          </p:val>
                                        </p:tav>
                                      </p:tavLst>
                                    </p:anim>
                                    <p:anim calcmode="lin" valueType="num">
                                      <p:cBhvr>
                                        <p:cTn id="281" dur="164" tmFilter="0, 0; 0.125,0.2665; 0.25,0.4; 0.375,0.465; 0.5,0.5;  0.625,0.535; 0.75,0.6; 0.875,0.7335; 1,1">
                                          <p:stCondLst>
                                            <p:cond delay="1656"/>
                                          </p:stCondLst>
                                        </p:cTn>
                                        <p:tgtEl>
                                          <p:spTgt spid="6">
                                            <p:graphicEl>
                                              <a:dgm id="{6862278C-90F3-4834-A5FD-AA8B16692F05}"/>
                                            </p:graphicEl>
                                          </p:spTgt>
                                        </p:tgtEl>
                                        <p:attrNameLst>
                                          <p:attrName>ppt_y</p:attrName>
                                        </p:attrNameLst>
                                      </p:cBhvr>
                                      <p:tavLst>
                                        <p:tav tm="0" fmla="#ppt_y-sin(pi*$)/81">
                                          <p:val>
                                            <p:fltVal val="0"/>
                                          </p:val>
                                        </p:tav>
                                        <p:tav tm="100000">
                                          <p:val>
                                            <p:fltVal val="1"/>
                                          </p:val>
                                        </p:tav>
                                      </p:tavLst>
                                    </p:anim>
                                    <p:animScale>
                                      <p:cBhvr>
                                        <p:cTn id="282" dur="26">
                                          <p:stCondLst>
                                            <p:cond delay="650"/>
                                          </p:stCondLst>
                                        </p:cTn>
                                        <p:tgtEl>
                                          <p:spTgt spid="6">
                                            <p:graphicEl>
                                              <a:dgm id="{6862278C-90F3-4834-A5FD-AA8B16692F05}"/>
                                            </p:graphicEl>
                                          </p:spTgt>
                                        </p:tgtEl>
                                      </p:cBhvr>
                                      <p:to x="100000" y="60000"/>
                                    </p:animScale>
                                    <p:animScale>
                                      <p:cBhvr>
                                        <p:cTn id="283" dur="166" decel="50000">
                                          <p:stCondLst>
                                            <p:cond delay="676"/>
                                          </p:stCondLst>
                                        </p:cTn>
                                        <p:tgtEl>
                                          <p:spTgt spid="6">
                                            <p:graphicEl>
                                              <a:dgm id="{6862278C-90F3-4834-A5FD-AA8B16692F05}"/>
                                            </p:graphicEl>
                                          </p:spTgt>
                                        </p:tgtEl>
                                      </p:cBhvr>
                                      <p:to x="100000" y="100000"/>
                                    </p:animScale>
                                    <p:animScale>
                                      <p:cBhvr>
                                        <p:cTn id="284" dur="26">
                                          <p:stCondLst>
                                            <p:cond delay="1312"/>
                                          </p:stCondLst>
                                        </p:cTn>
                                        <p:tgtEl>
                                          <p:spTgt spid="6">
                                            <p:graphicEl>
                                              <a:dgm id="{6862278C-90F3-4834-A5FD-AA8B16692F05}"/>
                                            </p:graphicEl>
                                          </p:spTgt>
                                        </p:tgtEl>
                                      </p:cBhvr>
                                      <p:to x="100000" y="80000"/>
                                    </p:animScale>
                                    <p:animScale>
                                      <p:cBhvr>
                                        <p:cTn id="285" dur="166" decel="50000">
                                          <p:stCondLst>
                                            <p:cond delay="1338"/>
                                          </p:stCondLst>
                                        </p:cTn>
                                        <p:tgtEl>
                                          <p:spTgt spid="6">
                                            <p:graphicEl>
                                              <a:dgm id="{6862278C-90F3-4834-A5FD-AA8B16692F05}"/>
                                            </p:graphicEl>
                                          </p:spTgt>
                                        </p:tgtEl>
                                      </p:cBhvr>
                                      <p:to x="100000" y="100000"/>
                                    </p:animScale>
                                    <p:animScale>
                                      <p:cBhvr>
                                        <p:cTn id="286" dur="26">
                                          <p:stCondLst>
                                            <p:cond delay="1642"/>
                                          </p:stCondLst>
                                        </p:cTn>
                                        <p:tgtEl>
                                          <p:spTgt spid="6">
                                            <p:graphicEl>
                                              <a:dgm id="{6862278C-90F3-4834-A5FD-AA8B16692F05}"/>
                                            </p:graphicEl>
                                          </p:spTgt>
                                        </p:tgtEl>
                                      </p:cBhvr>
                                      <p:to x="100000" y="90000"/>
                                    </p:animScale>
                                    <p:animScale>
                                      <p:cBhvr>
                                        <p:cTn id="287" dur="166" decel="50000">
                                          <p:stCondLst>
                                            <p:cond delay="1668"/>
                                          </p:stCondLst>
                                        </p:cTn>
                                        <p:tgtEl>
                                          <p:spTgt spid="6">
                                            <p:graphicEl>
                                              <a:dgm id="{6862278C-90F3-4834-A5FD-AA8B16692F05}"/>
                                            </p:graphicEl>
                                          </p:spTgt>
                                        </p:tgtEl>
                                      </p:cBhvr>
                                      <p:to x="100000" y="100000"/>
                                    </p:animScale>
                                    <p:animScale>
                                      <p:cBhvr>
                                        <p:cTn id="288" dur="26">
                                          <p:stCondLst>
                                            <p:cond delay="1808"/>
                                          </p:stCondLst>
                                        </p:cTn>
                                        <p:tgtEl>
                                          <p:spTgt spid="6">
                                            <p:graphicEl>
                                              <a:dgm id="{6862278C-90F3-4834-A5FD-AA8B16692F05}"/>
                                            </p:graphicEl>
                                          </p:spTgt>
                                        </p:tgtEl>
                                      </p:cBhvr>
                                      <p:to x="100000" y="95000"/>
                                    </p:animScale>
                                    <p:animScale>
                                      <p:cBhvr>
                                        <p:cTn id="289" dur="166" decel="50000">
                                          <p:stCondLst>
                                            <p:cond delay="1834"/>
                                          </p:stCondLst>
                                        </p:cTn>
                                        <p:tgtEl>
                                          <p:spTgt spid="6">
                                            <p:graphicEl>
                                              <a:dgm id="{6862278C-90F3-4834-A5FD-AA8B16692F05}"/>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3 Marcador de número de diapositiva"/>
          <p:cNvSpPr>
            <a:spLocks noGrp="1"/>
          </p:cNvSpPr>
          <p:nvPr>
            <p:ph type="sldNum" sz="quarter" idx="12"/>
          </p:nvPr>
        </p:nvSpPr>
        <p:spPr/>
        <p:txBody>
          <a:bodyPr/>
          <a:lstStyle/>
          <a:p>
            <a:fld id="{103161EA-3838-4585-991A-9FE3F83376D8}" type="slidenum">
              <a:rPr lang="en-US" smtClean="0"/>
              <a:pPr/>
              <a:t>14</a:t>
            </a:fld>
            <a:endParaRPr lang="en-US" dirty="0"/>
          </a:p>
        </p:txBody>
      </p:sp>
      <p:graphicFrame>
        <p:nvGraphicFramePr>
          <p:cNvPr id="5" name="Diagram 2"/>
          <p:cNvGraphicFramePr/>
          <p:nvPr>
            <p:extLst>
              <p:ext uri="{D42A27DB-BD31-4B8C-83A1-F6EECF244321}">
                <p14:modId xmlns:p14="http://schemas.microsoft.com/office/powerpoint/2010/main" val="700516226"/>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960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15</a:t>
            </a:fld>
            <a:endParaRPr lang="en-US" dirty="0"/>
          </a:p>
        </p:txBody>
      </p:sp>
      <p:sp>
        <p:nvSpPr>
          <p:cNvPr id="7" name="Título 1"/>
          <p:cNvSpPr txBox="1">
            <a:spLocks/>
          </p:cNvSpPr>
          <p:nvPr/>
        </p:nvSpPr>
        <p:spPr>
          <a:xfrm>
            <a:off x="495200" y="684139"/>
            <a:ext cx="8229600" cy="114300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4400" kern="1200">
                <a:solidFill>
                  <a:schemeClr val="accent3">
                    <a:lumMod val="50000"/>
                  </a:schemeClr>
                </a:solidFill>
                <a:latin typeface="+mj-lt"/>
                <a:ea typeface="+mj-ea"/>
                <a:cs typeface="+mj-cs"/>
              </a:defRPr>
            </a:lvl1pPr>
          </a:lstStyle>
          <a:p>
            <a:pPr algn="l"/>
            <a:r>
              <a:rPr lang="es-ES" dirty="0" smtClean="0"/>
              <a:t>PROBLEMAS</a:t>
            </a:r>
            <a:endParaRPr lang="en-US" dirty="0"/>
          </a:p>
        </p:txBody>
      </p:sp>
      <p:graphicFrame>
        <p:nvGraphicFramePr>
          <p:cNvPr id="8" name="Diagrama 7"/>
          <p:cNvGraphicFramePr/>
          <p:nvPr>
            <p:extLst>
              <p:ext uri="{D42A27DB-BD31-4B8C-83A1-F6EECF244321}">
                <p14:modId xmlns:p14="http://schemas.microsoft.com/office/powerpoint/2010/main" val="3519424397"/>
              </p:ext>
            </p:extLst>
          </p:nvPr>
        </p:nvGraphicFramePr>
        <p:xfrm>
          <a:off x="179512" y="1628800"/>
          <a:ext cx="8856984"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E:\TESIS_SEÑALES_TRANSITO\ImagenesSeñalesTransito\ImagenesEcu\Pare\5.jpg"/>
          <p:cNvPicPr/>
          <p:nvPr/>
        </p:nvPicPr>
        <p:blipFill rotWithShape="1">
          <a:blip r:embed="rId8">
            <a:extLst>
              <a:ext uri="{28A0092B-C50C-407E-A947-70E740481C1C}">
                <a14:useLocalDpi xmlns:a14="http://schemas.microsoft.com/office/drawing/2010/main" val="0"/>
              </a:ext>
            </a:extLst>
          </a:blip>
          <a:srcRect l="11171" t="11750" r="27543" b="48689"/>
          <a:stretch/>
        </p:blipFill>
        <p:spPr bwMode="auto">
          <a:xfrm>
            <a:off x="611560" y="2184018"/>
            <a:ext cx="1648460" cy="1316990"/>
          </a:xfrm>
          <a:prstGeom prst="rect">
            <a:avLst/>
          </a:prstGeom>
          <a:noFill/>
          <a:ln>
            <a:noFill/>
          </a:ln>
          <a:extLst>
            <a:ext uri="{53640926-AAD7-44D8-BBD7-CCE9431645EC}">
              <a14:shadowObscured xmlns:a14="http://schemas.microsoft.com/office/drawing/2010/main"/>
            </a:ext>
          </a:extLst>
        </p:spPr>
      </p:pic>
      <p:pic>
        <p:nvPicPr>
          <p:cNvPr id="10" name="Imagen 9" descr="C:\Users\TOSHIBA\Desktop\13901629_1035304266566129_1515234638_o.jpg"/>
          <p:cNvPicPr/>
          <p:nvPr/>
        </p:nvPicPr>
        <p:blipFill rotWithShape="1">
          <a:blip r:embed="rId9" cstate="print">
            <a:extLst>
              <a:ext uri="{28A0092B-C50C-407E-A947-70E740481C1C}">
                <a14:useLocalDpi xmlns:a14="http://schemas.microsoft.com/office/drawing/2010/main" val="0"/>
              </a:ext>
            </a:extLst>
          </a:blip>
          <a:srcRect l="46041" t="29306" r="11232" b="48701"/>
          <a:stretch/>
        </p:blipFill>
        <p:spPr bwMode="auto">
          <a:xfrm>
            <a:off x="611560" y="3624178"/>
            <a:ext cx="1648460" cy="1316990"/>
          </a:xfrm>
          <a:prstGeom prst="rect">
            <a:avLst/>
          </a:prstGeom>
          <a:noFill/>
          <a:ln>
            <a:noFill/>
          </a:ln>
          <a:extLst>
            <a:ext uri="{53640926-AAD7-44D8-BBD7-CCE9431645EC}">
              <a14:shadowObscured xmlns:a14="http://schemas.microsoft.com/office/drawing/2010/main"/>
            </a:ext>
          </a:extLst>
        </p:spPr>
      </p:pic>
      <p:pic>
        <p:nvPicPr>
          <p:cNvPr id="13" name="Imagen 12" descr="E:\TESIS_SEÑALES_TRANSITO\ImagenesSeñalesTransito\ImagenesEcu\Pare\334.jpg"/>
          <p:cNvPicPr/>
          <p:nvPr/>
        </p:nvPicPr>
        <p:blipFill rotWithShape="1">
          <a:blip r:embed="rId10">
            <a:extLst>
              <a:ext uri="{28A0092B-C50C-407E-A947-70E740481C1C}">
                <a14:useLocalDpi xmlns:a14="http://schemas.microsoft.com/office/drawing/2010/main" val="0"/>
              </a:ext>
            </a:extLst>
          </a:blip>
          <a:srcRect l="32603" t="16599" r="1" b="44626"/>
          <a:stretch/>
        </p:blipFill>
        <p:spPr bwMode="auto">
          <a:xfrm>
            <a:off x="2771800" y="3588987"/>
            <a:ext cx="1619885" cy="1504315"/>
          </a:xfrm>
          <a:prstGeom prst="rect">
            <a:avLst/>
          </a:prstGeom>
          <a:noFill/>
          <a:ln>
            <a:noFill/>
          </a:ln>
          <a:extLst>
            <a:ext uri="{53640926-AAD7-44D8-BBD7-CCE9431645EC}">
              <a14:shadowObscured xmlns:a14="http://schemas.microsoft.com/office/drawing/2010/main"/>
            </a:ext>
          </a:extLst>
        </p:spPr>
      </p:pic>
      <p:pic>
        <p:nvPicPr>
          <p:cNvPr id="14" name="Imagen 13" descr="E:\TESIS_SEÑALES_TRANSITO\ImagenesSeñalesTransito\ImagenesEcu\Pare\184.jpg"/>
          <p:cNvPicPr/>
          <p:nvPr/>
        </p:nvPicPr>
        <p:blipFill rotWithShape="1">
          <a:blip r:embed="rId11">
            <a:extLst>
              <a:ext uri="{28A0092B-C50C-407E-A947-70E740481C1C}">
                <a14:useLocalDpi xmlns:a14="http://schemas.microsoft.com/office/drawing/2010/main" val="0"/>
              </a:ext>
            </a:extLst>
          </a:blip>
          <a:srcRect l="4333" t="20607" r="38652" b="44902"/>
          <a:stretch/>
        </p:blipFill>
        <p:spPr bwMode="auto">
          <a:xfrm>
            <a:off x="2714099" y="1916832"/>
            <a:ext cx="1713885" cy="1504315"/>
          </a:xfrm>
          <a:prstGeom prst="rect">
            <a:avLst/>
          </a:prstGeom>
          <a:noFill/>
          <a:ln>
            <a:noFill/>
          </a:ln>
          <a:extLst>
            <a:ext uri="{53640926-AAD7-44D8-BBD7-CCE9431645EC}">
              <a14:shadowObscured xmlns:a14="http://schemas.microsoft.com/office/drawing/2010/main"/>
            </a:ext>
          </a:extLst>
        </p:spPr>
      </p:pic>
      <p:pic>
        <p:nvPicPr>
          <p:cNvPr id="15" name="Imagen 14" descr="C:\Users\TOSHIBA\Downloads\13931549_1035298493233373_1419932590_o.jpg"/>
          <p:cNvPicPr/>
          <p:nvPr/>
        </p:nvPicPr>
        <p:blipFill rotWithShape="1">
          <a:blip r:embed="rId12" cstate="print">
            <a:extLst>
              <a:ext uri="{28A0092B-C50C-407E-A947-70E740481C1C}">
                <a14:useLocalDpi xmlns:a14="http://schemas.microsoft.com/office/drawing/2010/main" val="0"/>
              </a:ext>
            </a:extLst>
          </a:blip>
          <a:srcRect l="33820" t="27082" r="32641" b="33244"/>
          <a:stretch/>
        </p:blipFill>
        <p:spPr bwMode="auto">
          <a:xfrm>
            <a:off x="4788024" y="1975149"/>
            <a:ext cx="1724531" cy="1504315"/>
          </a:xfrm>
          <a:prstGeom prst="rect">
            <a:avLst/>
          </a:prstGeom>
          <a:noFill/>
          <a:ln>
            <a:noFill/>
          </a:ln>
          <a:extLst>
            <a:ext uri="{53640926-AAD7-44D8-BBD7-CCE9431645EC}">
              <a14:shadowObscured xmlns:a14="http://schemas.microsoft.com/office/drawing/2010/main"/>
            </a:ext>
          </a:extLst>
        </p:spPr>
      </p:pic>
      <p:pic>
        <p:nvPicPr>
          <p:cNvPr id="16" name="Imagen 15" descr="C:\Users\TOSHIBA\Downloads\13902146_1035299083233314_792790349_o.jpg"/>
          <p:cNvPicPr/>
          <p:nvPr/>
        </p:nvPicPr>
        <p:blipFill rotWithShape="1">
          <a:blip r:embed="rId13" cstate="print">
            <a:extLst>
              <a:ext uri="{28A0092B-C50C-407E-A947-70E740481C1C}">
                <a14:useLocalDpi xmlns:a14="http://schemas.microsoft.com/office/drawing/2010/main" val="0"/>
              </a:ext>
            </a:extLst>
          </a:blip>
          <a:srcRect l="22483" t="29727" r="15678" b="31652"/>
          <a:stretch/>
        </p:blipFill>
        <p:spPr bwMode="auto">
          <a:xfrm>
            <a:off x="4788024" y="3624178"/>
            <a:ext cx="1752471" cy="1469124"/>
          </a:xfrm>
          <a:prstGeom prst="rect">
            <a:avLst/>
          </a:prstGeom>
          <a:noFill/>
          <a:ln>
            <a:noFill/>
          </a:ln>
          <a:extLst>
            <a:ext uri="{53640926-AAD7-44D8-BBD7-CCE9431645EC}">
              <a14:shadowObscured xmlns:a14="http://schemas.microsoft.com/office/drawing/2010/main"/>
            </a:ext>
          </a:extLst>
        </p:spPr>
      </p:pic>
      <p:pic>
        <p:nvPicPr>
          <p:cNvPr id="17" name="Imagen 16" descr="E:\TESIS_SEÑALES_TRANSITO\ImagenesSeñalesTransito\ImagenesEcu\Pare\818.jpg"/>
          <p:cNvPicPr/>
          <p:nvPr/>
        </p:nvPicPr>
        <p:blipFill rotWithShape="1">
          <a:blip r:embed="rId14">
            <a:extLst>
              <a:ext uri="{28A0092B-C50C-407E-A947-70E740481C1C}">
                <a14:useLocalDpi xmlns:a14="http://schemas.microsoft.com/office/drawing/2010/main" val="0"/>
              </a:ext>
            </a:extLst>
          </a:blip>
          <a:srcRect l="9942" t="17630" r="21174" b="41462"/>
          <a:stretch/>
        </p:blipFill>
        <p:spPr bwMode="auto">
          <a:xfrm>
            <a:off x="6930335" y="1988424"/>
            <a:ext cx="1674113" cy="1533525"/>
          </a:xfrm>
          <a:prstGeom prst="rect">
            <a:avLst/>
          </a:prstGeom>
          <a:noFill/>
          <a:ln>
            <a:noFill/>
          </a:ln>
          <a:extLst>
            <a:ext uri="{53640926-AAD7-44D8-BBD7-CCE9431645EC}">
              <a14:shadowObscured xmlns:a14="http://schemas.microsoft.com/office/drawing/2010/main"/>
            </a:ext>
          </a:extLst>
        </p:spPr>
      </p:pic>
      <p:pic>
        <p:nvPicPr>
          <p:cNvPr id="18" name="Imagen 17" descr="E:\Pare y CP\7\Pare\tarde\DSC_0221.JPG"/>
          <p:cNvPicPr/>
          <p:nvPr/>
        </p:nvPicPr>
        <p:blipFill rotWithShape="1">
          <a:blip r:embed="rId15" cstate="print">
            <a:extLst>
              <a:ext uri="{28A0092B-C50C-407E-A947-70E740481C1C}">
                <a14:useLocalDpi xmlns:a14="http://schemas.microsoft.com/office/drawing/2010/main" val="0"/>
              </a:ext>
            </a:extLst>
          </a:blip>
          <a:srcRect l="22809" r="14051"/>
          <a:stretch/>
        </p:blipFill>
        <p:spPr bwMode="auto">
          <a:xfrm rot="5400000">
            <a:off x="7002924" y="3491781"/>
            <a:ext cx="1504317" cy="169872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924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ppt_x"/>
                                          </p:val>
                                        </p:tav>
                                        <p:tav tm="100000">
                                          <p:val>
                                            <p:strVal val="#ppt_x"/>
                                          </p:val>
                                        </p:tav>
                                      </p:tavLst>
                                    </p:anim>
                                    <p:anim calcmode="lin" valueType="num">
                                      <p:cBhvr additive="base">
                                        <p:cTn id="24" dur="10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ppt_x"/>
                                          </p:val>
                                        </p:tav>
                                        <p:tav tm="100000">
                                          <p:val>
                                            <p:strVal val="#ppt_x"/>
                                          </p:val>
                                        </p:tav>
                                      </p:tavLst>
                                    </p:anim>
                                    <p:anim calcmode="lin" valueType="num">
                                      <p:cBhvr additive="base">
                                        <p:cTn id="32" dur="10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1000" fill="hold"/>
                                        <p:tgtEl>
                                          <p:spTgt spid="15"/>
                                        </p:tgtEl>
                                        <p:attrNameLst>
                                          <p:attrName>ppt_x</p:attrName>
                                        </p:attrNameLst>
                                      </p:cBhvr>
                                      <p:tavLst>
                                        <p:tav tm="0">
                                          <p:val>
                                            <p:strVal val="#ppt_x"/>
                                          </p:val>
                                        </p:tav>
                                        <p:tav tm="100000">
                                          <p:val>
                                            <p:strVal val="#ppt_x"/>
                                          </p:val>
                                        </p:tav>
                                      </p:tavLst>
                                    </p:anim>
                                    <p:anim calcmode="lin" valueType="num">
                                      <p:cBhvr additive="base">
                                        <p:cTn id="36" dur="10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1000" fill="hold"/>
                                        <p:tgtEl>
                                          <p:spTgt spid="16"/>
                                        </p:tgtEl>
                                        <p:attrNameLst>
                                          <p:attrName>ppt_x</p:attrName>
                                        </p:attrNameLst>
                                      </p:cBhvr>
                                      <p:tavLst>
                                        <p:tav tm="0">
                                          <p:val>
                                            <p:strVal val="#ppt_x"/>
                                          </p:val>
                                        </p:tav>
                                        <p:tav tm="100000">
                                          <p:val>
                                            <p:strVal val="#ppt_x"/>
                                          </p:val>
                                        </p:tav>
                                      </p:tavLst>
                                    </p:anim>
                                    <p:anim calcmode="lin" valueType="num">
                                      <p:cBhvr additive="base">
                                        <p:cTn id="40" dur="10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ppt_x"/>
                                          </p:val>
                                        </p:tav>
                                        <p:tav tm="100000">
                                          <p:val>
                                            <p:strVal val="#ppt_x"/>
                                          </p:val>
                                        </p:tav>
                                      </p:tavLst>
                                    </p:anim>
                                    <p:anim calcmode="lin" valueType="num">
                                      <p:cBhvr additive="base">
                                        <p:cTn id="44" dur="10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1000" fill="hold"/>
                                        <p:tgtEl>
                                          <p:spTgt spid="18"/>
                                        </p:tgtEl>
                                        <p:attrNameLst>
                                          <p:attrName>ppt_x</p:attrName>
                                        </p:attrNameLst>
                                      </p:cBhvr>
                                      <p:tavLst>
                                        <p:tav tm="0">
                                          <p:val>
                                            <p:strVal val="#ppt_x"/>
                                          </p:val>
                                        </p:tav>
                                        <p:tav tm="100000">
                                          <p:val>
                                            <p:strVal val="#ppt_x"/>
                                          </p:val>
                                        </p:tav>
                                      </p:tavLst>
                                    </p:anim>
                                    <p:anim calcmode="lin" valueType="num">
                                      <p:cBhvr additive="base">
                                        <p:cTn id="4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8"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16</a:t>
            </a:fld>
            <a:endParaRPr lang="en-US" dirty="0"/>
          </a:p>
        </p:txBody>
      </p:sp>
      <p:sp>
        <p:nvSpPr>
          <p:cNvPr id="7" name="Título 1"/>
          <p:cNvSpPr txBox="1">
            <a:spLocks/>
          </p:cNvSpPr>
          <p:nvPr/>
        </p:nvSpPr>
        <p:spPr>
          <a:xfrm>
            <a:off x="495200" y="684139"/>
            <a:ext cx="8229600" cy="114300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4400" kern="1200">
                <a:solidFill>
                  <a:schemeClr val="accent3">
                    <a:lumMod val="50000"/>
                  </a:schemeClr>
                </a:solidFill>
                <a:latin typeface="+mj-lt"/>
                <a:ea typeface="+mj-ea"/>
                <a:cs typeface="+mj-cs"/>
              </a:defRPr>
            </a:lvl1pPr>
          </a:lstStyle>
          <a:p>
            <a:pPr algn="l"/>
            <a:r>
              <a:rPr lang="es-ES" dirty="0" smtClean="0"/>
              <a:t>CAMBIOS DE ILUMINACIÓN</a:t>
            </a:r>
            <a:endParaRPr lang="en-US" dirty="0"/>
          </a:p>
        </p:txBody>
      </p:sp>
      <p:graphicFrame>
        <p:nvGraphicFramePr>
          <p:cNvPr id="8" name="Diagrama 7"/>
          <p:cNvGraphicFramePr/>
          <p:nvPr>
            <p:extLst>
              <p:ext uri="{D42A27DB-BD31-4B8C-83A1-F6EECF244321}">
                <p14:modId xmlns:p14="http://schemas.microsoft.com/office/powerpoint/2010/main" val="1703849217"/>
              </p:ext>
            </p:extLst>
          </p:nvPr>
        </p:nvGraphicFramePr>
        <p:xfrm>
          <a:off x="920266" y="1628800"/>
          <a:ext cx="7396150"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Imagen 18" descr="E:\TESIS_SEÑALES_TRANSITO\ImagenesSeñalesTransito\Señales_BD\Normal\13.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74872" y="1916832"/>
            <a:ext cx="1584960" cy="1584960"/>
          </a:xfrm>
          <a:prstGeom prst="rect">
            <a:avLst/>
          </a:prstGeom>
          <a:noFill/>
          <a:ln>
            <a:noFill/>
          </a:ln>
        </p:spPr>
      </p:pic>
      <p:pic>
        <p:nvPicPr>
          <p:cNvPr id="20" name="Imagen 19"/>
          <p:cNvPicPr>
            <a:picLocks noChangeAspect="1"/>
          </p:cNvPicPr>
          <p:nvPr/>
        </p:nvPicPr>
        <p:blipFill>
          <a:blip r:embed="rId9"/>
          <a:stretch>
            <a:fillRect/>
          </a:stretch>
        </p:blipFill>
        <p:spPr>
          <a:xfrm>
            <a:off x="1474872" y="3591485"/>
            <a:ext cx="1584960" cy="1483355"/>
          </a:xfrm>
          <a:prstGeom prst="rect">
            <a:avLst/>
          </a:prstGeom>
        </p:spPr>
      </p:pic>
      <p:pic>
        <p:nvPicPr>
          <p:cNvPr id="21" name="Imagen 20"/>
          <p:cNvPicPr>
            <a:picLocks noChangeAspect="1"/>
          </p:cNvPicPr>
          <p:nvPr/>
        </p:nvPicPr>
        <p:blipFill>
          <a:blip r:embed="rId10"/>
          <a:stretch>
            <a:fillRect/>
          </a:stretch>
        </p:blipFill>
        <p:spPr>
          <a:xfrm>
            <a:off x="3859048" y="1916832"/>
            <a:ext cx="1649055" cy="1515809"/>
          </a:xfrm>
          <a:prstGeom prst="rect">
            <a:avLst/>
          </a:prstGeom>
        </p:spPr>
      </p:pic>
      <p:pic>
        <p:nvPicPr>
          <p:cNvPr id="22" name="Imagen 21"/>
          <p:cNvPicPr>
            <a:picLocks noChangeAspect="1"/>
          </p:cNvPicPr>
          <p:nvPr/>
        </p:nvPicPr>
        <p:blipFill rotWithShape="1">
          <a:blip r:embed="rId11"/>
          <a:srcRect t="1770"/>
          <a:stretch/>
        </p:blipFill>
        <p:spPr bwMode="auto">
          <a:xfrm>
            <a:off x="3851919" y="3578122"/>
            <a:ext cx="1656184" cy="1501329"/>
          </a:xfrm>
          <a:prstGeom prst="rect">
            <a:avLst/>
          </a:prstGeom>
          <a:ln>
            <a:noFill/>
          </a:ln>
          <a:extLst>
            <a:ext uri="{53640926-AAD7-44D8-BBD7-CCE9431645EC}">
              <a14:shadowObscured xmlns:a14="http://schemas.microsoft.com/office/drawing/2010/main"/>
            </a:ext>
          </a:extLst>
        </p:spPr>
      </p:pic>
      <p:pic>
        <p:nvPicPr>
          <p:cNvPr id="23" name="Imagen 22"/>
          <p:cNvPicPr>
            <a:picLocks noChangeAspect="1"/>
          </p:cNvPicPr>
          <p:nvPr/>
        </p:nvPicPr>
        <p:blipFill>
          <a:blip r:embed="rId12"/>
          <a:stretch>
            <a:fillRect/>
          </a:stretch>
        </p:blipFill>
        <p:spPr>
          <a:xfrm>
            <a:off x="6282808" y="1916832"/>
            <a:ext cx="1536192" cy="1608201"/>
          </a:xfrm>
          <a:prstGeom prst="rect">
            <a:avLst/>
          </a:prstGeom>
        </p:spPr>
      </p:pic>
      <p:pic>
        <p:nvPicPr>
          <p:cNvPr id="24" name="Imagen 23"/>
          <p:cNvPicPr>
            <a:picLocks noChangeAspect="1"/>
          </p:cNvPicPr>
          <p:nvPr/>
        </p:nvPicPr>
        <p:blipFill>
          <a:blip r:embed="rId13"/>
          <a:stretch>
            <a:fillRect/>
          </a:stretch>
        </p:blipFill>
        <p:spPr>
          <a:xfrm>
            <a:off x="6282808" y="3684952"/>
            <a:ext cx="1536192" cy="1389888"/>
          </a:xfrm>
          <a:prstGeom prst="rect">
            <a:avLst/>
          </a:prstGeom>
        </p:spPr>
      </p:pic>
    </p:spTree>
    <p:extLst>
      <p:ext uri="{BB962C8B-B14F-4D97-AF65-F5344CB8AC3E}">
        <p14:creationId xmlns:p14="http://schemas.microsoft.com/office/powerpoint/2010/main" val="388215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8"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17</a:t>
            </a:fld>
            <a:endParaRPr lang="en-US" dirty="0"/>
          </a:p>
        </p:txBody>
      </p:sp>
      <p:graphicFrame>
        <p:nvGraphicFramePr>
          <p:cNvPr id="5" name="Diagrama 4"/>
          <p:cNvGraphicFramePr/>
          <p:nvPr>
            <p:extLst>
              <p:ext uri="{D42A27DB-BD31-4B8C-83A1-F6EECF244321}">
                <p14:modId xmlns:p14="http://schemas.microsoft.com/office/powerpoint/2010/main" val="1626659128"/>
              </p:ext>
            </p:extLst>
          </p:nvPr>
        </p:nvGraphicFramePr>
        <p:xfrm>
          <a:off x="179512" y="1052736"/>
          <a:ext cx="907300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387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graphicEl>
                                              <a:dgm id="{63D90FD6-C785-4A0A-911D-D90D5AE57C76}"/>
                                            </p:graphicEl>
                                          </p:spTgt>
                                        </p:tgtEl>
                                        <p:attrNameLst>
                                          <p:attrName>style.visibility</p:attrName>
                                        </p:attrNameLst>
                                      </p:cBhvr>
                                      <p:to>
                                        <p:strVal val="visible"/>
                                      </p:to>
                                    </p:set>
                                    <p:anim calcmode="lin" valueType="num">
                                      <p:cBhvr additive="base">
                                        <p:cTn id="7" dur="500" fill="hold"/>
                                        <p:tgtEl>
                                          <p:spTgt spid="5">
                                            <p:graphicEl>
                                              <a:dgm id="{63D90FD6-C785-4A0A-911D-D90D5AE57C76}"/>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63D90FD6-C785-4A0A-911D-D90D5AE57C76}"/>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C8236C0A-791D-47D1-AD11-A280B43B47D0}"/>
                                            </p:graphicEl>
                                          </p:spTgt>
                                        </p:tgtEl>
                                        <p:attrNameLst>
                                          <p:attrName>style.visibility</p:attrName>
                                        </p:attrNameLst>
                                      </p:cBhvr>
                                      <p:to>
                                        <p:strVal val="visible"/>
                                      </p:to>
                                    </p:set>
                                    <p:anim calcmode="lin" valueType="num">
                                      <p:cBhvr additive="base">
                                        <p:cTn id="13" dur="500" fill="hold"/>
                                        <p:tgtEl>
                                          <p:spTgt spid="5">
                                            <p:graphicEl>
                                              <a:dgm id="{C8236C0A-791D-47D1-AD11-A280B43B47D0}"/>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C8236C0A-791D-47D1-AD11-A280B43B47D0}"/>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graphicEl>
                                              <a:dgm id="{6555C187-6A51-487A-B935-71618747737B}"/>
                                            </p:graphicEl>
                                          </p:spTgt>
                                        </p:tgtEl>
                                        <p:attrNameLst>
                                          <p:attrName>style.visibility</p:attrName>
                                        </p:attrNameLst>
                                      </p:cBhvr>
                                      <p:to>
                                        <p:strVal val="visible"/>
                                      </p:to>
                                    </p:set>
                                    <p:anim calcmode="lin" valueType="num">
                                      <p:cBhvr additive="base">
                                        <p:cTn id="17" dur="500" fill="hold"/>
                                        <p:tgtEl>
                                          <p:spTgt spid="5">
                                            <p:graphicEl>
                                              <a:dgm id="{6555C187-6A51-487A-B935-71618747737B}"/>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dgm id="{6555C187-6A51-487A-B935-71618747737B}"/>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graphicEl>
                                              <a:dgm id="{6E45375F-4318-4991-93D2-9218D4C7BDAF}"/>
                                            </p:graphicEl>
                                          </p:spTgt>
                                        </p:tgtEl>
                                        <p:attrNameLst>
                                          <p:attrName>style.visibility</p:attrName>
                                        </p:attrNameLst>
                                      </p:cBhvr>
                                      <p:to>
                                        <p:strVal val="visible"/>
                                      </p:to>
                                    </p:set>
                                    <p:anim calcmode="lin" valueType="num">
                                      <p:cBhvr additive="base">
                                        <p:cTn id="21" dur="500" fill="hold"/>
                                        <p:tgtEl>
                                          <p:spTgt spid="5">
                                            <p:graphicEl>
                                              <a:dgm id="{6E45375F-4318-4991-93D2-9218D4C7BDAF}"/>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graphicEl>
                                              <a:dgm id="{6E45375F-4318-4991-93D2-9218D4C7BDAF}"/>
                                            </p:graphic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graphicEl>
                                              <a:dgm id="{53E3B0D0-0BC7-4811-A16E-2BCD9A580834}"/>
                                            </p:graphicEl>
                                          </p:spTgt>
                                        </p:tgtEl>
                                        <p:attrNameLst>
                                          <p:attrName>style.visibility</p:attrName>
                                        </p:attrNameLst>
                                      </p:cBhvr>
                                      <p:to>
                                        <p:strVal val="visible"/>
                                      </p:to>
                                    </p:set>
                                    <p:anim calcmode="lin" valueType="num">
                                      <p:cBhvr additive="base">
                                        <p:cTn id="25" dur="500" fill="hold"/>
                                        <p:tgtEl>
                                          <p:spTgt spid="5">
                                            <p:graphicEl>
                                              <a:dgm id="{53E3B0D0-0BC7-4811-A16E-2BCD9A580834}"/>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53E3B0D0-0BC7-4811-A16E-2BCD9A580834}"/>
                                            </p:graphic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graphicEl>
                                              <a:dgm id="{D397E70E-49A0-4625-9A3B-5D1B17534E25}"/>
                                            </p:graphicEl>
                                          </p:spTgt>
                                        </p:tgtEl>
                                        <p:attrNameLst>
                                          <p:attrName>style.visibility</p:attrName>
                                        </p:attrNameLst>
                                      </p:cBhvr>
                                      <p:to>
                                        <p:strVal val="visible"/>
                                      </p:to>
                                    </p:set>
                                    <p:anim calcmode="lin" valueType="num">
                                      <p:cBhvr additive="base">
                                        <p:cTn id="29" dur="500" fill="hold"/>
                                        <p:tgtEl>
                                          <p:spTgt spid="5">
                                            <p:graphicEl>
                                              <a:dgm id="{D397E70E-49A0-4625-9A3B-5D1B17534E25}"/>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dgm id="{D397E70E-49A0-4625-9A3B-5D1B17534E25}"/>
                                            </p:graphic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graphicEl>
                                              <a:dgm id="{D29DA01E-A9DC-445B-919B-D6B8A3501F27}"/>
                                            </p:graphicEl>
                                          </p:spTgt>
                                        </p:tgtEl>
                                        <p:attrNameLst>
                                          <p:attrName>style.visibility</p:attrName>
                                        </p:attrNameLst>
                                      </p:cBhvr>
                                      <p:to>
                                        <p:strVal val="visible"/>
                                      </p:to>
                                    </p:set>
                                    <p:anim calcmode="lin" valueType="num">
                                      <p:cBhvr additive="base">
                                        <p:cTn id="33" dur="500" fill="hold"/>
                                        <p:tgtEl>
                                          <p:spTgt spid="5">
                                            <p:graphicEl>
                                              <a:dgm id="{D29DA01E-A9DC-445B-919B-D6B8A3501F27}"/>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graphicEl>
                                              <a:dgm id="{D29DA01E-A9DC-445B-919B-D6B8A3501F27}"/>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graphicEl>
                                              <a:dgm id="{C0AA0349-1B10-4CC9-9518-FB820A04A645}"/>
                                            </p:graphicEl>
                                          </p:spTgt>
                                        </p:tgtEl>
                                        <p:attrNameLst>
                                          <p:attrName>style.visibility</p:attrName>
                                        </p:attrNameLst>
                                      </p:cBhvr>
                                      <p:to>
                                        <p:strVal val="visible"/>
                                      </p:to>
                                    </p:set>
                                    <p:anim calcmode="lin" valueType="num">
                                      <p:cBhvr additive="base">
                                        <p:cTn id="37" dur="500" fill="hold"/>
                                        <p:tgtEl>
                                          <p:spTgt spid="5">
                                            <p:graphicEl>
                                              <a:dgm id="{C0AA0349-1B10-4CC9-9518-FB820A04A645}"/>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graphicEl>
                                              <a:dgm id="{C0AA0349-1B10-4CC9-9518-FB820A04A645}"/>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graphicEl>
                                              <a:dgm id="{5110777C-BCC6-41E8-9365-EAB6DBEA596D}"/>
                                            </p:graphicEl>
                                          </p:spTgt>
                                        </p:tgtEl>
                                        <p:attrNameLst>
                                          <p:attrName>style.visibility</p:attrName>
                                        </p:attrNameLst>
                                      </p:cBhvr>
                                      <p:to>
                                        <p:strVal val="visible"/>
                                      </p:to>
                                    </p:set>
                                    <p:anim calcmode="lin" valueType="num">
                                      <p:cBhvr additive="base">
                                        <p:cTn id="41" dur="500" fill="hold"/>
                                        <p:tgtEl>
                                          <p:spTgt spid="5">
                                            <p:graphicEl>
                                              <a:dgm id="{5110777C-BCC6-41E8-9365-EAB6DBEA596D}"/>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graphicEl>
                                              <a:dgm id="{5110777C-BCC6-41E8-9365-EAB6DBEA596D}"/>
                                            </p:graphic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
                                            <p:graphicEl>
                                              <a:dgm id="{DFE70651-90F0-456B-A2A1-A6284FE98134}"/>
                                            </p:graphicEl>
                                          </p:spTgt>
                                        </p:tgtEl>
                                        <p:attrNameLst>
                                          <p:attrName>style.visibility</p:attrName>
                                        </p:attrNameLst>
                                      </p:cBhvr>
                                      <p:to>
                                        <p:strVal val="visible"/>
                                      </p:to>
                                    </p:set>
                                    <p:anim calcmode="lin" valueType="num">
                                      <p:cBhvr additive="base">
                                        <p:cTn id="45" dur="500" fill="hold"/>
                                        <p:tgtEl>
                                          <p:spTgt spid="5">
                                            <p:graphicEl>
                                              <a:dgm id="{DFE70651-90F0-456B-A2A1-A6284FE98134}"/>
                                            </p:graphic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graphicEl>
                                              <a:dgm id="{DFE70651-90F0-456B-A2A1-A6284FE98134}"/>
                                            </p:graphic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
                                            <p:graphicEl>
                                              <a:dgm id="{B20856AB-66EA-4945-ADB0-62D724A66073}"/>
                                            </p:graphicEl>
                                          </p:spTgt>
                                        </p:tgtEl>
                                        <p:attrNameLst>
                                          <p:attrName>style.visibility</p:attrName>
                                        </p:attrNameLst>
                                      </p:cBhvr>
                                      <p:to>
                                        <p:strVal val="visible"/>
                                      </p:to>
                                    </p:set>
                                    <p:anim calcmode="lin" valueType="num">
                                      <p:cBhvr additive="base">
                                        <p:cTn id="49" dur="500" fill="hold"/>
                                        <p:tgtEl>
                                          <p:spTgt spid="5">
                                            <p:graphicEl>
                                              <a:dgm id="{B20856AB-66EA-4945-ADB0-62D724A66073}"/>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graphicEl>
                                              <a:dgm id="{B20856AB-66EA-4945-ADB0-62D724A66073}"/>
                                            </p:graphic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
                                            <p:graphicEl>
                                              <a:dgm id="{99DE930A-3847-4B4D-B88C-495805EFAC30}"/>
                                            </p:graphicEl>
                                          </p:spTgt>
                                        </p:tgtEl>
                                        <p:attrNameLst>
                                          <p:attrName>style.visibility</p:attrName>
                                        </p:attrNameLst>
                                      </p:cBhvr>
                                      <p:to>
                                        <p:strVal val="visible"/>
                                      </p:to>
                                    </p:set>
                                    <p:anim calcmode="lin" valueType="num">
                                      <p:cBhvr additive="base">
                                        <p:cTn id="53" dur="500" fill="hold"/>
                                        <p:tgtEl>
                                          <p:spTgt spid="5">
                                            <p:graphicEl>
                                              <a:dgm id="{99DE930A-3847-4B4D-B88C-495805EFAC30}"/>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graphicEl>
                                              <a:dgm id="{99DE930A-3847-4B4D-B88C-495805EFAC30}"/>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
                                            <p:graphicEl>
                                              <a:dgm id="{989256A6-A6D5-4EE4-8D8C-0DE3F83423E7}"/>
                                            </p:graphicEl>
                                          </p:spTgt>
                                        </p:tgtEl>
                                        <p:attrNameLst>
                                          <p:attrName>style.visibility</p:attrName>
                                        </p:attrNameLst>
                                      </p:cBhvr>
                                      <p:to>
                                        <p:strVal val="visible"/>
                                      </p:to>
                                    </p:set>
                                    <p:anim calcmode="lin" valueType="num">
                                      <p:cBhvr additive="base">
                                        <p:cTn id="57" dur="500" fill="hold"/>
                                        <p:tgtEl>
                                          <p:spTgt spid="5">
                                            <p:graphicEl>
                                              <a:dgm id="{989256A6-A6D5-4EE4-8D8C-0DE3F83423E7}"/>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graphicEl>
                                              <a:dgm id="{989256A6-A6D5-4EE4-8D8C-0DE3F83423E7}"/>
                                            </p:graphic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
                                            <p:graphicEl>
                                              <a:dgm id="{4685C40E-6625-4F07-9B17-DFCE5FC51CD4}"/>
                                            </p:graphicEl>
                                          </p:spTgt>
                                        </p:tgtEl>
                                        <p:attrNameLst>
                                          <p:attrName>style.visibility</p:attrName>
                                        </p:attrNameLst>
                                      </p:cBhvr>
                                      <p:to>
                                        <p:strVal val="visible"/>
                                      </p:to>
                                    </p:set>
                                    <p:anim calcmode="lin" valueType="num">
                                      <p:cBhvr additive="base">
                                        <p:cTn id="61" dur="500" fill="hold"/>
                                        <p:tgtEl>
                                          <p:spTgt spid="5">
                                            <p:graphicEl>
                                              <a:dgm id="{4685C40E-6625-4F07-9B17-DFCE5FC51CD4}"/>
                                            </p:graphic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graphicEl>
                                              <a:dgm id="{4685C40E-6625-4F07-9B17-DFCE5FC51CD4}"/>
                                            </p:graphic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
                                            <p:graphicEl>
                                              <a:dgm id="{5B044804-9C71-4A7E-893E-DDA803CB6846}"/>
                                            </p:graphicEl>
                                          </p:spTgt>
                                        </p:tgtEl>
                                        <p:attrNameLst>
                                          <p:attrName>style.visibility</p:attrName>
                                        </p:attrNameLst>
                                      </p:cBhvr>
                                      <p:to>
                                        <p:strVal val="visible"/>
                                      </p:to>
                                    </p:set>
                                    <p:anim calcmode="lin" valueType="num">
                                      <p:cBhvr additive="base">
                                        <p:cTn id="65" dur="500" fill="hold"/>
                                        <p:tgtEl>
                                          <p:spTgt spid="5">
                                            <p:graphicEl>
                                              <a:dgm id="{5B044804-9C71-4A7E-893E-DDA803CB6846}"/>
                                            </p:graphicEl>
                                          </p:spTgt>
                                        </p:tgtEl>
                                        <p:attrNameLst>
                                          <p:attrName>ppt_x</p:attrName>
                                        </p:attrNameLst>
                                      </p:cBhvr>
                                      <p:tavLst>
                                        <p:tav tm="0">
                                          <p:val>
                                            <p:strVal val="#ppt_x"/>
                                          </p:val>
                                        </p:tav>
                                        <p:tav tm="100000">
                                          <p:val>
                                            <p:strVal val="#ppt_x"/>
                                          </p:val>
                                        </p:tav>
                                      </p:tavLst>
                                    </p:anim>
                                    <p:anim calcmode="lin" valueType="num">
                                      <p:cBhvr additive="base">
                                        <p:cTn id="66" dur="500" fill="hold"/>
                                        <p:tgtEl>
                                          <p:spTgt spid="5">
                                            <p:graphicEl>
                                              <a:dgm id="{5B044804-9C71-4A7E-893E-DDA803CB6846}"/>
                                            </p:graphic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
                                            <p:graphicEl>
                                              <a:dgm id="{03BDE0C2-1EE3-4425-A92F-028033573238}"/>
                                            </p:graphicEl>
                                          </p:spTgt>
                                        </p:tgtEl>
                                        <p:attrNameLst>
                                          <p:attrName>style.visibility</p:attrName>
                                        </p:attrNameLst>
                                      </p:cBhvr>
                                      <p:to>
                                        <p:strVal val="visible"/>
                                      </p:to>
                                    </p:set>
                                    <p:anim calcmode="lin" valueType="num">
                                      <p:cBhvr additive="base">
                                        <p:cTn id="71" dur="500" fill="hold"/>
                                        <p:tgtEl>
                                          <p:spTgt spid="5">
                                            <p:graphicEl>
                                              <a:dgm id="{03BDE0C2-1EE3-4425-A92F-028033573238}"/>
                                            </p:graphicEl>
                                          </p:spTgt>
                                        </p:tgtEl>
                                        <p:attrNameLst>
                                          <p:attrName>ppt_x</p:attrName>
                                        </p:attrNameLst>
                                      </p:cBhvr>
                                      <p:tavLst>
                                        <p:tav tm="0">
                                          <p:val>
                                            <p:strVal val="#ppt_x"/>
                                          </p:val>
                                        </p:tav>
                                        <p:tav tm="100000">
                                          <p:val>
                                            <p:strVal val="#ppt_x"/>
                                          </p:val>
                                        </p:tav>
                                      </p:tavLst>
                                    </p:anim>
                                    <p:anim calcmode="lin" valueType="num">
                                      <p:cBhvr additive="base">
                                        <p:cTn id="72" dur="500" fill="hold"/>
                                        <p:tgtEl>
                                          <p:spTgt spid="5">
                                            <p:graphicEl>
                                              <a:dgm id="{03BDE0C2-1EE3-4425-A92F-028033573238}"/>
                                            </p:graphic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5">
                                            <p:graphicEl>
                                              <a:dgm id="{AF1E1926-D6F9-4F6A-8C53-48E7BC0190E0}"/>
                                            </p:graphicEl>
                                          </p:spTgt>
                                        </p:tgtEl>
                                        <p:attrNameLst>
                                          <p:attrName>style.visibility</p:attrName>
                                        </p:attrNameLst>
                                      </p:cBhvr>
                                      <p:to>
                                        <p:strVal val="visible"/>
                                      </p:to>
                                    </p:set>
                                    <p:anim calcmode="lin" valueType="num">
                                      <p:cBhvr additive="base">
                                        <p:cTn id="75" dur="500" fill="hold"/>
                                        <p:tgtEl>
                                          <p:spTgt spid="5">
                                            <p:graphicEl>
                                              <a:dgm id="{AF1E1926-D6F9-4F6A-8C53-48E7BC0190E0}"/>
                                            </p:graphicEl>
                                          </p:spTgt>
                                        </p:tgtEl>
                                        <p:attrNameLst>
                                          <p:attrName>ppt_x</p:attrName>
                                        </p:attrNameLst>
                                      </p:cBhvr>
                                      <p:tavLst>
                                        <p:tav tm="0">
                                          <p:val>
                                            <p:strVal val="#ppt_x"/>
                                          </p:val>
                                        </p:tav>
                                        <p:tav tm="100000">
                                          <p:val>
                                            <p:strVal val="#ppt_x"/>
                                          </p:val>
                                        </p:tav>
                                      </p:tavLst>
                                    </p:anim>
                                    <p:anim calcmode="lin" valueType="num">
                                      <p:cBhvr additive="base">
                                        <p:cTn id="76" dur="500" fill="hold"/>
                                        <p:tgtEl>
                                          <p:spTgt spid="5">
                                            <p:graphicEl>
                                              <a:dgm id="{AF1E1926-D6F9-4F6A-8C53-48E7BC0190E0}"/>
                                            </p:graphicEl>
                                          </p:spTgt>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
                                            <p:graphicEl>
                                              <a:dgm id="{A6694766-CCC8-4849-B3DA-08BDE54ED575}"/>
                                            </p:graphicEl>
                                          </p:spTgt>
                                        </p:tgtEl>
                                        <p:attrNameLst>
                                          <p:attrName>style.visibility</p:attrName>
                                        </p:attrNameLst>
                                      </p:cBhvr>
                                      <p:to>
                                        <p:strVal val="visible"/>
                                      </p:to>
                                    </p:set>
                                    <p:anim calcmode="lin" valueType="num">
                                      <p:cBhvr additive="base">
                                        <p:cTn id="79" dur="500" fill="hold"/>
                                        <p:tgtEl>
                                          <p:spTgt spid="5">
                                            <p:graphicEl>
                                              <a:dgm id="{A6694766-CCC8-4849-B3DA-08BDE54ED575}"/>
                                            </p:graphicEl>
                                          </p:spTgt>
                                        </p:tgtEl>
                                        <p:attrNameLst>
                                          <p:attrName>ppt_x</p:attrName>
                                        </p:attrNameLst>
                                      </p:cBhvr>
                                      <p:tavLst>
                                        <p:tav tm="0">
                                          <p:val>
                                            <p:strVal val="#ppt_x"/>
                                          </p:val>
                                        </p:tav>
                                        <p:tav tm="100000">
                                          <p:val>
                                            <p:strVal val="#ppt_x"/>
                                          </p:val>
                                        </p:tav>
                                      </p:tavLst>
                                    </p:anim>
                                    <p:anim calcmode="lin" valueType="num">
                                      <p:cBhvr additive="base">
                                        <p:cTn id="80" dur="500" fill="hold"/>
                                        <p:tgtEl>
                                          <p:spTgt spid="5">
                                            <p:graphicEl>
                                              <a:dgm id="{A6694766-CCC8-4849-B3DA-08BDE54ED575}"/>
                                            </p:graphicEl>
                                          </p:spTgt>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
                                            <p:graphicEl>
                                              <a:dgm id="{9FD39036-A63E-4CC8-9058-11076FC521FD}"/>
                                            </p:graphicEl>
                                          </p:spTgt>
                                        </p:tgtEl>
                                        <p:attrNameLst>
                                          <p:attrName>style.visibility</p:attrName>
                                        </p:attrNameLst>
                                      </p:cBhvr>
                                      <p:to>
                                        <p:strVal val="visible"/>
                                      </p:to>
                                    </p:set>
                                    <p:anim calcmode="lin" valueType="num">
                                      <p:cBhvr additive="base">
                                        <p:cTn id="83" dur="500" fill="hold"/>
                                        <p:tgtEl>
                                          <p:spTgt spid="5">
                                            <p:graphicEl>
                                              <a:dgm id="{9FD39036-A63E-4CC8-9058-11076FC521FD}"/>
                                            </p:graphicEl>
                                          </p:spTgt>
                                        </p:tgtEl>
                                        <p:attrNameLst>
                                          <p:attrName>ppt_x</p:attrName>
                                        </p:attrNameLst>
                                      </p:cBhvr>
                                      <p:tavLst>
                                        <p:tav tm="0">
                                          <p:val>
                                            <p:strVal val="#ppt_x"/>
                                          </p:val>
                                        </p:tav>
                                        <p:tav tm="100000">
                                          <p:val>
                                            <p:strVal val="#ppt_x"/>
                                          </p:val>
                                        </p:tav>
                                      </p:tavLst>
                                    </p:anim>
                                    <p:anim calcmode="lin" valueType="num">
                                      <p:cBhvr additive="base">
                                        <p:cTn id="84" dur="500" fill="hold"/>
                                        <p:tgtEl>
                                          <p:spTgt spid="5">
                                            <p:graphicEl>
                                              <a:dgm id="{9FD39036-A63E-4CC8-9058-11076FC521FD}"/>
                                            </p:graphicEl>
                                          </p:spTgt>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
                                            <p:graphicEl>
                                              <a:dgm id="{00F1C1D9-F36E-4ED0-989F-3C99F0383274}"/>
                                            </p:graphicEl>
                                          </p:spTgt>
                                        </p:tgtEl>
                                        <p:attrNameLst>
                                          <p:attrName>style.visibility</p:attrName>
                                        </p:attrNameLst>
                                      </p:cBhvr>
                                      <p:to>
                                        <p:strVal val="visible"/>
                                      </p:to>
                                    </p:set>
                                    <p:anim calcmode="lin" valueType="num">
                                      <p:cBhvr additive="base">
                                        <p:cTn id="87" dur="500" fill="hold"/>
                                        <p:tgtEl>
                                          <p:spTgt spid="5">
                                            <p:graphicEl>
                                              <a:dgm id="{00F1C1D9-F36E-4ED0-989F-3C99F0383274}"/>
                                            </p:graphicEl>
                                          </p:spTgt>
                                        </p:tgtEl>
                                        <p:attrNameLst>
                                          <p:attrName>ppt_x</p:attrName>
                                        </p:attrNameLst>
                                      </p:cBhvr>
                                      <p:tavLst>
                                        <p:tav tm="0">
                                          <p:val>
                                            <p:strVal val="#ppt_x"/>
                                          </p:val>
                                        </p:tav>
                                        <p:tav tm="100000">
                                          <p:val>
                                            <p:strVal val="#ppt_x"/>
                                          </p:val>
                                        </p:tav>
                                      </p:tavLst>
                                    </p:anim>
                                    <p:anim calcmode="lin" valueType="num">
                                      <p:cBhvr additive="base">
                                        <p:cTn id="88" dur="500" fill="hold"/>
                                        <p:tgtEl>
                                          <p:spTgt spid="5">
                                            <p:graphicEl>
                                              <a:dgm id="{00F1C1D9-F36E-4ED0-989F-3C99F0383274}"/>
                                            </p:graphicEl>
                                          </p:spTgt>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
                                            <p:graphicEl>
                                              <a:dgm id="{FBE3FAB3-CED0-4A19-9B9B-3FD9FA3E6A69}"/>
                                            </p:graphicEl>
                                          </p:spTgt>
                                        </p:tgtEl>
                                        <p:attrNameLst>
                                          <p:attrName>style.visibility</p:attrName>
                                        </p:attrNameLst>
                                      </p:cBhvr>
                                      <p:to>
                                        <p:strVal val="visible"/>
                                      </p:to>
                                    </p:set>
                                    <p:anim calcmode="lin" valueType="num">
                                      <p:cBhvr additive="base">
                                        <p:cTn id="91" dur="500" fill="hold"/>
                                        <p:tgtEl>
                                          <p:spTgt spid="5">
                                            <p:graphicEl>
                                              <a:dgm id="{FBE3FAB3-CED0-4A19-9B9B-3FD9FA3E6A69}"/>
                                            </p:graphicEl>
                                          </p:spTgt>
                                        </p:tgtEl>
                                        <p:attrNameLst>
                                          <p:attrName>ppt_x</p:attrName>
                                        </p:attrNameLst>
                                      </p:cBhvr>
                                      <p:tavLst>
                                        <p:tav tm="0">
                                          <p:val>
                                            <p:strVal val="#ppt_x"/>
                                          </p:val>
                                        </p:tav>
                                        <p:tav tm="100000">
                                          <p:val>
                                            <p:strVal val="#ppt_x"/>
                                          </p:val>
                                        </p:tav>
                                      </p:tavLst>
                                    </p:anim>
                                    <p:anim calcmode="lin" valueType="num">
                                      <p:cBhvr additive="base">
                                        <p:cTn id="92" dur="500" fill="hold"/>
                                        <p:tgtEl>
                                          <p:spTgt spid="5">
                                            <p:graphicEl>
                                              <a:dgm id="{FBE3FAB3-CED0-4A19-9B9B-3FD9FA3E6A69}"/>
                                            </p:graphicEl>
                                          </p:spTgt>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5">
                                            <p:graphicEl>
                                              <a:dgm id="{A597256C-FFD4-44AA-9E68-BB35F82DB6F1}"/>
                                            </p:graphicEl>
                                          </p:spTgt>
                                        </p:tgtEl>
                                        <p:attrNameLst>
                                          <p:attrName>style.visibility</p:attrName>
                                        </p:attrNameLst>
                                      </p:cBhvr>
                                      <p:to>
                                        <p:strVal val="visible"/>
                                      </p:to>
                                    </p:set>
                                    <p:anim calcmode="lin" valueType="num">
                                      <p:cBhvr additive="base">
                                        <p:cTn id="95" dur="500" fill="hold"/>
                                        <p:tgtEl>
                                          <p:spTgt spid="5">
                                            <p:graphicEl>
                                              <a:dgm id="{A597256C-FFD4-44AA-9E68-BB35F82DB6F1}"/>
                                            </p:graphicEl>
                                          </p:spTgt>
                                        </p:tgtEl>
                                        <p:attrNameLst>
                                          <p:attrName>ppt_x</p:attrName>
                                        </p:attrNameLst>
                                      </p:cBhvr>
                                      <p:tavLst>
                                        <p:tav tm="0">
                                          <p:val>
                                            <p:strVal val="#ppt_x"/>
                                          </p:val>
                                        </p:tav>
                                        <p:tav tm="100000">
                                          <p:val>
                                            <p:strVal val="#ppt_x"/>
                                          </p:val>
                                        </p:tav>
                                      </p:tavLst>
                                    </p:anim>
                                    <p:anim calcmode="lin" valueType="num">
                                      <p:cBhvr additive="base">
                                        <p:cTn id="96" dur="500" fill="hold"/>
                                        <p:tgtEl>
                                          <p:spTgt spid="5">
                                            <p:graphicEl>
                                              <a:dgm id="{A597256C-FFD4-44AA-9E68-BB35F82DB6F1}"/>
                                            </p:graphicEl>
                                          </p:spTgt>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
                                            <p:graphicEl>
                                              <a:dgm id="{8780B2CE-2576-4D91-BC00-1E1827846F23}"/>
                                            </p:graphicEl>
                                          </p:spTgt>
                                        </p:tgtEl>
                                        <p:attrNameLst>
                                          <p:attrName>style.visibility</p:attrName>
                                        </p:attrNameLst>
                                      </p:cBhvr>
                                      <p:to>
                                        <p:strVal val="visible"/>
                                      </p:to>
                                    </p:set>
                                    <p:anim calcmode="lin" valueType="num">
                                      <p:cBhvr additive="base">
                                        <p:cTn id="99" dur="500" fill="hold"/>
                                        <p:tgtEl>
                                          <p:spTgt spid="5">
                                            <p:graphicEl>
                                              <a:dgm id="{8780B2CE-2576-4D91-BC00-1E1827846F23}"/>
                                            </p:graphicEl>
                                          </p:spTgt>
                                        </p:tgtEl>
                                        <p:attrNameLst>
                                          <p:attrName>ppt_x</p:attrName>
                                        </p:attrNameLst>
                                      </p:cBhvr>
                                      <p:tavLst>
                                        <p:tav tm="0">
                                          <p:val>
                                            <p:strVal val="#ppt_x"/>
                                          </p:val>
                                        </p:tav>
                                        <p:tav tm="100000">
                                          <p:val>
                                            <p:strVal val="#ppt_x"/>
                                          </p:val>
                                        </p:tav>
                                      </p:tavLst>
                                    </p:anim>
                                    <p:anim calcmode="lin" valueType="num">
                                      <p:cBhvr additive="base">
                                        <p:cTn id="100" dur="500" fill="hold"/>
                                        <p:tgtEl>
                                          <p:spTgt spid="5">
                                            <p:graphicEl>
                                              <a:dgm id="{8780B2CE-2576-4D91-BC00-1E1827846F23}"/>
                                            </p:graphicEl>
                                          </p:spTgt>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
                                            <p:graphicEl>
                                              <a:dgm id="{FD026BB1-52AF-4412-B38A-9D0EBF1C24AB}"/>
                                            </p:graphicEl>
                                          </p:spTgt>
                                        </p:tgtEl>
                                        <p:attrNameLst>
                                          <p:attrName>style.visibility</p:attrName>
                                        </p:attrNameLst>
                                      </p:cBhvr>
                                      <p:to>
                                        <p:strVal val="visible"/>
                                      </p:to>
                                    </p:set>
                                    <p:anim calcmode="lin" valueType="num">
                                      <p:cBhvr additive="base">
                                        <p:cTn id="103" dur="500" fill="hold"/>
                                        <p:tgtEl>
                                          <p:spTgt spid="5">
                                            <p:graphicEl>
                                              <a:dgm id="{FD026BB1-52AF-4412-B38A-9D0EBF1C24AB}"/>
                                            </p:graphicEl>
                                          </p:spTgt>
                                        </p:tgtEl>
                                        <p:attrNameLst>
                                          <p:attrName>ppt_x</p:attrName>
                                        </p:attrNameLst>
                                      </p:cBhvr>
                                      <p:tavLst>
                                        <p:tav tm="0">
                                          <p:val>
                                            <p:strVal val="#ppt_x"/>
                                          </p:val>
                                        </p:tav>
                                        <p:tav tm="100000">
                                          <p:val>
                                            <p:strVal val="#ppt_x"/>
                                          </p:val>
                                        </p:tav>
                                      </p:tavLst>
                                    </p:anim>
                                    <p:anim calcmode="lin" valueType="num">
                                      <p:cBhvr additive="base">
                                        <p:cTn id="104" dur="500" fill="hold"/>
                                        <p:tgtEl>
                                          <p:spTgt spid="5">
                                            <p:graphicEl>
                                              <a:dgm id="{FD026BB1-52AF-4412-B38A-9D0EBF1C24AB}"/>
                                            </p:graphicEl>
                                          </p:spTgt>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
                                            <p:graphicEl>
                                              <a:dgm id="{4A521E7F-A1BA-48EB-ACF4-72127D780219}"/>
                                            </p:graphicEl>
                                          </p:spTgt>
                                        </p:tgtEl>
                                        <p:attrNameLst>
                                          <p:attrName>style.visibility</p:attrName>
                                        </p:attrNameLst>
                                      </p:cBhvr>
                                      <p:to>
                                        <p:strVal val="visible"/>
                                      </p:to>
                                    </p:set>
                                    <p:anim calcmode="lin" valueType="num">
                                      <p:cBhvr additive="base">
                                        <p:cTn id="107" dur="500" fill="hold"/>
                                        <p:tgtEl>
                                          <p:spTgt spid="5">
                                            <p:graphicEl>
                                              <a:dgm id="{4A521E7F-A1BA-48EB-ACF4-72127D780219}"/>
                                            </p:graphicEl>
                                          </p:spTgt>
                                        </p:tgtEl>
                                        <p:attrNameLst>
                                          <p:attrName>ppt_x</p:attrName>
                                        </p:attrNameLst>
                                      </p:cBhvr>
                                      <p:tavLst>
                                        <p:tav tm="0">
                                          <p:val>
                                            <p:strVal val="#ppt_x"/>
                                          </p:val>
                                        </p:tav>
                                        <p:tav tm="100000">
                                          <p:val>
                                            <p:strVal val="#ppt_x"/>
                                          </p:val>
                                        </p:tav>
                                      </p:tavLst>
                                    </p:anim>
                                    <p:anim calcmode="lin" valueType="num">
                                      <p:cBhvr additive="base">
                                        <p:cTn id="108" dur="500" fill="hold"/>
                                        <p:tgtEl>
                                          <p:spTgt spid="5">
                                            <p:graphicEl>
                                              <a:dgm id="{4A521E7F-A1BA-48EB-ACF4-72127D780219}"/>
                                            </p:graphicEl>
                                          </p:spTgt>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
                                            <p:graphicEl>
                                              <a:dgm id="{EAC2C3A6-7707-4F8C-BB8C-CF8856203881}"/>
                                            </p:graphicEl>
                                          </p:spTgt>
                                        </p:tgtEl>
                                        <p:attrNameLst>
                                          <p:attrName>style.visibility</p:attrName>
                                        </p:attrNameLst>
                                      </p:cBhvr>
                                      <p:to>
                                        <p:strVal val="visible"/>
                                      </p:to>
                                    </p:set>
                                    <p:anim calcmode="lin" valueType="num">
                                      <p:cBhvr additive="base">
                                        <p:cTn id="111" dur="500" fill="hold"/>
                                        <p:tgtEl>
                                          <p:spTgt spid="5">
                                            <p:graphicEl>
                                              <a:dgm id="{EAC2C3A6-7707-4F8C-BB8C-CF8856203881}"/>
                                            </p:graphicEl>
                                          </p:spTgt>
                                        </p:tgtEl>
                                        <p:attrNameLst>
                                          <p:attrName>ppt_x</p:attrName>
                                        </p:attrNameLst>
                                      </p:cBhvr>
                                      <p:tavLst>
                                        <p:tav tm="0">
                                          <p:val>
                                            <p:strVal val="#ppt_x"/>
                                          </p:val>
                                        </p:tav>
                                        <p:tav tm="100000">
                                          <p:val>
                                            <p:strVal val="#ppt_x"/>
                                          </p:val>
                                        </p:tav>
                                      </p:tavLst>
                                    </p:anim>
                                    <p:anim calcmode="lin" valueType="num">
                                      <p:cBhvr additive="base">
                                        <p:cTn id="112" dur="500" fill="hold"/>
                                        <p:tgtEl>
                                          <p:spTgt spid="5">
                                            <p:graphicEl>
                                              <a:dgm id="{EAC2C3A6-7707-4F8C-BB8C-CF8856203881}"/>
                                            </p:graphicEl>
                                          </p:spTgt>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
                                            <p:graphicEl>
                                              <a:dgm id="{94BB64F7-B039-4C33-89A4-17FEA5FDA71A}"/>
                                            </p:graphicEl>
                                          </p:spTgt>
                                        </p:tgtEl>
                                        <p:attrNameLst>
                                          <p:attrName>style.visibility</p:attrName>
                                        </p:attrNameLst>
                                      </p:cBhvr>
                                      <p:to>
                                        <p:strVal val="visible"/>
                                      </p:to>
                                    </p:set>
                                    <p:anim calcmode="lin" valueType="num">
                                      <p:cBhvr additive="base">
                                        <p:cTn id="115" dur="500" fill="hold"/>
                                        <p:tgtEl>
                                          <p:spTgt spid="5">
                                            <p:graphicEl>
                                              <a:dgm id="{94BB64F7-B039-4C33-89A4-17FEA5FDA71A}"/>
                                            </p:graphicEl>
                                          </p:spTgt>
                                        </p:tgtEl>
                                        <p:attrNameLst>
                                          <p:attrName>ppt_x</p:attrName>
                                        </p:attrNameLst>
                                      </p:cBhvr>
                                      <p:tavLst>
                                        <p:tav tm="0">
                                          <p:val>
                                            <p:strVal val="#ppt_x"/>
                                          </p:val>
                                        </p:tav>
                                        <p:tav tm="100000">
                                          <p:val>
                                            <p:strVal val="#ppt_x"/>
                                          </p:val>
                                        </p:tav>
                                      </p:tavLst>
                                    </p:anim>
                                    <p:anim calcmode="lin" valueType="num">
                                      <p:cBhvr additive="base">
                                        <p:cTn id="116" dur="500" fill="hold"/>
                                        <p:tgtEl>
                                          <p:spTgt spid="5">
                                            <p:graphicEl>
                                              <a:dgm id="{94BB64F7-B039-4C33-89A4-17FEA5FDA71A}"/>
                                            </p:graphicEl>
                                          </p:spTgt>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
                                            <p:graphicEl>
                                              <a:dgm id="{3B756C09-5B37-472E-AB22-26F9B34A7CF8}"/>
                                            </p:graphicEl>
                                          </p:spTgt>
                                        </p:tgtEl>
                                        <p:attrNameLst>
                                          <p:attrName>style.visibility</p:attrName>
                                        </p:attrNameLst>
                                      </p:cBhvr>
                                      <p:to>
                                        <p:strVal val="visible"/>
                                      </p:to>
                                    </p:set>
                                    <p:anim calcmode="lin" valueType="num">
                                      <p:cBhvr additive="base">
                                        <p:cTn id="119" dur="500" fill="hold"/>
                                        <p:tgtEl>
                                          <p:spTgt spid="5">
                                            <p:graphicEl>
                                              <a:dgm id="{3B756C09-5B37-472E-AB22-26F9B34A7CF8}"/>
                                            </p:graphicEl>
                                          </p:spTgt>
                                        </p:tgtEl>
                                        <p:attrNameLst>
                                          <p:attrName>ppt_x</p:attrName>
                                        </p:attrNameLst>
                                      </p:cBhvr>
                                      <p:tavLst>
                                        <p:tav tm="0">
                                          <p:val>
                                            <p:strVal val="#ppt_x"/>
                                          </p:val>
                                        </p:tav>
                                        <p:tav tm="100000">
                                          <p:val>
                                            <p:strVal val="#ppt_x"/>
                                          </p:val>
                                        </p:tav>
                                      </p:tavLst>
                                    </p:anim>
                                    <p:anim calcmode="lin" valueType="num">
                                      <p:cBhvr additive="base">
                                        <p:cTn id="120" dur="500" fill="hold"/>
                                        <p:tgtEl>
                                          <p:spTgt spid="5">
                                            <p:graphicEl>
                                              <a:dgm id="{3B756C09-5B37-472E-AB22-26F9B34A7CF8}"/>
                                            </p:graphicEl>
                                          </p:spTgt>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5">
                                            <p:graphicEl>
                                              <a:dgm id="{64A01E09-EA90-4C22-A6C6-9326DF457A89}"/>
                                            </p:graphicEl>
                                          </p:spTgt>
                                        </p:tgtEl>
                                        <p:attrNameLst>
                                          <p:attrName>style.visibility</p:attrName>
                                        </p:attrNameLst>
                                      </p:cBhvr>
                                      <p:to>
                                        <p:strVal val="visible"/>
                                      </p:to>
                                    </p:set>
                                    <p:anim calcmode="lin" valueType="num">
                                      <p:cBhvr additive="base">
                                        <p:cTn id="123" dur="500" fill="hold"/>
                                        <p:tgtEl>
                                          <p:spTgt spid="5">
                                            <p:graphicEl>
                                              <a:dgm id="{64A01E09-EA90-4C22-A6C6-9326DF457A89}"/>
                                            </p:graphicEl>
                                          </p:spTgt>
                                        </p:tgtEl>
                                        <p:attrNameLst>
                                          <p:attrName>ppt_x</p:attrName>
                                        </p:attrNameLst>
                                      </p:cBhvr>
                                      <p:tavLst>
                                        <p:tav tm="0">
                                          <p:val>
                                            <p:strVal val="#ppt_x"/>
                                          </p:val>
                                        </p:tav>
                                        <p:tav tm="100000">
                                          <p:val>
                                            <p:strVal val="#ppt_x"/>
                                          </p:val>
                                        </p:tav>
                                      </p:tavLst>
                                    </p:anim>
                                    <p:anim calcmode="lin" valueType="num">
                                      <p:cBhvr additive="base">
                                        <p:cTn id="124" dur="500" fill="hold"/>
                                        <p:tgtEl>
                                          <p:spTgt spid="5">
                                            <p:graphicEl>
                                              <a:dgm id="{64A01E09-EA90-4C22-A6C6-9326DF457A89}"/>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18</a:t>
            </a:fld>
            <a:endParaRPr lang="en-US" dirty="0"/>
          </a:p>
        </p:txBody>
      </p:sp>
      <p:sp>
        <p:nvSpPr>
          <p:cNvPr id="2" name="Rectangle 2"/>
          <p:cNvSpPr>
            <a:spLocks noChangeArrowheads="1"/>
          </p:cNvSpPr>
          <p:nvPr/>
        </p:nvSpPr>
        <p:spPr bwMode="auto">
          <a:xfrm>
            <a:off x="1619672" y="18448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4029234130"/>
              </p:ext>
            </p:extLst>
          </p:nvPr>
        </p:nvGraphicFramePr>
        <p:xfrm>
          <a:off x="539552" y="908720"/>
          <a:ext cx="8280920" cy="5168019"/>
        </p:xfrm>
        <a:graphic>
          <a:graphicData uri="http://schemas.openxmlformats.org/presentationml/2006/ole">
            <mc:AlternateContent xmlns:mc="http://schemas.openxmlformats.org/markup-compatibility/2006">
              <mc:Choice xmlns:v="urn:schemas-microsoft-com:vml" Requires="v">
                <p:oleObj spid="_x0000_s6169" name="Visio" r:id="rId4" imgW="8810528" imgH="5496070" progId="Visio.Drawing.15">
                  <p:embed/>
                </p:oleObj>
              </mc:Choice>
              <mc:Fallback>
                <p:oleObj name="Visio" r:id="rId4" imgW="8810528" imgH="5496070"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908720"/>
                        <a:ext cx="8280920" cy="5168019"/>
                      </a:xfrm>
                      <a:prstGeom prst="rect">
                        <a:avLst/>
                      </a:prstGeom>
                      <a:noFill/>
                    </p:spPr>
                  </p:pic>
                </p:oleObj>
              </mc:Fallback>
            </mc:AlternateContent>
          </a:graphicData>
        </a:graphic>
      </p:graphicFrame>
      <p:sp>
        <p:nvSpPr>
          <p:cNvPr id="7" name="Rectángulo 6"/>
          <p:cNvSpPr/>
          <p:nvPr/>
        </p:nvSpPr>
        <p:spPr>
          <a:xfrm>
            <a:off x="539552" y="3573016"/>
            <a:ext cx="4024641" cy="2503723"/>
          </a:xfrm>
          <a:prstGeom prst="rect">
            <a:avLst/>
          </a:prstGeom>
          <a:noFill/>
          <a:ln w="57150">
            <a:solidFill>
              <a:srgbClr val="FF33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18974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fltVal val="0"/>
                                          </p:val>
                                        </p:tav>
                                        <p:tav tm="100000">
                                          <p:val>
                                            <p:strVal val="#ppt_w"/>
                                          </p:val>
                                        </p:tav>
                                      </p:tavLst>
                                    </p:anim>
                                    <p:anim calcmode="lin" valueType="num">
                                      <p:cBhvr>
                                        <p:cTn id="8" dur="1250" fill="hold"/>
                                        <p:tgtEl>
                                          <p:spTgt spid="6"/>
                                        </p:tgtEl>
                                        <p:attrNameLst>
                                          <p:attrName>ppt_h</p:attrName>
                                        </p:attrNameLst>
                                      </p:cBhvr>
                                      <p:tavLst>
                                        <p:tav tm="0">
                                          <p:val>
                                            <p:fltVal val="0"/>
                                          </p:val>
                                        </p:tav>
                                        <p:tav tm="100000">
                                          <p:val>
                                            <p:strVal val="#ppt_h"/>
                                          </p:val>
                                        </p:tav>
                                      </p:tavLst>
                                    </p:anim>
                                    <p:anim calcmode="lin" valueType="num">
                                      <p:cBhvr>
                                        <p:cTn id="9" dur="1250" fill="hold"/>
                                        <p:tgtEl>
                                          <p:spTgt spid="6"/>
                                        </p:tgtEl>
                                        <p:attrNameLst>
                                          <p:attrName>style.rotation</p:attrName>
                                        </p:attrNameLst>
                                      </p:cBhvr>
                                      <p:tavLst>
                                        <p:tav tm="0">
                                          <p:val>
                                            <p:fltVal val="90"/>
                                          </p:val>
                                        </p:tav>
                                        <p:tav tm="100000">
                                          <p:val>
                                            <p:fltVal val="0"/>
                                          </p:val>
                                        </p:tav>
                                      </p:tavLst>
                                    </p:anim>
                                    <p:animEffect transition="in" filter="fade">
                                      <p:cBhvr>
                                        <p:cTn id="10" dur="1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552934" y="797934"/>
            <a:ext cx="8229600" cy="1143000"/>
          </a:xfrm>
        </p:spPr>
        <p:txBody>
          <a:bodyPr/>
          <a:lstStyle/>
          <a:p>
            <a:pPr algn="l"/>
            <a:r>
              <a:rPr lang="es-EC" b="0" dirty="0" smtClean="0"/>
              <a:t>DETECCIÓN</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19</a:t>
            </a:fld>
            <a:endParaRPr lang="en-US" dirty="0"/>
          </a:p>
        </p:txBody>
      </p:sp>
      <p:sp>
        <p:nvSpPr>
          <p:cNvPr id="5" name="Rectangle 2"/>
          <p:cNvSpPr>
            <a:spLocks noChangeArrowheads="1"/>
          </p:cNvSpPr>
          <p:nvPr/>
        </p:nvSpPr>
        <p:spPr bwMode="auto">
          <a:xfrm>
            <a:off x="1259632" y="22048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863911843"/>
              </p:ext>
            </p:extLst>
          </p:nvPr>
        </p:nvGraphicFramePr>
        <p:xfrm>
          <a:off x="533695" y="2348880"/>
          <a:ext cx="8385330" cy="2448272"/>
        </p:xfrm>
        <a:graphic>
          <a:graphicData uri="http://schemas.openxmlformats.org/presentationml/2006/ole">
            <mc:AlternateContent xmlns:mc="http://schemas.openxmlformats.org/markup-compatibility/2006">
              <mc:Choice xmlns:v="urn:schemas-microsoft-com:vml" Requires="v">
                <p:oleObj spid="_x0000_s7194" name="Visio" r:id="rId3" imgW="9353712" imgH="2724281" progId="Visio.Drawing.15">
                  <p:embed/>
                </p:oleObj>
              </mc:Choice>
              <mc:Fallback>
                <p:oleObj name="Visio" r:id="rId3" imgW="9353712" imgH="2724281"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695" y="2348880"/>
                        <a:ext cx="8385330" cy="2448272"/>
                      </a:xfrm>
                      <a:prstGeom prst="rect">
                        <a:avLst/>
                      </a:prstGeom>
                      <a:noFill/>
                    </p:spPr>
                  </p:pic>
                </p:oleObj>
              </mc:Fallback>
            </mc:AlternateContent>
          </a:graphicData>
        </a:graphic>
      </p:graphicFrame>
    </p:spTree>
    <p:extLst>
      <p:ext uri="{BB962C8B-B14F-4D97-AF65-F5344CB8AC3E}">
        <p14:creationId xmlns:p14="http://schemas.microsoft.com/office/powerpoint/2010/main" val="429270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435">
                                          <p:stCondLst>
                                            <p:cond delay="0"/>
                                          </p:stCondLst>
                                        </p:cTn>
                                        <p:tgtEl>
                                          <p:spTgt spid="6"/>
                                        </p:tgtEl>
                                      </p:cBhvr>
                                    </p:animEffect>
                                    <p:anim calcmode="lin" valueType="num">
                                      <p:cBhvr>
                                        <p:cTn id="15"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8"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9"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20" dur="20">
                                          <p:stCondLst>
                                            <p:cond delay="487"/>
                                          </p:stCondLst>
                                        </p:cTn>
                                        <p:tgtEl>
                                          <p:spTgt spid="6"/>
                                        </p:tgtEl>
                                      </p:cBhvr>
                                      <p:to x="100000" y="60000"/>
                                    </p:animScale>
                                    <p:animScale>
                                      <p:cBhvr>
                                        <p:cTn id="21" dur="124" decel="50000">
                                          <p:stCondLst>
                                            <p:cond delay="507"/>
                                          </p:stCondLst>
                                        </p:cTn>
                                        <p:tgtEl>
                                          <p:spTgt spid="6"/>
                                        </p:tgtEl>
                                      </p:cBhvr>
                                      <p:to x="100000" y="100000"/>
                                    </p:animScale>
                                    <p:animScale>
                                      <p:cBhvr>
                                        <p:cTn id="22" dur="20">
                                          <p:stCondLst>
                                            <p:cond delay="984"/>
                                          </p:stCondLst>
                                        </p:cTn>
                                        <p:tgtEl>
                                          <p:spTgt spid="6"/>
                                        </p:tgtEl>
                                      </p:cBhvr>
                                      <p:to x="100000" y="80000"/>
                                    </p:animScale>
                                    <p:animScale>
                                      <p:cBhvr>
                                        <p:cTn id="23" dur="124" decel="50000">
                                          <p:stCondLst>
                                            <p:cond delay="1004"/>
                                          </p:stCondLst>
                                        </p:cTn>
                                        <p:tgtEl>
                                          <p:spTgt spid="6"/>
                                        </p:tgtEl>
                                      </p:cBhvr>
                                      <p:to x="100000" y="100000"/>
                                    </p:animScale>
                                    <p:animScale>
                                      <p:cBhvr>
                                        <p:cTn id="24" dur="20">
                                          <p:stCondLst>
                                            <p:cond delay="1231"/>
                                          </p:stCondLst>
                                        </p:cTn>
                                        <p:tgtEl>
                                          <p:spTgt spid="6"/>
                                        </p:tgtEl>
                                      </p:cBhvr>
                                      <p:to x="100000" y="90000"/>
                                    </p:animScale>
                                    <p:animScale>
                                      <p:cBhvr>
                                        <p:cTn id="25" dur="124" decel="50000">
                                          <p:stCondLst>
                                            <p:cond delay="1251"/>
                                          </p:stCondLst>
                                        </p:cTn>
                                        <p:tgtEl>
                                          <p:spTgt spid="6"/>
                                        </p:tgtEl>
                                      </p:cBhvr>
                                      <p:to x="100000" y="100000"/>
                                    </p:animScale>
                                    <p:animScale>
                                      <p:cBhvr>
                                        <p:cTn id="26" dur="20">
                                          <p:stCondLst>
                                            <p:cond delay="1356"/>
                                          </p:stCondLst>
                                        </p:cTn>
                                        <p:tgtEl>
                                          <p:spTgt spid="6"/>
                                        </p:tgtEl>
                                      </p:cBhvr>
                                      <p:to x="100000" y="95000"/>
                                    </p:animScale>
                                    <p:animScale>
                                      <p:cBhvr>
                                        <p:cTn id="27" dur="124" decel="50000">
                                          <p:stCondLst>
                                            <p:cond delay="1376"/>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3 Marcador de número de diapositiva"/>
          <p:cNvSpPr>
            <a:spLocks noGrp="1"/>
          </p:cNvSpPr>
          <p:nvPr>
            <p:ph type="sldNum" sz="quarter" idx="12"/>
          </p:nvPr>
        </p:nvSpPr>
        <p:spPr/>
        <p:txBody>
          <a:bodyPr/>
          <a:lstStyle/>
          <a:p>
            <a:fld id="{103161EA-3838-4585-991A-9FE3F83376D8}" type="slidenum">
              <a:rPr lang="en-US" smtClean="0"/>
              <a:pPr/>
              <a:t>2</a:t>
            </a:fld>
            <a:endParaRPr lang="en-US" dirty="0"/>
          </a:p>
        </p:txBody>
      </p:sp>
      <p:graphicFrame>
        <p:nvGraphicFramePr>
          <p:cNvPr id="5" name="Diagram 2"/>
          <p:cNvGraphicFramePr/>
          <p:nvPr>
            <p:extLst>
              <p:ext uri="{D42A27DB-BD31-4B8C-83A1-F6EECF244321}">
                <p14:modId xmlns:p14="http://schemas.microsoft.com/office/powerpoint/2010/main" val="164063471"/>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355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395536" y="548680"/>
            <a:ext cx="8229600" cy="1143000"/>
          </a:xfrm>
        </p:spPr>
        <p:txBody>
          <a:bodyPr/>
          <a:lstStyle/>
          <a:p>
            <a:pPr algn="l"/>
            <a:r>
              <a:rPr lang="es-EC" b="0" dirty="0" smtClean="0"/>
              <a:t>Pre-procesamiento</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20</a:t>
            </a:fld>
            <a:endParaRPr lang="en-US" dirty="0"/>
          </a:p>
        </p:txBody>
      </p:sp>
      <p:graphicFrame>
        <p:nvGraphicFramePr>
          <p:cNvPr id="12" name="Diagrama 11"/>
          <p:cNvGraphicFramePr/>
          <p:nvPr>
            <p:extLst>
              <p:ext uri="{D42A27DB-BD31-4B8C-83A1-F6EECF244321}">
                <p14:modId xmlns:p14="http://schemas.microsoft.com/office/powerpoint/2010/main" val="2726385995"/>
              </p:ext>
            </p:extLst>
          </p:nvPr>
        </p:nvGraphicFramePr>
        <p:xfrm>
          <a:off x="179512" y="980728"/>
          <a:ext cx="885698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Imagen 13"/>
          <p:cNvPicPr>
            <a:picLocks noChangeAspect="1"/>
          </p:cNvPicPr>
          <p:nvPr/>
        </p:nvPicPr>
        <p:blipFill rotWithShape="1">
          <a:blip r:embed="rId7"/>
          <a:srcRect t="13990"/>
          <a:stretch/>
        </p:blipFill>
        <p:spPr bwMode="auto">
          <a:xfrm>
            <a:off x="395536" y="4293091"/>
            <a:ext cx="1106805" cy="1106800"/>
          </a:xfrm>
          <a:prstGeom prst="rect">
            <a:avLst/>
          </a:prstGeom>
          <a:ln>
            <a:noFill/>
          </a:ln>
          <a:extLst>
            <a:ext uri="{53640926-AAD7-44D8-BBD7-CCE9431645EC}">
              <a14:shadowObscured xmlns:a14="http://schemas.microsoft.com/office/drawing/2010/main"/>
            </a:ext>
          </a:extLst>
        </p:spPr>
      </p:pic>
      <p:pic>
        <p:nvPicPr>
          <p:cNvPr id="15" name="Imagen 14"/>
          <p:cNvPicPr>
            <a:picLocks noChangeAspect="1"/>
          </p:cNvPicPr>
          <p:nvPr/>
        </p:nvPicPr>
        <p:blipFill rotWithShape="1">
          <a:blip r:embed="rId8"/>
          <a:srcRect t="14508"/>
          <a:stretch/>
        </p:blipFill>
        <p:spPr bwMode="auto">
          <a:xfrm>
            <a:off x="1835696" y="4296423"/>
            <a:ext cx="1106805" cy="1100135"/>
          </a:xfrm>
          <a:prstGeom prst="rect">
            <a:avLst/>
          </a:prstGeom>
          <a:ln>
            <a:noFill/>
          </a:ln>
          <a:extLst>
            <a:ext uri="{53640926-AAD7-44D8-BBD7-CCE9431645EC}">
              <a14:shadowObscured xmlns:a14="http://schemas.microsoft.com/office/drawing/2010/main"/>
            </a:ext>
          </a:extLst>
        </p:spPr>
      </p:pic>
      <p:pic>
        <p:nvPicPr>
          <p:cNvPr id="16" name="Imagen 15"/>
          <p:cNvPicPr>
            <a:picLocks noChangeAspect="1"/>
          </p:cNvPicPr>
          <p:nvPr/>
        </p:nvPicPr>
        <p:blipFill rotWithShape="1">
          <a:blip r:embed="rId9"/>
          <a:srcRect t="14508"/>
          <a:stretch/>
        </p:blipFill>
        <p:spPr bwMode="auto">
          <a:xfrm>
            <a:off x="3302541" y="4293091"/>
            <a:ext cx="1106805" cy="1100135"/>
          </a:xfrm>
          <a:prstGeom prst="rect">
            <a:avLst/>
          </a:prstGeom>
          <a:ln>
            <a:noFill/>
          </a:ln>
          <a:extLst>
            <a:ext uri="{53640926-AAD7-44D8-BBD7-CCE9431645EC}">
              <a14:shadowObscured xmlns:a14="http://schemas.microsoft.com/office/drawing/2010/main"/>
            </a:ext>
          </a:extLst>
        </p:spPr>
      </p:pic>
      <p:pic>
        <p:nvPicPr>
          <p:cNvPr id="17" name="Imagen 16"/>
          <p:cNvPicPr>
            <a:picLocks noChangeAspect="1"/>
          </p:cNvPicPr>
          <p:nvPr/>
        </p:nvPicPr>
        <p:blipFill rotWithShape="1">
          <a:blip r:embed="rId10"/>
          <a:srcRect t="15026"/>
          <a:stretch/>
        </p:blipFill>
        <p:spPr bwMode="auto">
          <a:xfrm>
            <a:off x="4860032" y="4293091"/>
            <a:ext cx="1106805" cy="1093469"/>
          </a:xfrm>
          <a:prstGeom prst="rect">
            <a:avLst/>
          </a:prstGeom>
          <a:ln>
            <a:noFill/>
          </a:ln>
          <a:extLst>
            <a:ext uri="{53640926-AAD7-44D8-BBD7-CCE9431645EC}">
              <a14:shadowObscured xmlns:a14="http://schemas.microsoft.com/office/drawing/2010/main"/>
            </a:ext>
          </a:extLst>
        </p:spPr>
      </p:pic>
      <p:pic>
        <p:nvPicPr>
          <p:cNvPr id="18" name="Imagen 17"/>
          <p:cNvPicPr>
            <a:picLocks noChangeAspect="1"/>
          </p:cNvPicPr>
          <p:nvPr/>
        </p:nvPicPr>
        <p:blipFill rotWithShape="1">
          <a:blip r:embed="rId11"/>
          <a:srcRect t="15544"/>
          <a:stretch/>
        </p:blipFill>
        <p:spPr bwMode="auto">
          <a:xfrm>
            <a:off x="6372200" y="4274012"/>
            <a:ext cx="1106805" cy="1086803"/>
          </a:xfrm>
          <a:prstGeom prst="rect">
            <a:avLst/>
          </a:prstGeom>
          <a:ln>
            <a:noFill/>
          </a:ln>
          <a:extLst>
            <a:ext uri="{53640926-AAD7-44D8-BBD7-CCE9431645EC}">
              <a14:shadowObscured xmlns:a14="http://schemas.microsoft.com/office/drawing/2010/main"/>
            </a:ext>
          </a:extLst>
        </p:spPr>
      </p:pic>
      <p:pic>
        <p:nvPicPr>
          <p:cNvPr id="19" name="Imagen 18"/>
          <p:cNvPicPr>
            <a:picLocks noChangeAspect="1"/>
          </p:cNvPicPr>
          <p:nvPr/>
        </p:nvPicPr>
        <p:blipFill rotWithShape="1">
          <a:blip r:embed="rId12"/>
          <a:srcRect t="15544"/>
          <a:stretch/>
        </p:blipFill>
        <p:spPr bwMode="auto">
          <a:xfrm>
            <a:off x="7839045" y="4274011"/>
            <a:ext cx="1106805" cy="10868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20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Graphic spid="1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552934" y="702345"/>
            <a:ext cx="8229600" cy="1143000"/>
          </a:xfrm>
        </p:spPr>
        <p:txBody>
          <a:bodyPr/>
          <a:lstStyle/>
          <a:p>
            <a:pPr algn="l"/>
            <a:r>
              <a:rPr lang="es-EC" b="0" dirty="0" smtClean="0"/>
              <a:t>Elección del mejor espacio de color</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21</a:t>
            </a:fld>
            <a:endParaRPr lang="en-US" dirty="0"/>
          </a:p>
        </p:txBody>
      </p:sp>
      <p:sp>
        <p:nvSpPr>
          <p:cNvPr id="5" name="Rectangle 2"/>
          <p:cNvSpPr>
            <a:spLocks noChangeArrowheads="1"/>
          </p:cNvSpPr>
          <p:nvPr/>
        </p:nvSpPr>
        <p:spPr bwMode="auto">
          <a:xfrm>
            <a:off x="1259632" y="22048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 name="Imagen 7"/>
          <p:cNvPicPr/>
          <p:nvPr/>
        </p:nvPicPr>
        <p:blipFill>
          <a:blip r:embed="rId2"/>
          <a:stretch>
            <a:fillRect/>
          </a:stretch>
        </p:blipFill>
        <p:spPr>
          <a:xfrm>
            <a:off x="383258" y="1916832"/>
            <a:ext cx="8568952" cy="3708412"/>
          </a:xfrm>
          <a:prstGeom prst="rect">
            <a:avLst/>
          </a:prstGeom>
        </p:spPr>
      </p:pic>
      <p:pic>
        <p:nvPicPr>
          <p:cNvPr id="13" name="Imagen 12"/>
          <p:cNvPicPr/>
          <p:nvPr/>
        </p:nvPicPr>
        <p:blipFill>
          <a:blip r:embed="rId3"/>
          <a:stretch>
            <a:fillRect/>
          </a:stretch>
        </p:blipFill>
        <p:spPr>
          <a:xfrm>
            <a:off x="383258" y="1916831"/>
            <a:ext cx="8399276" cy="3779899"/>
          </a:xfrm>
          <a:prstGeom prst="rect">
            <a:avLst/>
          </a:prstGeom>
        </p:spPr>
      </p:pic>
      <p:pic>
        <p:nvPicPr>
          <p:cNvPr id="14" name="Imagen 13"/>
          <p:cNvPicPr/>
          <p:nvPr/>
        </p:nvPicPr>
        <p:blipFill>
          <a:blip r:embed="rId4"/>
          <a:stretch>
            <a:fillRect/>
          </a:stretch>
        </p:blipFill>
        <p:spPr>
          <a:xfrm>
            <a:off x="383258" y="1914746"/>
            <a:ext cx="8568952" cy="4034533"/>
          </a:xfrm>
          <a:prstGeom prst="rect">
            <a:avLst/>
          </a:prstGeom>
        </p:spPr>
      </p:pic>
      <p:pic>
        <p:nvPicPr>
          <p:cNvPr id="15" name="Imagen 14"/>
          <p:cNvPicPr/>
          <p:nvPr/>
        </p:nvPicPr>
        <p:blipFill>
          <a:blip r:embed="rId5"/>
          <a:stretch>
            <a:fillRect/>
          </a:stretch>
        </p:blipFill>
        <p:spPr>
          <a:xfrm>
            <a:off x="383258" y="1991630"/>
            <a:ext cx="8399276" cy="3957649"/>
          </a:xfrm>
          <a:prstGeom prst="rect">
            <a:avLst/>
          </a:prstGeom>
        </p:spPr>
      </p:pic>
      <p:pic>
        <p:nvPicPr>
          <p:cNvPr id="19" name="Imagen 18"/>
          <p:cNvPicPr/>
          <p:nvPr/>
        </p:nvPicPr>
        <p:blipFill>
          <a:blip r:embed="rId6"/>
          <a:stretch>
            <a:fillRect/>
          </a:stretch>
        </p:blipFill>
        <p:spPr>
          <a:xfrm>
            <a:off x="391190" y="1914745"/>
            <a:ext cx="8645306" cy="4034534"/>
          </a:xfrm>
          <a:prstGeom prst="rect">
            <a:avLst/>
          </a:prstGeom>
        </p:spPr>
      </p:pic>
      <p:sp>
        <p:nvSpPr>
          <p:cNvPr id="20" name="Rectángulo 19"/>
          <p:cNvSpPr/>
          <p:nvPr/>
        </p:nvSpPr>
        <p:spPr>
          <a:xfrm>
            <a:off x="6012160" y="1917354"/>
            <a:ext cx="3024336" cy="4103934"/>
          </a:xfrm>
          <a:prstGeom prst="rect">
            <a:avLst/>
          </a:prstGeom>
          <a:noFill/>
          <a:ln w="57150">
            <a:solidFill>
              <a:srgbClr val="FF33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09846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552934" y="702345"/>
            <a:ext cx="8229600" cy="1143000"/>
          </a:xfrm>
        </p:spPr>
        <p:txBody>
          <a:bodyPr/>
          <a:lstStyle/>
          <a:p>
            <a:pPr algn="l"/>
            <a:r>
              <a:rPr lang="es-EC" b="0" dirty="0" smtClean="0"/>
              <a:t>Elección del mejor espacio de color</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22</a:t>
            </a:fld>
            <a:endParaRPr lang="en-US" dirty="0"/>
          </a:p>
        </p:txBody>
      </p:sp>
      <p:sp>
        <p:nvSpPr>
          <p:cNvPr id="5" name="Rectangle 2"/>
          <p:cNvSpPr>
            <a:spLocks noChangeArrowheads="1"/>
          </p:cNvSpPr>
          <p:nvPr/>
        </p:nvSpPr>
        <p:spPr bwMode="auto">
          <a:xfrm>
            <a:off x="1259632" y="22048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2" name="Imagen 11"/>
          <p:cNvPicPr/>
          <p:nvPr/>
        </p:nvPicPr>
        <p:blipFill rotWithShape="1">
          <a:blip r:embed="rId2"/>
          <a:srcRect l="10277" t="12500" r="9487" b="4779"/>
          <a:stretch/>
        </p:blipFill>
        <p:spPr bwMode="auto">
          <a:xfrm>
            <a:off x="611560" y="1845343"/>
            <a:ext cx="1885528" cy="1799681"/>
          </a:xfrm>
          <a:prstGeom prst="rect">
            <a:avLst/>
          </a:prstGeom>
          <a:ln>
            <a:noFill/>
          </a:ln>
          <a:extLst>
            <a:ext uri="{53640926-AAD7-44D8-BBD7-CCE9431645EC}">
              <a14:shadowObscured xmlns:a14="http://schemas.microsoft.com/office/drawing/2010/main"/>
            </a:ext>
          </a:extLst>
        </p:spPr>
      </p:pic>
      <p:pic>
        <p:nvPicPr>
          <p:cNvPr id="16" name="Imagen 15"/>
          <p:cNvPicPr/>
          <p:nvPr/>
        </p:nvPicPr>
        <p:blipFill rotWithShape="1">
          <a:blip r:embed="rId3"/>
          <a:srcRect l="9486" t="13972" r="8696" b="4779"/>
          <a:stretch/>
        </p:blipFill>
        <p:spPr bwMode="auto">
          <a:xfrm>
            <a:off x="6704485" y="1803721"/>
            <a:ext cx="1872208" cy="179968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 name="CuadroTexto 1"/>
              <p:cNvSpPr txBox="1"/>
              <p:nvPr/>
            </p:nvSpPr>
            <p:spPr>
              <a:xfrm>
                <a:off x="3793902" y="3480048"/>
                <a:ext cx="1628203"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𝐺</m:t>
                          </m:r>
                        </m:num>
                        <m:den>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𝐺</m:t>
                          </m:r>
                          <m:r>
                            <a:rPr lang="en-US" b="0" i="1" smtClean="0">
                              <a:latin typeface="Cambria Math" panose="02040503050406030204" pitchFamily="18" charset="0"/>
                            </a:rPr>
                            <m:t>+</m:t>
                          </m:r>
                          <m:r>
                            <a:rPr lang="en-US" b="0" i="1" smtClean="0">
                              <a:latin typeface="Cambria Math" panose="02040503050406030204" pitchFamily="18" charset="0"/>
                            </a:rPr>
                            <m:t>𝐵</m:t>
                          </m:r>
                        </m:den>
                      </m:f>
                    </m:oMath>
                  </m:oMathPara>
                </a14:m>
                <a:endParaRPr lang="es-EC" dirty="0"/>
              </a:p>
            </p:txBody>
          </p:sp>
        </mc:Choice>
        <mc:Fallback xmlns="">
          <p:sp>
            <p:nvSpPr>
              <p:cNvPr id="2" name="CuadroTexto 1"/>
              <p:cNvSpPr txBox="1">
                <a:spLocks noRot="1" noChangeAspect="1" noMove="1" noResize="1" noEditPoints="1" noAdjustHandles="1" noChangeArrowheads="1" noChangeShapeType="1" noTextEdit="1"/>
              </p:cNvSpPr>
              <p:nvPr/>
            </p:nvSpPr>
            <p:spPr>
              <a:xfrm>
                <a:off x="3793902" y="3480048"/>
                <a:ext cx="1628203" cy="525016"/>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2" name="CuadroTexto 21"/>
              <p:cNvSpPr txBox="1"/>
              <p:nvPr/>
            </p:nvSpPr>
            <p:spPr>
              <a:xfrm>
                <a:off x="3787403" y="4850059"/>
                <a:ext cx="1627882" cy="52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𝐵</m:t>
                          </m:r>
                        </m:num>
                        <m:den>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𝐺</m:t>
                          </m:r>
                          <m:r>
                            <a:rPr lang="en-US" b="0" i="1" smtClean="0">
                              <a:latin typeface="Cambria Math" panose="02040503050406030204" pitchFamily="18" charset="0"/>
                            </a:rPr>
                            <m:t>+</m:t>
                          </m:r>
                          <m:r>
                            <a:rPr lang="en-US" b="0" i="1" smtClean="0">
                              <a:latin typeface="Cambria Math" panose="02040503050406030204" pitchFamily="18" charset="0"/>
                            </a:rPr>
                            <m:t>𝐵</m:t>
                          </m:r>
                        </m:den>
                      </m:f>
                    </m:oMath>
                  </m:oMathPara>
                </a14:m>
                <a:endParaRPr lang="es-EC" dirty="0"/>
              </a:p>
            </p:txBody>
          </p:sp>
        </mc:Choice>
        <mc:Fallback xmlns="">
          <p:sp>
            <p:nvSpPr>
              <p:cNvPr id="22" name="CuadroTexto 21"/>
              <p:cNvSpPr txBox="1">
                <a:spLocks noRot="1" noChangeAspect="1" noMove="1" noResize="1" noEditPoints="1" noAdjustHandles="1" noChangeArrowheads="1" noChangeShapeType="1" noTextEdit="1"/>
              </p:cNvSpPr>
              <p:nvPr/>
            </p:nvSpPr>
            <p:spPr>
              <a:xfrm>
                <a:off x="3787403" y="4850059"/>
                <a:ext cx="1627882" cy="523157"/>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CuadroTexto 22"/>
              <p:cNvSpPr txBox="1"/>
              <p:nvPr/>
            </p:nvSpPr>
            <p:spPr>
              <a:xfrm>
                <a:off x="3788324" y="2121168"/>
                <a:ext cx="1639360" cy="52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𝑅</m:t>
                          </m:r>
                        </m:num>
                        <m:den>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𝐺</m:t>
                          </m:r>
                          <m:r>
                            <a:rPr lang="en-US" b="0" i="1" smtClean="0">
                              <a:latin typeface="Cambria Math" panose="02040503050406030204" pitchFamily="18" charset="0"/>
                            </a:rPr>
                            <m:t>+</m:t>
                          </m:r>
                          <m:r>
                            <a:rPr lang="en-US" b="0" i="1" smtClean="0">
                              <a:latin typeface="Cambria Math" panose="02040503050406030204" pitchFamily="18" charset="0"/>
                            </a:rPr>
                            <m:t>𝐵</m:t>
                          </m:r>
                        </m:den>
                      </m:f>
                    </m:oMath>
                  </m:oMathPara>
                </a14:m>
                <a:endParaRPr lang="es-EC" dirty="0"/>
              </a:p>
            </p:txBody>
          </p:sp>
        </mc:Choice>
        <mc:Fallback xmlns="">
          <p:sp>
            <p:nvSpPr>
              <p:cNvPr id="23" name="CuadroTexto 22"/>
              <p:cNvSpPr txBox="1">
                <a:spLocks noRot="1" noChangeAspect="1" noMove="1" noResize="1" noEditPoints="1" noAdjustHandles="1" noChangeArrowheads="1" noChangeShapeType="1" noTextEdit="1"/>
              </p:cNvSpPr>
              <p:nvPr/>
            </p:nvSpPr>
            <p:spPr>
              <a:xfrm>
                <a:off x="3788324" y="2121168"/>
                <a:ext cx="1639360" cy="523157"/>
              </a:xfrm>
              <a:prstGeom prst="rect">
                <a:avLst/>
              </a:prstGeom>
              <a:blipFill rotWithShape="0">
                <a:blip r:embed="rId6"/>
                <a:stretch>
                  <a:fillRect/>
                </a:stretch>
              </a:blipFill>
            </p:spPr>
            <p:txBody>
              <a:bodyPr/>
              <a:lstStyle/>
              <a:p>
                <a:r>
                  <a:rPr lang="es-EC">
                    <a:noFill/>
                  </a:rPr>
                  <a:t> </a:t>
                </a:r>
              </a:p>
            </p:txBody>
          </p:sp>
        </mc:Fallback>
      </mc:AlternateContent>
      <p:pic>
        <p:nvPicPr>
          <p:cNvPr id="24" name="Imagen 23"/>
          <p:cNvPicPr/>
          <p:nvPr/>
        </p:nvPicPr>
        <p:blipFill rotWithShape="1">
          <a:blip r:embed="rId7"/>
          <a:srcRect t="9524" b="2645"/>
          <a:stretch/>
        </p:blipFill>
        <p:spPr bwMode="auto">
          <a:xfrm>
            <a:off x="670248" y="4031256"/>
            <a:ext cx="1741512" cy="2016745"/>
          </a:xfrm>
          <a:prstGeom prst="rect">
            <a:avLst/>
          </a:prstGeom>
          <a:ln>
            <a:noFill/>
          </a:ln>
          <a:extLst>
            <a:ext uri="{53640926-AAD7-44D8-BBD7-CCE9431645EC}">
              <a14:shadowObscured xmlns:a14="http://schemas.microsoft.com/office/drawing/2010/main"/>
            </a:ext>
          </a:extLst>
        </p:spPr>
      </p:pic>
      <p:pic>
        <p:nvPicPr>
          <p:cNvPr id="25" name="Imagen 24"/>
          <p:cNvPicPr/>
          <p:nvPr/>
        </p:nvPicPr>
        <p:blipFill rotWithShape="1">
          <a:blip r:embed="rId8"/>
          <a:srcRect t="10053" b="3704"/>
          <a:stretch/>
        </p:blipFill>
        <p:spPr bwMode="auto">
          <a:xfrm>
            <a:off x="6732240" y="3962920"/>
            <a:ext cx="1741512" cy="2016745"/>
          </a:xfrm>
          <a:prstGeom prst="rect">
            <a:avLst/>
          </a:prstGeom>
          <a:ln>
            <a:noFill/>
          </a:ln>
          <a:extLst>
            <a:ext uri="{53640926-AAD7-44D8-BBD7-CCE9431645EC}">
              <a14:shadowObscured xmlns:a14="http://schemas.microsoft.com/office/drawing/2010/main"/>
            </a:ext>
          </a:extLst>
        </p:spPr>
      </p:pic>
      <p:sp>
        <p:nvSpPr>
          <p:cNvPr id="10" name="Flecha derecha 9"/>
          <p:cNvSpPr/>
          <p:nvPr/>
        </p:nvSpPr>
        <p:spPr>
          <a:xfrm>
            <a:off x="2843808" y="3573016"/>
            <a:ext cx="648072" cy="478532"/>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
        <p:nvSpPr>
          <p:cNvPr id="26" name="Flecha derecha 25"/>
          <p:cNvSpPr/>
          <p:nvPr/>
        </p:nvSpPr>
        <p:spPr>
          <a:xfrm>
            <a:off x="5710808" y="3644764"/>
            <a:ext cx="648072" cy="478532"/>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10988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2" presetClass="entr" presetSubtype="4"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ppt_x"/>
                                          </p:val>
                                        </p:tav>
                                        <p:tav tm="100000">
                                          <p:val>
                                            <p:strVal val="#ppt_x"/>
                                          </p:val>
                                        </p:tav>
                                      </p:tavLst>
                                    </p:anim>
                                    <p:anim calcmode="lin" valueType="num">
                                      <p:cBhvr additive="base">
                                        <p:cTn id="41" dur="500" fill="hold"/>
                                        <p:tgtEl>
                                          <p:spTgt spid="26"/>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nodeType="afterEffect">
                                  <p:stCondLst>
                                    <p:cond delay="50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22" grpId="0"/>
      <p:bldP spid="23" grpId="0"/>
      <p:bldP spid="10"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23</a:t>
            </a:fld>
            <a:endParaRPr lang="en-US" dirty="0"/>
          </a:p>
        </p:txBody>
      </p:sp>
      <mc:AlternateContent xmlns:mc="http://schemas.openxmlformats.org/markup-compatibility/2006" xmlns:a14="http://schemas.microsoft.com/office/drawing/2010/main">
        <mc:Choice Requires="a14">
          <p:graphicFrame>
            <p:nvGraphicFramePr>
              <p:cNvPr id="16" name="Diagrama 15"/>
              <p:cNvGraphicFramePr/>
              <p:nvPr>
                <p:extLst>
                  <p:ext uri="{D42A27DB-BD31-4B8C-83A1-F6EECF244321}">
                    <p14:modId xmlns:p14="http://schemas.microsoft.com/office/powerpoint/2010/main" val="803174423"/>
                  </p:ext>
                </p:extLst>
              </p:nvPr>
            </p:nvGraphicFramePr>
            <p:xfrm>
              <a:off x="-14559" y="1052736"/>
              <a:ext cx="7826919" cy="4896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6" name="Diagrama 15"/>
              <p:cNvGraphicFramePr/>
              <p:nvPr>
                <p:extLst>
                  <p:ext uri="{D42A27DB-BD31-4B8C-83A1-F6EECF244321}">
                    <p14:modId xmlns:p14="http://schemas.microsoft.com/office/powerpoint/2010/main" val="803174423"/>
                  </p:ext>
                </p:extLst>
              </p:nvPr>
            </p:nvGraphicFramePr>
            <p:xfrm>
              <a:off x="-14559" y="1052736"/>
              <a:ext cx="7826919" cy="48965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pic>
        <p:nvPicPr>
          <p:cNvPr id="17" name="Imagen 16"/>
          <p:cNvPicPr/>
          <p:nvPr/>
        </p:nvPicPr>
        <p:blipFill>
          <a:blip r:embed="rId11">
            <a:extLst>
              <a:ext uri="{28A0092B-C50C-407E-A947-70E740481C1C}">
                <a14:useLocalDpi xmlns:a14="http://schemas.microsoft.com/office/drawing/2010/main" val="0"/>
              </a:ext>
            </a:extLst>
          </a:blip>
          <a:srcRect/>
          <a:stretch>
            <a:fillRect/>
          </a:stretch>
        </p:blipFill>
        <p:spPr bwMode="auto">
          <a:xfrm>
            <a:off x="6804248" y="4365104"/>
            <a:ext cx="2028825" cy="1724025"/>
          </a:xfrm>
          <a:prstGeom prst="rect">
            <a:avLst/>
          </a:prstGeom>
          <a:noFill/>
          <a:ln>
            <a:noFill/>
          </a:ln>
        </p:spPr>
      </p:pic>
      <p:pic>
        <p:nvPicPr>
          <p:cNvPr id="18" name="Imagen 17"/>
          <p:cNvPicPr/>
          <p:nvPr/>
        </p:nvPicPr>
        <p:blipFill>
          <a:blip r:embed="rId12">
            <a:extLst>
              <a:ext uri="{28A0092B-C50C-407E-A947-70E740481C1C}">
                <a14:useLocalDpi xmlns:a14="http://schemas.microsoft.com/office/drawing/2010/main" val="0"/>
              </a:ext>
            </a:extLst>
          </a:blip>
          <a:srcRect/>
          <a:stretch>
            <a:fillRect/>
          </a:stretch>
        </p:blipFill>
        <p:spPr bwMode="auto">
          <a:xfrm>
            <a:off x="4932040" y="2636912"/>
            <a:ext cx="2105025" cy="1714500"/>
          </a:xfrm>
          <a:prstGeom prst="rect">
            <a:avLst/>
          </a:prstGeom>
          <a:noFill/>
          <a:ln>
            <a:noFill/>
          </a:ln>
        </p:spPr>
      </p:pic>
    </p:spTree>
    <p:extLst>
      <p:ext uri="{BB962C8B-B14F-4D97-AF65-F5344CB8AC3E}">
        <p14:creationId xmlns:p14="http://schemas.microsoft.com/office/powerpoint/2010/main" val="185807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6">
                                            <p:graphicEl>
                                              <a:dgm id="{7803A90E-0B2F-4AF1-8CE2-0441E1890AF1}"/>
                                            </p:graphicEl>
                                          </p:spTgt>
                                        </p:tgtEl>
                                        <p:attrNameLst>
                                          <p:attrName>style.visibility</p:attrName>
                                        </p:attrNameLst>
                                      </p:cBhvr>
                                      <p:to>
                                        <p:strVal val="visible"/>
                                      </p:to>
                                    </p:set>
                                    <p:anim calcmode="lin" valueType="num">
                                      <p:cBhvr>
                                        <p:cTn id="7" dur="1000" fill="hold"/>
                                        <p:tgtEl>
                                          <p:spTgt spid="16">
                                            <p:graphicEl>
                                              <a:dgm id="{7803A90E-0B2F-4AF1-8CE2-0441E1890AF1}"/>
                                            </p:graphicEl>
                                          </p:spTgt>
                                        </p:tgtEl>
                                        <p:attrNameLst>
                                          <p:attrName>ppt_w</p:attrName>
                                        </p:attrNameLst>
                                      </p:cBhvr>
                                      <p:tavLst>
                                        <p:tav tm="0">
                                          <p:val>
                                            <p:fltVal val="0"/>
                                          </p:val>
                                        </p:tav>
                                        <p:tav tm="100000">
                                          <p:val>
                                            <p:strVal val="#ppt_w"/>
                                          </p:val>
                                        </p:tav>
                                      </p:tavLst>
                                    </p:anim>
                                    <p:anim calcmode="lin" valueType="num">
                                      <p:cBhvr>
                                        <p:cTn id="8" dur="1000" fill="hold"/>
                                        <p:tgtEl>
                                          <p:spTgt spid="16">
                                            <p:graphicEl>
                                              <a:dgm id="{7803A90E-0B2F-4AF1-8CE2-0441E1890AF1}"/>
                                            </p:graphicEl>
                                          </p:spTgt>
                                        </p:tgtEl>
                                        <p:attrNameLst>
                                          <p:attrName>ppt_h</p:attrName>
                                        </p:attrNameLst>
                                      </p:cBhvr>
                                      <p:tavLst>
                                        <p:tav tm="0">
                                          <p:val>
                                            <p:fltVal val="0"/>
                                          </p:val>
                                        </p:tav>
                                        <p:tav tm="100000">
                                          <p:val>
                                            <p:strVal val="#ppt_h"/>
                                          </p:val>
                                        </p:tav>
                                      </p:tavLst>
                                    </p:anim>
                                    <p:anim calcmode="lin" valueType="num">
                                      <p:cBhvr>
                                        <p:cTn id="9" dur="1000" fill="hold"/>
                                        <p:tgtEl>
                                          <p:spTgt spid="16">
                                            <p:graphicEl>
                                              <a:dgm id="{7803A90E-0B2F-4AF1-8CE2-0441E1890AF1}"/>
                                            </p:graphicEl>
                                          </p:spTgt>
                                        </p:tgtEl>
                                        <p:attrNameLst>
                                          <p:attrName>style.rotation</p:attrName>
                                        </p:attrNameLst>
                                      </p:cBhvr>
                                      <p:tavLst>
                                        <p:tav tm="0">
                                          <p:val>
                                            <p:fltVal val="90"/>
                                          </p:val>
                                        </p:tav>
                                        <p:tav tm="100000">
                                          <p:val>
                                            <p:fltVal val="0"/>
                                          </p:val>
                                        </p:tav>
                                      </p:tavLst>
                                    </p:anim>
                                    <p:animEffect transition="in" filter="fade">
                                      <p:cBhvr>
                                        <p:cTn id="10" dur="1000"/>
                                        <p:tgtEl>
                                          <p:spTgt spid="16">
                                            <p:graphicEl>
                                              <a:dgm id="{7803A90E-0B2F-4AF1-8CE2-0441E1890AF1}"/>
                                            </p:graphic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graphicEl>
                                              <a:dgm id="{C991A824-4982-4AC7-A476-A983896B5A9A}"/>
                                            </p:graphicEl>
                                          </p:spTgt>
                                        </p:tgtEl>
                                        <p:attrNameLst>
                                          <p:attrName>style.visibility</p:attrName>
                                        </p:attrNameLst>
                                      </p:cBhvr>
                                      <p:to>
                                        <p:strVal val="visible"/>
                                      </p:to>
                                    </p:set>
                                    <p:anim calcmode="lin" valueType="num">
                                      <p:cBhvr>
                                        <p:cTn id="13" dur="1000" fill="hold"/>
                                        <p:tgtEl>
                                          <p:spTgt spid="16">
                                            <p:graphicEl>
                                              <a:dgm id="{C991A824-4982-4AC7-A476-A983896B5A9A}"/>
                                            </p:graphicEl>
                                          </p:spTgt>
                                        </p:tgtEl>
                                        <p:attrNameLst>
                                          <p:attrName>ppt_w</p:attrName>
                                        </p:attrNameLst>
                                      </p:cBhvr>
                                      <p:tavLst>
                                        <p:tav tm="0">
                                          <p:val>
                                            <p:fltVal val="0"/>
                                          </p:val>
                                        </p:tav>
                                        <p:tav tm="100000">
                                          <p:val>
                                            <p:strVal val="#ppt_w"/>
                                          </p:val>
                                        </p:tav>
                                      </p:tavLst>
                                    </p:anim>
                                    <p:anim calcmode="lin" valueType="num">
                                      <p:cBhvr>
                                        <p:cTn id="14" dur="1000" fill="hold"/>
                                        <p:tgtEl>
                                          <p:spTgt spid="16">
                                            <p:graphicEl>
                                              <a:dgm id="{C991A824-4982-4AC7-A476-A983896B5A9A}"/>
                                            </p:graphicEl>
                                          </p:spTgt>
                                        </p:tgtEl>
                                        <p:attrNameLst>
                                          <p:attrName>ppt_h</p:attrName>
                                        </p:attrNameLst>
                                      </p:cBhvr>
                                      <p:tavLst>
                                        <p:tav tm="0">
                                          <p:val>
                                            <p:fltVal val="0"/>
                                          </p:val>
                                        </p:tav>
                                        <p:tav tm="100000">
                                          <p:val>
                                            <p:strVal val="#ppt_h"/>
                                          </p:val>
                                        </p:tav>
                                      </p:tavLst>
                                    </p:anim>
                                    <p:anim calcmode="lin" valueType="num">
                                      <p:cBhvr>
                                        <p:cTn id="15" dur="1000" fill="hold"/>
                                        <p:tgtEl>
                                          <p:spTgt spid="16">
                                            <p:graphicEl>
                                              <a:dgm id="{C991A824-4982-4AC7-A476-A983896B5A9A}"/>
                                            </p:graphicEl>
                                          </p:spTgt>
                                        </p:tgtEl>
                                        <p:attrNameLst>
                                          <p:attrName>style.rotation</p:attrName>
                                        </p:attrNameLst>
                                      </p:cBhvr>
                                      <p:tavLst>
                                        <p:tav tm="0">
                                          <p:val>
                                            <p:fltVal val="90"/>
                                          </p:val>
                                        </p:tav>
                                        <p:tav tm="100000">
                                          <p:val>
                                            <p:fltVal val="0"/>
                                          </p:val>
                                        </p:tav>
                                      </p:tavLst>
                                    </p:anim>
                                    <p:animEffect transition="in" filter="fade">
                                      <p:cBhvr>
                                        <p:cTn id="16" dur="1000"/>
                                        <p:tgtEl>
                                          <p:spTgt spid="16">
                                            <p:graphicEl>
                                              <a:dgm id="{C991A824-4982-4AC7-A476-A983896B5A9A}"/>
                                            </p:graphic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6">
                                            <p:graphicEl>
                                              <a:dgm id="{2789F8B8-347A-4D1B-9346-364F075FAA9E}"/>
                                            </p:graphicEl>
                                          </p:spTgt>
                                        </p:tgtEl>
                                        <p:attrNameLst>
                                          <p:attrName>style.visibility</p:attrName>
                                        </p:attrNameLst>
                                      </p:cBhvr>
                                      <p:to>
                                        <p:strVal val="visible"/>
                                      </p:to>
                                    </p:set>
                                    <p:anim calcmode="lin" valueType="num">
                                      <p:cBhvr>
                                        <p:cTn id="19" dur="1000" fill="hold"/>
                                        <p:tgtEl>
                                          <p:spTgt spid="16">
                                            <p:graphicEl>
                                              <a:dgm id="{2789F8B8-347A-4D1B-9346-364F075FAA9E}"/>
                                            </p:graphicEl>
                                          </p:spTgt>
                                        </p:tgtEl>
                                        <p:attrNameLst>
                                          <p:attrName>ppt_w</p:attrName>
                                        </p:attrNameLst>
                                      </p:cBhvr>
                                      <p:tavLst>
                                        <p:tav tm="0">
                                          <p:val>
                                            <p:fltVal val="0"/>
                                          </p:val>
                                        </p:tav>
                                        <p:tav tm="100000">
                                          <p:val>
                                            <p:strVal val="#ppt_w"/>
                                          </p:val>
                                        </p:tav>
                                      </p:tavLst>
                                    </p:anim>
                                    <p:anim calcmode="lin" valueType="num">
                                      <p:cBhvr>
                                        <p:cTn id="20" dur="1000" fill="hold"/>
                                        <p:tgtEl>
                                          <p:spTgt spid="16">
                                            <p:graphicEl>
                                              <a:dgm id="{2789F8B8-347A-4D1B-9346-364F075FAA9E}"/>
                                            </p:graphicEl>
                                          </p:spTgt>
                                        </p:tgtEl>
                                        <p:attrNameLst>
                                          <p:attrName>ppt_h</p:attrName>
                                        </p:attrNameLst>
                                      </p:cBhvr>
                                      <p:tavLst>
                                        <p:tav tm="0">
                                          <p:val>
                                            <p:fltVal val="0"/>
                                          </p:val>
                                        </p:tav>
                                        <p:tav tm="100000">
                                          <p:val>
                                            <p:strVal val="#ppt_h"/>
                                          </p:val>
                                        </p:tav>
                                      </p:tavLst>
                                    </p:anim>
                                    <p:anim calcmode="lin" valueType="num">
                                      <p:cBhvr>
                                        <p:cTn id="21" dur="1000" fill="hold"/>
                                        <p:tgtEl>
                                          <p:spTgt spid="16">
                                            <p:graphicEl>
                                              <a:dgm id="{2789F8B8-347A-4D1B-9346-364F075FAA9E}"/>
                                            </p:graphicEl>
                                          </p:spTgt>
                                        </p:tgtEl>
                                        <p:attrNameLst>
                                          <p:attrName>style.rotation</p:attrName>
                                        </p:attrNameLst>
                                      </p:cBhvr>
                                      <p:tavLst>
                                        <p:tav tm="0">
                                          <p:val>
                                            <p:fltVal val="90"/>
                                          </p:val>
                                        </p:tav>
                                        <p:tav tm="100000">
                                          <p:val>
                                            <p:fltVal val="0"/>
                                          </p:val>
                                        </p:tav>
                                      </p:tavLst>
                                    </p:anim>
                                    <p:animEffect transition="in" filter="fade">
                                      <p:cBhvr>
                                        <p:cTn id="22" dur="1000"/>
                                        <p:tgtEl>
                                          <p:spTgt spid="16">
                                            <p:graphicEl>
                                              <a:dgm id="{2789F8B8-347A-4D1B-9346-364F075FAA9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250"/>
                                  </p:stCondLst>
                                  <p:childTnLst>
                                    <p:set>
                                      <p:cBhvr>
                                        <p:cTn id="26" dur="1" fill="hold">
                                          <p:stCondLst>
                                            <p:cond delay="0"/>
                                          </p:stCondLst>
                                        </p:cTn>
                                        <p:tgtEl>
                                          <p:spTgt spid="16">
                                            <p:graphicEl>
                                              <a:dgm id="{9322631C-64D9-4FCA-A71F-88D860A9A8CC}"/>
                                            </p:graphicEl>
                                          </p:spTgt>
                                        </p:tgtEl>
                                        <p:attrNameLst>
                                          <p:attrName>style.visibility</p:attrName>
                                        </p:attrNameLst>
                                      </p:cBhvr>
                                      <p:to>
                                        <p:strVal val="visible"/>
                                      </p:to>
                                    </p:set>
                                    <p:anim calcmode="lin" valueType="num">
                                      <p:cBhvr>
                                        <p:cTn id="27" dur="1000" fill="hold"/>
                                        <p:tgtEl>
                                          <p:spTgt spid="16">
                                            <p:graphicEl>
                                              <a:dgm id="{9322631C-64D9-4FCA-A71F-88D860A9A8CC}"/>
                                            </p:graphicEl>
                                          </p:spTgt>
                                        </p:tgtEl>
                                        <p:attrNameLst>
                                          <p:attrName>ppt_w</p:attrName>
                                        </p:attrNameLst>
                                      </p:cBhvr>
                                      <p:tavLst>
                                        <p:tav tm="0">
                                          <p:val>
                                            <p:fltVal val="0"/>
                                          </p:val>
                                        </p:tav>
                                        <p:tav tm="100000">
                                          <p:val>
                                            <p:strVal val="#ppt_w"/>
                                          </p:val>
                                        </p:tav>
                                      </p:tavLst>
                                    </p:anim>
                                    <p:anim calcmode="lin" valueType="num">
                                      <p:cBhvr>
                                        <p:cTn id="28" dur="1000" fill="hold"/>
                                        <p:tgtEl>
                                          <p:spTgt spid="16">
                                            <p:graphicEl>
                                              <a:dgm id="{9322631C-64D9-4FCA-A71F-88D860A9A8CC}"/>
                                            </p:graphicEl>
                                          </p:spTgt>
                                        </p:tgtEl>
                                        <p:attrNameLst>
                                          <p:attrName>ppt_h</p:attrName>
                                        </p:attrNameLst>
                                      </p:cBhvr>
                                      <p:tavLst>
                                        <p:tav tm="0">
                                          <p:val>
                                            <p:fltVal val="0"/>
                                          </p:val>
                                        </p:tav>
                                        <p:tav tm="100000">
                                          <p:val>
                                            <p:strVal val="#ppt_h"/>
                                          </p:val>
                                        </p:tav>
                                      </p:tavLst>
                                    </p:anim>
                                    <p:anim calcmode="lin" valueType="num">
                                      <p:cBhvr>
                                        <p:cTn id="29" dur="1000" fill="hold"/>
                                        <p:tgtEl>
                                          <p:spTgt spid="16">
                                            <p:graphicEl>
                                              <a:dgm id="{9322631C-64D9-4FCA-A71F-88D860A9A8CC}"/>
                                            </p:graphicEl>
                                          </p:spTgt>
                                        </p:tgtEl>
                                        <p:attrNameLst>
                                          <p:attrName>style.rotation</p:attrName>
                                        </p:attrNameLst>
                                      </p:cBhvr>
                                      <p:tavLst>
                                        <p:tav tm="0">
                                          <p:val>
                                            <p:fltVal val="90"/>
                                          </p:val>
                                        </p:tav>
                                        <p:tav tm="100000">
                                          <p:val>
                                            <p:fltVal val="0"/>
                                          </p:val>
                                        </p:tav>
                                      </p:tavLst>
                                    </p:anim>
                                    <p:animEffect transition="in" filter="fade">
                                      <p:cBhvr>
                                        <p:cTn id="30" dur="1000"/>
                                        <p:tgtEl>
                                          <p:spTgt spid="16">
                                            <p:graphicEl>
                                              <a:dgm id="{9322631C-64D9-4FCA-A71F-88D860A9A8CC}"/>
                                            </p:graphicEl>
                                          </p:spTgt>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6">
                                            <p:graphicEl>
                                              <a:dgm id="{B85970E1-7E0F-49D5-A466-20620D282840}"/>
                                            </p:graphicEl>
                                          </p:spTgt>
                                        </p:tgtEl>
                                        <p:attrNameLst>
                                          <p:attrName>style.visibility</p:attrName>
                                        </p:attrNameLst>
                                      </p:cBhvr>
                                      <p:to>
                                        <p:strVal val="visible"/>
                                      </p:to>
                                    </p:set>
                                    <p:anim calcmode="lin" valueType="num">
                                      <p:cBhvr>
                                        <p:cTn id="33" dur="1000" fill="hold"/>
                                        <p:tgtEl>
                                          <p:spTgt spid="16">
                                            <p:graphicEl>
                                              <a:dgm id="{B85970E1-7E0F-49D5-A466-20620D282840}"/>
                                            </p:graphicEl>
                                          </p:spTgt>
                                        </p:tgtEl>
                                        <p:attrNameLst>
                                          <p:attrName>ppt_w</p:attrName>
                                        </p:attrNameLst>
                                      </p:cBhvr>
                                      <p:tavLst>
                                        <p:tav tm="0">
                                          <p:val>
                                            <p:fltVal val="0"/>
                                          </p:val>
                                        </p:tav>
                                        <p:tav tm="100000">
                                          <p:val>
                                            <p:strVal val="#ppt_w"/>
                                          </p:val>
                                        </p:tav>
                                      </p:tavLst>
                                    </p:anim>
                                    <p:anim calcmode="lin" valueType="num">
                                      <p:cBhvr>
                                        <p:cTn id="34" dur="1000" fill="hold"/>
                                        <p:tgtEl>
                                          <p:spTgt spid="16">
                                            <p:graphicEl>
                                              <a:dgm id="{B85970E1-7E0F-49D5-A466-20620D282840}"/>
                                            </p:graphicEl>
                                          </p:spTgt>
                                        </p:tgtEl>
                                        <p:attrNameLst>
                                          <p:attrName>ppt_h</p:attrName>
                                        </p:attrNameLst>
                                      </p:cBhvr>
                                      <p:tavLst>
                                        <p:tav tm="0">
                                          <p:val>
                                            <p:fltVal val="0"/>
                                          </p:val>
                                        </p:tav>
                                        <p:tav tm="100000">
                                          <p:val>
                                            <p:strVal val="#ppt_h"/>
                                          </p:val>
                                        </p:tav>
                                      </p:tavLst>
                                    </p:anim>
                                    <p:anim calcmode="lin" valueType="num">
                                      <p:cBhvr>
                                        <p:cTn id="35" dur="1000" fill="hold"/>
                                        <p:tgtEl>
                                          <p:spTgt spid="16">
                                            <p:graphicEl>
                                              <a:dgm id="{B85970E1-7E0F-49D5-A466-20620D282840}"/>
                                            </p:graphicEl>
                                          </p:spTgt>
                                        </p:tgtEl>
                                        <p:attrNameLst>
                                          <p:attrName>style.rotation</p:attrName>
                                        </p:attrNameLst>
                                      </p:cBhvr>
                                      <p:tavLst>
                                        <p:tav tm="0">
                                          <p:val>
                                            <p:fltVal val="90"/>
                                          </p:val>
                                        </p:tav>
                                        <p:tav tm="100000">
                                          <p:val>
                                            <p:fltVal val="0"/>
                                          </p:val>
                                        </p:tav>
                                      </p:tavLst>
                                    </p:anim>
                                    <p:animEffect transition="in" filter="fade">
                                      <p:cBhvr>
                                        <p:cTn id="36" dur="1000"/>
                                        <p:tgtEl>
                                          <p:spTgt spid="16">
                                            <p:graphicEl>
                                              <a:dgm id="{B85970E1-7E0F-49D5-A466-20620D282840}"/>
                                            </p:graphicEl>
                                          </p:spTgt>
                                        </p:tgtEl>
                                      </p:cBhvr>
                                    </p:animEffect>
                                  </p:childTnLst>
                                </p:cTn>
                              </p:par>
                            </p:childTnLst>
                          </p:cTn>
                        </p:par>
                        <p:par>
                          <p:cTn id="37" fill="hold">
                            <p:stCondLst>
                              <p:cond delay="1250"/>
                            </p:stCondLst>
                            <p:childTnLst>
                              <p:par>
                                <p:cTn id="38" presetID="1"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31" presetClass="entr" presetSubtype="0" fill="hold" grpId="0" nodeType="withEffect">
                                  <p:stCondLst>
                                    <p:cond delay="0"/>
                                  </p:stCondLst>
                                  <p:childTnLst>
                                    <p:set>
                                      <p:cBhvr>
                                        <p:cTn id="41" dur="1" fill="hold">
                                          <p:stCondLst>
                                            <p:cond delay="0"/>
                                          </p:stCondLst>
                                        </p:cTn>
                                        <p:tgtEl>
                                          <p:spTgt spid="16">
                                            <p:graphicEl>
                                              <a:dgm id="{7AC30D54-05F6-4F1C-BEA0-3062FDE7E574}"/>
                                            </p:graphicEl>
                                          </p:spTgt>
                                        </p:tgtEl>
                                        <p:attrNameLst>
                                          <p:attrName>style.visibility</p:attrName>
                                        </p:attrNameLst>
                                      </p:cBhvr>
                                      <p:to>
                                        <p:strVal val="visible"/>
                                      </p:to>
                                    </p:set>
                                    <p:anim calcmode="lin" valueType="num">
                                      <p:cBhvr>
                                        <p:cTn id="42" dur="1000" fill="hold"/>
                                        <p:tgtEl>
                                          <p:spTgt spid="16">
                                            <p:graphicEl>
                                              <a:dgm id="{7AC30D54-05F6-4F1C-BEA0-3062FDE7E574}"/>
                                            </p:graphicEl>
                                          </p:spTgt>
                                        </p:tgtEl>
                                        <p:attrNameLst>
                                          <p:attrName>ppt_w</p:attrName>
                                        </p:attrNameLst>
                                      </p:cBhvr>
                                      <p:tavLst>
                                        <p:tav tm="0">
                                          <p:val>
                                            <p:fltVal val="0"/>
                                          </p:val>
                                        </p:tav>
                                        <p:tav tm="100000">
                                          <p:val>
                                            <p:strVal val="#ppt_w"/>
                                          </p:val>
                                        </p:tav>
                                      </p:tavLst>
                                    </p:anim>
                                    <p:anim calcmode="lin" valueType="num">
                                      <p:cBhvr>
                                        <p:cTn id="43" dur="1000" fill="hold"/>
                                        <p:tgtEl>
                                          <p:spTgt spid="16">
                                            <p:graphicEl>
                                              <a:dgm id="{7AC30D54-05F6-4F1C-BEA0-3062FDE7E574}"/>
                                            </p:graphicEl>
                                          </p:spTgt>
                                        </p:tgtEl>
                                        <p:attrNameLst>
                                          <p:attrName>ppt_h</p:attrName>
                                        </p:attrNameLst>
                                      </p:cBhvr>
                                      <p:tavLst>
                                        <p:tav tm="0">
                                          <p:val>
                                            <p:fltVal val="0"/>
                                          </p:val>
                                        </p:tav>
                                        <p:tav tm="100000">
                                          <p:val>
                                            <p:strVal val="#ppt_h"/>
                                          </p:val>
                                        </p:tav>
                                      </p:tavLst>
                                    </p:anim>
                                    <p:anim calcmode="lin" valueType="num">
                                      <p:cBhvr>
                                        <p:cTn id="44" dur="1000" fill="hold"/>
                                        <p:tgtEl>
                                          <p:spTgt spid="16">
                                            <p:graphicEl>
                                              <a:dgm id="{7AC30D54-05F6-4F1C-BEA0-3062FDE7E574}"/>
                                            </p:graphicEl>
                                          </p:spTgt>
                                        </p:tgtEl>
                                        <p:attrNameLst>
                                          <p:attrName>style.rotation</p:attrName>
                                        </p:attrNameLst>
                                      </p:cBhvr>
                                      <p:tavLst>
                                        <p:tav tm="0">
                                          <p:val>
                                            <p:fltVal val="90"/>
                                          </p:val>
                                        </p:tav>
                                        <p:tav tm="100000">
                                          <p:val>
                                            <p:fltVal val="0"/>
                                          </p:val>
                                        </p:tav>
                                      </p:tavLst>
                                    </p:anim>
                                    <p:animEffect transition="in" filter="fade">
                                      <p:cBhvr>
                                        <p:cTn id="45" dur="1000"/>
                                        <p:tgtEl>
                                          <p:spTgt spid="16">
                                            <p:graphicEl>
                                              <a:dgm id="{7AC30D54-05F6-4F1C-BEA0-3062FDE7E574}"/>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16">
                                            <p:graphicEl>
                                              <a:dgm id="{3E569AE4-069F-4A40-BBD3-7FE990BC46A8}"/>
                                            </p:graphicEl>
                                          </p:spTgt>
                                        </p:tgtEl>
                                        <p:attrNameLst>
                                          <p:attrName>style.visibility</p:attrName>
                                        </p:attrNameLst>
                                      </p:cBhvr>
                                      <p:to>
                                        <p:strVal val="visible"/>
                                      </p:to>
                                    </p:set>
                                    <p:anim calcmode="lin" valueType="num">
                                      <p:cBhvr>
                                        <p:cTn id="50" dur="1000" fill="hold"/>
                                        <p:tgtEl>
                                          <p:spTgt spid="16">
                                            <p:graphicEl>
                                              <a:dgm id="{3E569AE4-069F-4A40-BBD3-7FE990BC46A8}"/>
                                            </p:graphicEl>
                                          </p:spTgt>
                                        </p:tgtEl>
                                        <p:attrNameLst>
                                          <p:attrName>ppt_w</p:attrName>
                                        </p:attrNameLst>
                                      </p:cBhvr>
                                      <p:tavLst>
                                        <p:tav tm="0">
                                          <p:val>
                                            <p:fltVal val="0"/>
                                          </p:val>
                                        </p:tav>
                                        <p:tav tm="100000">
                                          <p:val>
                                            <p:strVal val="#ppt_w"/>
                                          </p:val>
                                        </p:tav>
                                      </p:tavLst>
                                    </p:anim>
                                    <p:anim calcmode="lin" valueType="num">
                                      <p:cBhvr>
                                        <p:cTn id="51" dur="1000" fill="hold"/>
                                        <p:tgtEl>
                                          <p:spTgt spid="16">
                                            <p:graphicEl>
                                              <a:dgm id="{3E569AE4-069F-4A40-BBD3-7FE990BC46A8}"/>
                                            </p:graphicEl>
                                          </p:spTgt>
                                        </p:tgtEl>
                                        <p:attrNameLst>
                                          <p:attrName>ppt_h</p:attrName>
                                        </p:attrNameLst>
                                      </p:cBhvr>
                                      <p:tavLst>
                                        <p:tav tm="0">
                                          <p:val>
                                            <p:fltVal val="0"/>
                                          </p:val>
                                        </p:tav>
                                        <p:tav tm="100000">
                                          <p:val>
                                            <p:strVal val="#ppt_h"/>
                                          </p:val>
                                        </p:tav>
                                      </p:tavLst>
                                    </p:anim>
                                    <p:anim calcmode="lin" valueType="num">
                                      <p:cBhvr>
                                        <p:cTn id="52" dur="1000" fill="hold"/>
                                        <p:tgtEl>
                                          <p:spTgt spid="16">
                                            <p:graphicEl>
                                              <a:dgm id="{3E569AE4-069F-4A40-BBD3-7FE990BC46A8}"/>
                                            </p:graphicEl>
                                          </p:spTgt>
                                        </p:tgtEl>
                                        <p:attrNameLst>
                                          <p:attrName>style.rotation</p:attrName>
                                        </p:attrNameLst>
                                      </p:cBhvr>
                                      <p:tavLst>
                                        <p:tav tm="0">
                                          <p:val>
                                            <p:fltVal val="90"/>
                                          </p:val>
                                        </p:tav>
                                        <p:tav tm="100000">
                                          <p:val>
                                            <p:fltVal val="0"/>
                                          </p:val>
                                        </p:tav>
                                      </p:tavLst>
                                    </p:anim>
                                    <p:animEffect transition="in" filter="fade">
                                      <p:cBhvr>
                                        <p:cTn id="53" dur="1000"/>
                                        <p:tgtEl>
                                          <p:spTgt spid="16">
                                            <p:graphicEl>
                                              <a:dgm id="{3E569AE4-069F-4A40-BBD3-7FE990BC46A8}"/>
                                            </p:graphicEl>
                                          </p:spTgt>
                                        </p:tgtEl>
                                      </p:cBhvr>
                                    </p:animEffect>
                                  </p:childTnLst>
                                </p:cTn>
                              </p:par>
                            </p:childTnLst>
                          </p:cTn>
                        </p:par>
                        <p:par>
                          <p:cTn id="54" fill="hold">
                            <p:stCondLst>
                              <p:cond delay="1000"/>
                            </p:stCondLst>
                            <p:childTnLst>
                              <p:par>
                                <p:cTn id="55" presetID="1" presetClass="entr" presetSubtype="0" fill="hold" nodeType="afterEffect">
                                  <p:stCondLst>
                                    <p:cond delay="25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uiExpand="1">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552934" y="620688"/>
            <a:ext cx="8229600" cy="1143000"/>
          </a:xfrm>
        </p:spPr>
        <p:txBody>
          <a:bodyPr/>
          <a:lstStyle/>
          <a:p>
            <a:pPr algn="l"/>
            <a:r>
              <a:rPr lang="es-EC" b="0" dirty="0" smtClean="0"/>
              <a:t>Generación de regiones de interés (</a:t>
            </a:r>
            <a:r>
              <a:rPr lang="es-EC" b="0" dirty="0" err="1" smtClean="0"/>
              <a:t>ROIs</a:t>
            </a:r>
            <a:r>
              <a:rPr lang="es-EC" b="0" dirty="0" smtClean="0"/>
              <a:t>)</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24</a:t>
            </a:fld>
            <a:endParaRPr lang="en-US" dirty="0"/>
          </a:p>
        </p:txBody>
      </p:sp>
      <p:pic>
        <p:nvPicPr>
          <p:cNvPr id="10" name="Imagen 9"/>
          <p:cNvPicPr>
            <a:picLocks noChangeAspect="1"/>
          </p:cNvPicPr>
          <p:nvPr/>
        </p:nvPicPr>
        <p:blipFill>
          <a:blip r:embed="rId2"/>
          <a:stretch>
            <a:fillRect/>
          </a:stretch>
        </p:blipFill>
        <p:spPr>
          <a:xfrm>
            <a:off x="260286" y="2348880"/>
            <a:ext cx="3817620" cy="3147060"/>
          </a:xfrm>
          <a:prstGeom prst="rect">
            <a:avLst/>
          </a:prstGeom>
        </p:spPr>
      </p:pic>
      <p:pic>
        <p:nvPicPr>
          <p:cNvPr id="12" name="Imagen 11"/>
          <p:cNvPicPr/>
          <p:nvPr/>
        </p:nvPicPr>
        <p:blipFill>
          <a:blip r:embed="rId3"/>
          <a:stretch>
            <a:fillRect/>
          </a:stretch>
        </p:blipFill>
        <p:spPr>
          <a:xfrm>
            <a:off x="4964914" y="2348880"/>
            <a:ext cx="3817620" cy="3147060"/>
          </a:xfrm>
          <a:prstGeom prst="rect">
            <a:avLst/>
          </a:prstGeom>
        </p:spPr>
      </p:pic>
      <mc:AlternateContent xmlns:mc="http://schemas.openxmlformats.org/markup-compatibility/2006" xmlns:a14="http://schemas.microsoft.com/office/drawing/2010/main">
        <mc:Choice Requires="a14">
          <p:sp>
            <p:nvSpPr>
              <p:cNvPr id="6" name="Rectángulo 5"/>
              <p:cNvSpPr/>
              <p:nvPr/>
            </p:nvSpPr>
            <p:spPr>
              <a:xfrm>
                <a:off x="1763688" y="1650866"/>
                <a:ext cx="6480720" cy="492443"/>
              </a:xfrm>
              <a:prstGeom prst="rect">
                <a:avLst/>
              </a:prstGeom>
              <a:noFill/>
              <a:ln>
                <a:solidFill>
                  <a:schemeClr val="accent1">
                    <a:lumMod val="20000"/>
                    <a:lumOff val="80000"/>
                  </a:schemeClr>
                </a:solidFill>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600" b="1" dirty="0" smtClean="0">
                    <a:ln/>
                    <a:solidFill>
                      <a:schemeClr val="accent3"/>
                    </a:solidFill>
                  </a:rPr>
                  <a:t>Algoritmo de agrupación </a:t>
                </a:r>
                <a14:m>
                  <m:oMath xmlns:m="http://schemas.openxmlformats.org/officeDocument/2006/math">
                    <m:sSub>
                      <m:sSubPr>
                        <m:ctrlPr>
                          <a:rPr lang="en-US" sz="2600" b="1" i="1" dirty="0" smtClean="0">
                            <a:ln/>
                            <a:solidFill>
                              <a:schemeClr val="accent3"/>
                            </a:solidFill>
                            <a:latin typeface="Cambria Math" panose="02040503050406030204" pitchFamily="18" charset="0"/>
                          </a:rPr>
                        </m:ctrlPr>
                      </m:sSubPr>
                      <m:e>
                        <m:r>
                          <a:rPr lang="es-ES" sz="2600" b="1" i="1" dirty="0" smtClean="0">
                            <a:ln/>
                            <a:solidFill>
                              <a:schemeClr val="accent3"/>
                            </a:solidFill>
                            <a:latin typeface="Cambria Math" panose="02040503050406030204" pitchFamily="18" charset="0"/>
                          </a:rPr>
                          <m:t>𝑲</m:t>
                        </m:r>
                      </m:e>
                      <m:sub>
                        <m:r>
                          <a:rPr lang="es-ES" sz="2600" b="1" i="1" dirty="0" smtClean="0">
                            <a:ln/>
                            <a:solidFill>
                              <a:schemeClr val="accent3"/>
                            </a:solidFill>
                            <a:latin typeface="Cambria Math" panose="02040503050406030204" pitchFamily="18" charset="0"/>
                          </a:rPr>
                          <m:t>𝒎</m:t>
                        </m:r>
                      </m:sub>
                    </m:sSub>
                    <m:r>
                      <a:rPr lang="es-ES" sz="2600" b="1" i="1" dirty="0" smtClean="0">
                        <a:ln/>
                        <a:solidFill>
                          <a:schemeClr val="accent3"/>
                        </a:solidFill>
                        <a:latin typeface="Cambria Math" panose="02040503050406030204" pitchFamily="18" charset="0"/>
                      </a:rPr>
                      <m:t>−</m:t>
                    </m:r>
                    <m:r>
                      <a:rPr lang="es-ES" sz="2600" b="1" i="1" dirty="0" err="1" smtClean="0">
                        <a:ln/>
                        <a:solidFill>
                          <a:schemeClr val="accent3"/>
                        </a:solidFill>
                        <a:latin typeface="Cambria Math" panose="02040503050406030204" pitchFamily="18" charset="0"/>
                      </a:rPr>
                      <m:t>𝒎𝒆𝒂𝒏𝒔</m:t>
                    </m:r>
                  </m:oMath>
                </a14:m>
                <a:endParaRPr lang="es-ES" sz="2600" b="1" dirty="0">
                  <a:ln/>
                  <a:solidFill>
                    <a:schemeClr val="accent3"/>
                  </a:solidFill>
                </a:endParaRPr>
              </a:p>
            </p:txBody>
          </p:sp>
        </mc:Choice>
        <mc:Fallback xmlns="">
          <p:sp>
            <p:nvSpPr>
              <p:cNvPr id="6" name="Rectángulo 5"/>
              <p:cNvSpPr>
                <a:spLocks noRot="1" noChangeAspect="1" noMove="1" noResize="1" noEditPoints="1" noAdjustHandles="1" noChangeArrowheads="1" noChangeShapeType="1" noTextEdit="1"/>
              </p:cNvSpPr>
              <p:nvPr/>
            </p:nvSpPr>
            <p:spPr>
              <a:xfrm>
                <a:off x="1763688" y="1650866"/>
                <a:ext cx="6480720" cy="492443"/>
              </a:xfrm>
              <a:prstGeom prst="rect">
                <a:avLst/>
              </a:prstGeom>
              <a:blipFill rotWithShape="0">
                <a:blip r:embed="rId4"/>
                <a:stretch>
                  <a:fillRect/>
                </a:stretch>
              </a:blipFill>
              <a:ln>
                <a:solidFill>
                  <a:schemeClr val="accent1">
                    <a:lumMod val="20000"/>
                    <a:lumOff val="80000"/>
                  </a:schemeClr>
                </a:solidFill>
              </a:ln>
            </p:spPr>
            <p:txBody>
              <a:bodyPr/>
              <a:lstStyle/>
              <a:p>
                <a:r>
                  <a:rPr lang="es-EC">
                    <a:noFill/>
                  </a:rPr>
                  <a:t> </a:t>
                </a:r>
              </a:p>
            </p:txBody>
          </p:sp>
        </mc:Fallback>
      </mc:AlternateContent>
      <p:sp>
        <p:nvSpPr>
          <p:cNvPr id="13" name="Título 8"/>
          <p:cNvSpPr txBox="1">
            <a:spLocks/>
          </p:cNvSpPr>
          <p:nvPr/>
        </p:nvSpPr>
        <p:spPr>
          <a:xfrm>
            <a:off x="611560" y="5229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1" kern="1200">
                <a:solidFill>
                  <a:schemeClr val="accent3">
                    <a:lumMod val="50000"/>
                  </a:schemeClr>
                </a:solidFill>
                <a:latin typeface="+mj-lt"/>
                <a:ea typeface="+mj-ea"/>
                <a:cs typeface="+mj-cs"/>
              </a:defRPr>
            </a:lvl1pPr>
          </a:lstStyle>
          <a:p>
            <a:pPr algn="l"/>
            <a:r>
              <a:rPr lang="es-EC" sz="1800" dirty="0" smtClean="0">
                <a:solidFill>
                  <a:schemeClr val="tx1"/>
                </a:solidFill>
              </a:rPr>
              <a:t>Clase color rojo: número de datos 30000, número de centroides 30</a:t>
            </a:r>
          </a:p>
          <a:p>
            <a:pPr algn="l"/>
            <a:r>
              <a:rPr lang="es-EC" sz="1800" dirty="0" smtClean="0">
                <a:solidFill>
                  <a:schemeClr val="tx1"/>
                </a:solidFill>
              </a:rPr>
              <a:t>Clase otros colores: número de datos 60000, número de centroides 45</a:t>
            </a:r>
            <a:endParaRPr lang="es-EC" sz="1800" dirty="0">
              <a:solidFill>
                <a:schemeClr val="tx1"/>
              </a:solidFill>
            </a:endParaRPr>
          </a:p>
        </p:txBody>
      </p:sp>
      <p:sp>
        <p:nvSpPr>
          <p:cNvPr id="14" name="Flecha derecha 13"/>
          <p:cNvSpPr/>
          <p:nvPr/>
        </p:nvSpPr>
        <p:spPr>
          <a:xfrm>
            <a:off x="4139952" y="3573016"/>
            <a:ext cx="648072" cy="478532"/>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9017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par>
                                <p:cTn id="18" presetID="6"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13"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552934" y="476672"/>
            <a:ext cx="8229600" cy="1143000"/>
          </a:xfrm>
        </p:spPr>
        <p:txBody>
          <a:bodyPr/>
          <a:lstStyle/>
          <a:p>
            <a:pPr algn="l"/>
            <a:r>
              <a:rPr lang="es-EC" b="0" dirty="0" smtClean="0"/>
              <a:t>Generación de regiones de interés (</a:t>
            </a:r>
            <a:r>
              <a:rPr lang="es-EC" b="0" dirty="0" err="1" smtClean="0"/>
              <a:t>ROIs</a:t>
            </a:r>
            <a:r>
              <a:rPr lang="es-EC" b="0" dirty="0" smtClean="0"/>
              <a:t>)</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25</a:t>
            </a:fld>
            <a:endParaRPr lang="en-US" dirty="0"/>
          </a:p>
        </p:txBody>
      </p:sp>
      <mc:AlternateContent xmlns:mc="http://schemas.openxmlformats.org/markup-compatibility/2006" xmlns:a14="http://schemas.microsoft.com/office/drawing/2010/main">
        <mc:Choice Requires="a14">
          <p:sp>
            <p:nvSpPr>
              <p:cNvPr id="6" name="Rectángulo 5"/>
              <p:cNvSpPr/>
              <p:nvPr/>
            </p:nvSpPr>
            <p:spPr>
              <a:xfrm>
                <a:off x="1763688" y="1484784"/>
                <a:ext cx="5976664" cy="492443"/>
              </a:xfrm>
              <a:prstGeom prst="rect">
                <a:avLst/>
              </a:prstGeom>
              <a:noFill/>
              <a:ln>
                <a:solidFill>
                  <a:schemeClr val="accent1">
                    <a:lumMod val="20000"/>
                    <a:lumOff val="80000"/>
                  </a:schemeClr>
                </a:solidFill>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600" b="1" dirty="0" smtClean="0">
                    <a:ln/>
                    <a:solidFill>
                      <a:schemeClr val="accent3"/>
                    </a:solidFill>
                  </a:rPr>
                  <a:t>Algoritmo de clasificación </a:t>
                </a:r>
                <a14:m>
                  <m:oMath xmlns:m="http://schemas.openxmlformats.org/officeDocument/2006/math">
                    <m:r>
                      <a:rPr lang="es-ES" sz="2600" b="1" i="1" dirty="0" smtClean="0">
                        <a:ln/>
                        <a:solidFill>
                          <a:schemeClr val="accent3"/>
                        </a:solidFill>
                        <a:latin typeface="Cambria Math" panose="02040503050406030204" pitchFamily="18" charset="0"/>
                      </a:rPr>
                      <m:t>𝒌</m:t>
                    </m:r>
                    <m:r>
                      <a:rPr lang="es-ES" sz="2600" b="1" i="1" dirty="0" smtClean="0">
                        <a:ln/>
                        <a:solidFill>
                          <a:schemeClr val="accent3"/>
                        </a:solidFill>
                        <a:latin typeface="Cambria Math" panose="02040503050406030204" pitchFamily="18" charset="0"/>
                      </a:rPr>
                      <m:t>−</m:t>
                    </m:r>
                    <m:r>
                      <a:rPr lang="en-US" sz="2600" b="1" i="1" dirty="0" smtClean="0">
                        <a:ln/>
                        <a:solidFill>
                          <a:schemeClr val="accent3"/>
                        </a:solidFill>
                        <a:latin typeface="Cambria Math" panose="02040503050406030204" pitchFamily="18" charset="0"/>
                      </a:rPr>
                      <m:t>𝑵𝑵</m:t>
                    </m:r>
                  </m:oMath>
                </a14:m>
                <a:endParaRPr lang="es-ES" sz="2600" b="1" dirty="0">
                  <a:ln/>
                  <a:solidFill>
                    <a:schemeClr val="accent3"/>
                  </a:solidFill>
                </a:endParaRPr>
              </a:p>
            </p:txBody>
          </p:sp>
        </mc:Choice>
        <mc:Fallback xmlns="">
          <p:sp>
            <p:nvSpPr>
              <p:cNvPr id="6" name="Rectángulo 5"/>
              <p:cNvSpPr>
                <a:spLocks noRot="1" noChangeAspect="1" noMove="1" noResize="1" noEditPoints="1" noAdjustHandles="1" noChangeArrowheads="1" noChangeShapeType="1" noTextEdit="1"/>
              </p:cNvSpPr>
              <p:nvPr/>
            </p:nvSpPr>
            <p:spPr>
              <a:xfrm>
                <a:off x="1763688" y="1484784"/>
                <a:ext cx="5976664" cy="492443"/>
              </a:xfrm>
              <a:prstGeom prst="rect">
                <a:avLst/>
              </a:prstGeom>
              <a:blipFill rotWithShape="0">
                <a:blip r:embed="rId2"/>
                <a:stretch>
                  <a:fillRect/>
                </a:stretch>
              </a:blipFill>
              <a:ln>
                <a:solidFill>
                  <a:schemeClr val="accent1">
                    <a:lumMod val="20000"/>
                    <a:lumOff val="80000"/>
                  </a:schemeClr>
                </a:solidFill>
              </a:ln>
            </p:spPr>
            <p:txBody>
              <a:bodyPr/>
              <a:lstStyle/>
              <a:p>
                <a:r>
                  <a:rPr lang="es-EC">
                    <a:noFill/>
                  </a:rPr>
                  <a:t> </a:t>
                </a:r>
              </a:p>
            </p:txBody>
          </p:sp>
        </mc:Fallback>
      </mc:AlternateContent>
      <p:sp>
        <p:nvSpPr>
          <p:cNvPr id="14" name="Flecha derecha 13"/>
          <p:cNvSpPr/>
          <p:nvPr/>
        </p:nvSpPr>
        <p:spPr>
          <a:xfrm>
            <a:off x="2987824" y="3854878"/>
            <a:ext cx="864096" cy="510226"/>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pic>
        <p:nvPicPr>
          <p:cNvPr id="19" name="Imagen 18"/>
          <p:cNvPicPr/>
          <p:nvPr/>
        </p:nvPicPr>
        <p:blipFill rotWithShape="1">
          <a:blip r:embed="rId3"/>
          <a:srcRect t="17725" b="18254"/>
          <a:stretch/>
        </p:blipFill>
        <p:spPr bwMode="auto">
          <a:xfrm>
            <a:off x="1115616" y="4206092"/>
            <a:ext cx="1560860" cy="1815196"/>
          </a:xfrm>
          <a:prstGeom prst="rect">
            <a:avLst/>
          </a:prstGeom>
          <a:ln>
            <a:noFill/>
          </a:ln>
          <a:extLst>
            <a:ext uri="{53640926-AAD7-44D8-BBD7-CCE9431645EC}">
              <a14:shadowObscured xmlns:a14="http://schemas.microsoft.com/office/drawing/2010/main"/>
            </a:ext>
          </a:extLst>
        </p:spPr>
      </p:pic>
      <p:pic>
        <p:nvPicPr>
          <p:cNvPr id="20" name="Imagen 19"/>
          <p:cNvPicPr/>
          <p:nvPr/>
        </p:nvPicPr>
        <p:blipFill rotWithShape="1">
          <a:blip r:embed="rId4"/>
          <a:srcRect t="17463" b="19310"/>
          <a:stretch/>
        </p:blipFill>
        <p:spPr bwMode="auto">
          <a:xfrm>
            <a:off x="7187604" y="4200321"/>
            <a:ext cx="1560860" cy="1811129"/>
          </a:xfrm>
          <a:prstGeom prst="rect">
            <a:avLst/>
          </a:prstGeom>
          <a:ln>
            <a:noFill/>
          </a:ln>
          <a:extLst>
            <a:ext uri="{53640926-AAD7-44D8-BBD7-CCE9431645EC}">
              <a14:shadowObscured xmlns:a14="http://schemas.microsoft.com/office/drawing/2010/main"/>
            </a:ext>
          </a:extLst>
        </p:spPr>
      </p:pic>
      <p:pic>
        <p:nvPicPr>
          <p:cNvPr id="21" name="Imagen 20"/>
          <p:cNvPicPr/>
          <p:nvPr/>
        </p:nvPicPr>
        <p:blipFill rotWithShape="1">
          <a:blip r:embed="rId5"/>
          <a:srcRect l="2380" t="9790" r="2858" b="28571"/>
          <a:stretch/>
        </p:blipFill>
        <p:spPr bwMode="auto">
          <a:xfrm>
            <a:off x="1115616" y="2204864"/>
            <a:ext cx="1560860" cy="1901417"/>
          </a:xfrm>
          <a:prstGeom prst="rect">
            <a:avLst/>
          </a:prstGeom>
          <a:ln>
            <a:noFill/>
          </a:ln>
          <a:extLst>
            <a:ext uri="{53640926-AAD7-44D8-BBD7-CCE9431645EC}">
              <a14:shadowObscured xmlns:a14="http://schemas.microsoft.com/office/drawing/2010/main"/>
            </a:ext>
          </a:extLst>
        </p:spPr>
      </p:pic>
      <p:pic>
        <p:nvPicPr>
          <p:cNvPr id="22" name="Imagen 21"/>
          <p:cNvPicPr/>
          <p:nvPr/>
        </p:nvPicPr>
        <p:blipFill rotWithShape="1">
          <a:blip r:embed="rId6"/>
          <a:srcRect l="2858" t="15609" r="3333" b="23793"/>
          <a:stretch/>
        </p:blipFill>
        <p:spPr bwMode="auto">
          <a:xfrm>
            <a:off x="7187604" y="2200489"/>
            <a:ext cx="1560860" cy="1901417"/>
          </a:xfrm>
          <a:prstGeom prst="rect">
            <a:avLst/>
          </a:prstGeom>
          <a:ln>
            <a:noFill/>
          </a:ln>
          <a:extLst>
            <a:ext uri="{53640926-AAD7-44D8-BBD7-CCE9431645EC}">
              <a14:shadowObscured xmlns:a14="http://schemas.microsoft.com/office/drawing/2010/main"/>
            </a:ext>
          </a:extLst>
        </p:spPr>
      </p:pic>
      <p:pic>
        <p:nvPicPr>
          <p:cNvPr id="23" name="Imagen 22"/>
          <p:cNvPicPr/>
          <p:nvPr/>
        </p:nvPicPr>
        <p:blipFill rotWithShape="1">
          <a:blip r:embed="rId7"/>
          <a:srcRect l="2380" t="14022" r="2858" b="24866"/>
          <a:stretch/>
        </p:blipFill>
        <p:spPr bwMode="auto">
          <a:xfrm>
            <a:off x="4151610" y="2204863"/>
            <a:ext cx="1560860" cy="1897722"/>
          </a:xfrm>
          <a:prstGeom prst="rect">
            <a:avLst/>
          </a:prstGeom>
          <a:ln>
            <a:noFill/>
          </a:ln>
          <a:extLst>
            <a:ext uri="{53640926-AAD7-44D8-BBD7-CCE9431645EC}">
              <a14:shadowObscured xmlns:a14="http://schemas.microsoft.com/office/drawing/2010/main"/>
            </a:ext>
          </a:extLst>
        </p:spPr>
      </p:pic>
      <p:pic>
        <p:nvPicPr>
          <p:cNvPr id="24" name="Imagen 23"/>
          <p:cNvPicPr/>
          <p:nvPr/>
        </p:nvPicPr>
        <p:blipFill rotWithShape="1">
          <a:blip r:embed="rId8"/>
          <a:srcRect t="17460" b="19312"/>
          <a:stretch/>
        </p:blipFill>
        <p:spPr bwMode="auto">
          <a:xfrm>
            <a:off x="4151610" y="4221088"/>
            <a:ext cx="1560860" cy="1803257"/>
          </a:xfrm>
          <a:prstGeom prst="rect">
            <a:avLst/>
          </a:prstGeom>
          <a:ln>
            <a:noFill/>
          </a:ln>
          <a:extLst>
            <a:ext uri="{53640926-AAD7-44D8-BBD7-CCE9431645EC}">
              <a14:shadowObscured xmlns:a14="http://schemas.microsoft.com/office/drawing/2010/main"/>
            </a:ext>
          </a:extLst>
        </p:spPr>
      </p:pic>
      <p:sp>
        <p:nvSpPr>
          <p:cNvPr id="25" name="Flecha derecha 24"/>
          <p:cNvSpPr/>
          <p:nvPr/>
        </p:nvSpPr>
        <p:spPr>
          <a:xfrm>
            <a:off x="6074402" y="3789040"/>
            <a:ext cx="864096" cy="510226"/>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95195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6"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6" presetClass="entr" presetSubtype="16"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1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552934" y="476672"/>
            <a:ext cx="8229600" cy="1143000"/>
          </a:xfrm>
        </p:spPr>
        <p:txBody>
          <a:bodyPr/>
          <a:lstStyle/>
          <a:p>
            <a:pPr algn="l"/>
            <a:r>
              <a:rPr lang="es-EC" b="0" dirty="0" smtClean="0"/>
              <a:t>Generación de regiones de interés (</a:t>
            </a:r>
            <a:r>
              <a:rPr lang="es-EC" b="0" dirty="0" err="1" smtClean="0"/>
              <a:t>ROIs</a:t>
            </a:r>
            <a:r>
              <a:rPr lang="es-EC" b="0" dirty="0" smtClean="0"/>
              <a:t>)</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26</a:t>
            </a:fld>
            <a:endParaRPr lang="en-US" dirty="0"/>
          </a:p>
        </p:txBody>
      </p:sp>
      <mc:AlternateContent xmlns:mc="http://schemas.openxmlformats.org/markup-compatibility/2006" xmlns:a14="http://schemas.microsoft.com/office/drawing/2010/main">
        <mc:Choice Requires="a14">
          <p:sp>
            <p:nvSpPr>
              <p:cNvPr id="6" name="Rectángulo 5"/>
              <p:cNvSpPr/>
              <p:nvPr/>
            </p:nvSpPr>
            <p:spPr>
              <a:xfrm>
                <a:off x="1763688" y="1484784"/>
                <a:ext cx="5976664" cy="492443"/>
              </a:xfrm>
              <a:prstGeom prst="rect">
                <a:avLst/>
              </a:prstGeom>
              <a:noFill/>
              <a:ln>
                <a:solidFill>
                  <a:schemeClr val="accent1">
                    <a:lumMod val="20000"/>
                    <a:lumOff val="80000"/>
                  </a:schemeClr>
                </a:solidFill>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600" b="1" dirty="0" smtClean="0">
                    <a:ln/>
                    <a:solidFill>
                      <a:schemeClr val="accent3"/>
                    </a:solidFill>
                  </a:rPr>
                  <a:t>Elección del </a:t>
                </a:r>
                <a:r>
                  <a:rPr lang="es-EC" sz="2600" b="1" dirty="0" smtClean="0">
                    <a:ln/>
                    <a:solidFill>
                      <a:schemeClr val="accent3"/>
                    </a:solidFill>
                  </a:rPr>
                  <a:t>parámetro</a:t>
                </a:r>
                <a:r>
                  <a:rPr lang="en-US" sz="2600" b="1" dirty="0" smtClean="0">
                    <a:ln/>
                    <a:solidFill>
                      <a:schemeClr val="accent3"/>
                    </a:solidFill>
                  </a:rPr>
                  <a:t> </a:t>
                </a:r>
                <a14:m>
                  <m:oMath xmlns:m="http://schemas.openxmlformats.org/officeDocument/2006/math">
                    <m:r>
                      <a:rPr lang="en-US" sz="2600" b="1" i="1" smtClean="0">
                        <a:ln/>
                        <a:solidFill>
                          <a:schemeClr val="accent3"/>
                        </a:solidFill>
                        <a:latin typeface="Cambria Math" panose="02040503050406030204" pitchFamily="18" charset="0"/>
                      </a:rPr>
                      <m:t>𝒌</m:t>
                    </m:r>
                  </m:oMath>
                </a14:m>
                <a:endParaRPr lang="es-ES" sz="2600" b="1" dirty="0">
                  <a:ln/>
                  <a:solidFill>
                    <a:schemeClr val="accent3"/>
                  </a:solidFill>
                </a:endParaRPr>
              </a:p>
            </p:txBody>
          </p:sp>
        </mc:Choice>
        <mc:Fallback xmlns="">
          <p:sp>
            <p:nvSpPr>
              <p:cNvPr id="6" name="Rectángulo 5"/>
              <p:cNvSpPr>
                <a:spLocks noRot="1" noChangeAspect="1" noMove="1" noResize="1" noEditPoints="1" noAdjustHandles="1" noChangeArrowheads="1" noChangeShapeType="1" noTextEdit="1"/>
              </p:cNvSpPr>
              <p:nvPr/>
            </p:nvSpPr>
            <p:spPr>
              <a:xfrm>
                <a:off x="1763688" y="1484784"/>
                <a:ext cx="5976664" cy="492443"/>
              </a:xfrm>
              <a:prstGeom prst="rect">
                <a:avLst/>
              </a:prstGeom>
              <a:blipFill rotWithShape="0">
                <a:blip r:embed="rId2"/>
                <a:stretch>
                  <a:fillRect/>
                </a:stretch>
              </a:blipFill>
              <a:ln>
                <a:solidFill>
                  <a:schemeClr val="accent1">
                    <a:lumMod val="20000"/>
                    <a:lumOff val="80000"/>
                  </a:schemeClr>
                </a:solidFill>
              </a:ln>
            </p:spPr>
            <p:txBody>
              <a:bodyPr/>
              <a:lstStyle/>
              <a:p>
                <a:r>
                  <a:rPr lang="es-EC">
                    <a:noFill/>
                  </a:rPr>
                  <a:t> </a:t>
                </a:r>
              </a:p>
            </p:txBody>
          </p:sp>
        </mc:Fallback>
      </mc:AlternateContent>
      <p:pic>
        <p:nvPicPr>
          <p:cNvPr id="16" name="Imagen 15"/>
          <p:cNvPicPr/>
          <p:nvPr/>
        </p:nvPicPr>
        <p:blipFill>
          <a:blip r:embed="rId3"/>
          <a:stretch>
            <a:fillRect/>
          </a:stretch>
        </p:blipFill>
        <p:spPr>
          <a:xfrm>
            <a:off x="4070742" y="2260047"/>
            <a:ext cx="4965754" cy="3672408"/>
          </a:xfrm>
          <a:prstGeom prst="rect">
            <a:avLst/>
          </a:prstGeom>
        </p:spPr>
      </p:pic>
      <mc:AlternateContent xmlns:mc="http://schemas.openxmlformats.org/markup-compatibility/2006" xmlns:a14="http://schemas.microsoft.com/office/drawing/2010/main">
        <mc:Choice Requires="a14">
          <p:graphicFrame>
            <p:nvGraphicFramePr>
              <p:cNvPr id="5" name="Tabla 4"/>
              <p:cNvGraphicFramePr>
                <a:graphicFrameLocks noGrp="1"/>
              </p:cNvGraphicFramePr>
              <p:nvPr>
                <p:extLst>
                  <p:ext uri="{D42A27DB-BD31-4B8C-83A1-F6EECF244321}">
                    <p14:modId xmlns:p14="http://schemas.microsoft.com/office/powerpoint/2010/main" val="3653044603"/>
                  </p:ext>
                </p:extLst>
              </p:nvPr>
            </p:nvGraphicFramePr>
            <p:xfrm>
              <a:off x="566219" y="2332028"/>
              <a:ext cx="3205754" cy="3505200"/>
            </p:xfrm>
            <a:graphic>
              <a:graphicData uri="http://schemas.openxmlformats.org/drawingml/2006/table">
                <a:tbl>
                  <a:tblPr firstRow="1" firstCol="1" bandRow="1">
                    <a:tableStyleId>{F5AB1C69-6EDB-4FF4-983F-18BD219EF322}</a:tableStyleId>
                  </a:tblPr>
                  <a:tblGrid>
                    <a:gridCol w="534418"/>
                    <a:gridCol w="1175118"/>
                    <a:gridCol w="1496218"/>
                  </a:tblGrid>
                  <a:tr h="491307">
                    <a:tc>
                      <a:txBody>
                        <a:bodyPr/>
                        <a:lstStyle/>
                        <a:p>
                          <a:pPr algn="l">
                            <a:lnSpc>
                              <a:spcPct val="115000"/>
                            </a:lnSpc>
                            <a:spcAft>
                              <a:spcPts val="0"/>
                            </a:spcAft>
                          </a:pPr>
                          <a14:m>
                            <m:oMathPara xmlns:m="http://schemas.openxmlformats.org/officeDocument/2006/math">
                              <m:oMathParaPr>
                                <m:jc m:val="centerGroup"/>
                              </m:oMathParaPr>
                              <m:oMath xmlns:m="http://schemas.openxmlformats.org/officeDocument/2006/math">
                                <m:r>
                                  <a:rPr lang="es-EC" sz="2000" dirty="0" smtClean="0">
                                    <a:effectLst/>
                                    <a:latin typeface="Cambria Math" panose="02040503050406030204" pitchFamily="18" charset="0"/>
                                  </a:rPr>
                                  <m:t>𝑘</m:t>
                                </m:r>
                              </m:oMath>
                            </m:oMathPara>
                          </a14:m>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s-EC" sz="2000" dirty="0">
                              <a:effectLst/>
                            </a:rPr>
                            <a:t>AUC</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s-EC" sz="2000" dirty="0">
                              <a:effectLst/>
                            </a:rPr>
                            <a:t>Tiempo de computo</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r>
                  <a:tr h="245654">
                    <a:tc>
                      <a:txBody>
                        <a:bodyPr/>
                        <a:lstStyle/>
                        <a:p>
                          <a:pPr algn="ctr">
                            <a:lnSpc>
                              <a:spcPct val="115000"/>
                            </a:lnSpc>
                            <a:spcAft>
                              <a:spcPts val="0"/>
                            </a:spcAft>
                          </a:pPr>
                          <a:r>
                            <a:rPr lang="es-EC" sz="2000" dirty="0">
                              <a:effectLst/>
                            </a:rPr>
                            <a:t>1</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s-EC" sz="2000">
                              <a:effectLst/>
                            </a:rPr>
                            <a:t>0.985</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s-EC" sz="2000">
                              <a:effectLst/>
                            </a:rPr>
                            <a:t>15.27 ms</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r>
                  <a:tr h="245654">
                    <a:tc>
                      <a:txBody>
                        <a:bodyPr/>
                        <a:lstStyle/>
                        <a:p>
                          <a:pPr algn="ctr">
                            <a:lnSpc>
                              <a:spcPct val="115000"/>
                            </a:lnSpc>
                            <a:spcAft>
                              <a:spcPts val="0"/>
                            </a:spcAft>
                          </a:pPr>
                          <a:r>
                            <a:rPr lang="en-US" sz="2000">
                              <a:effectLst/>
                            </a:rPr>
                            <a:t>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dirty="0">
                              <a:effectLst/>
                            </a:rPr>
                            <a:t>0.931</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a:effectLst/>
                            </a:rPr>
                            <a:t>15.82 ms</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r>
                  <a:tr h="245654">
                    <a:tc>
                      <a:txBody>
                        <a:bodyPr/>
                        <a:lstStyle/>
                        <a:p>
                          <a:pPr algn="ctr">
                            <a:lnSpc>
                              <a:spcPct val="115000"/>
                            </a:lnSpc>
                            <a:spcAft>
                              <a:spcPts val="0"/>
                            </a:spcAft>
                          </a:pPr>
                          <a:r>
                            <a:rPr lang="en-US" sz="2000">
                              <a:effectLst/>
                            </a:rPr>
                            <a:t>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b="1" u="sng" dirty="0">
                              <a:solidFill>
                                <a:schemeClr val="tx1"/>
                              </a:solidFill>
                              <a:effectLst/>
                            </a:rPr>
                            <a:t>0.986</a:t>
                          </a:r>
                          <a:endParaRPr lang="es-EC" sz="2000" b="1" u="sng"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b="1" u="sng" dirty="0">
                              <a:solidFill>
                                <a:schemeClr val="tx1"/>
                              </a:solidFill>
                              <a:effectLst/>
                            </a:rPr>
                            <a:t>16.34 </a:t>
                          </a:r>
                          <a:r>
                            <a:rPr lang="en-US" sz="2000" b="1" u="sng" dirty="0" err="1">
                              <a:solidFill>
                                <a:schemeClr val="tx1"/>
                              </a:solidFill>
                              <a:effectLst/>
                            </a:rPr>
                            <a:t>ms</a:t>
                          </a:r>
                          <a:endParaRPr lang="es-EC" sz="2000" b="1" u="sng"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r>
                  <a:tr h="245654">
                    <a:tc>
                      <a:txBody>
                        <a:bodyPr/>
                        <a:lstStyle/>
                        <a:p>
                          <a:pPr algn="ctr">
                            <a:lnSpc>
                              <a:spcPct val="115000"/>
                            </a:lnSpc>
                            <a:spcAft>
                              <a:spcPts val="0"/>
                            </a:spcAft>
                          </a:pPr>
                          <a:r>
                            <a:rPr lang="en-US" sz="2000">
                              <a:effectLst/>
                            </a:rPr>
                            <a:t>4</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a:effectLst/>
                            </a:rPr>
                            <a:t>0.987</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dirty="0">
                              <a:effectLst/>
                            </a:rPr>
                            <a:t>16.41 </a:t>
                          </a:r>
                          <a:r>
                            <a:rPr lang="en-US" sz="2000" dirty="0" err="1">
                              <a:effectLst/>
                            </a:rPr>
                            <a:t>ms</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r>
                  <a:tr h="245654">
                    <a:tc>
                      <a:txBody>
                        <a:bodyPr/>
                        <a:lstStyle/>
                        <a:p>
                          <a:pPr algn="ctr">
                            <a:lnSpc>
                              <a:spcPct val="115000"/>
                            </a:lnSpc>
                            <a:spcAft>
                              <a:spcPts val="0"/>
                            </a:spcAft>
                          </a:pPr>
                          <a:r>
                            <a:rPr lang="en-US" sz="2000">
                              <a:effectLst/>
                            </a:rPr>
                            <a:t>5</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a:effectLst/>
                            </a:rPr>
                            <a:t>0.985</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dirty="0">
                              <a:effectLst/>
                            </a:rPr>
                            <a:t>16.91 </a:t>
                          </a:r>
                          <a:r>
                            <a:rPr lang="en-US" sz="2000" dirty="0" err="1">
                              <a:effectLst/>
                            </a:rPr>
                            <a:t>ms</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r>
                  <a:tr h="245654">
                    <a:tc>
                      <a:txBody>
                        <a:bodyPr/>
                        <a:lstStyle/>
                        <a:p>
                          <a:pPr algn="ctr">
                            <a:lnSpc>
                              <a:spcPct val="115000"/>
                            </a:lnSpc>
                            <a:spcAft>
                              <a:spcPts val="0"/>
                            </a:spcAft>
                          </a:pPr>
                          <a:r>
                            <a:rPr lang="en-US" sz="2000">
                              <a:effectLst/>
                            </a:rPr>
                            <a:t>6</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a:effectLst/>
                            </a:rPr>
                            <a:t>0.983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dirty="0">
                              <a:effectLst/>
                            </a:rPr>
                            <a:t>17.80 </a:t>
                          </a:r>
                          <a:r>
                            <a:rPr lang="en-US" sz="2000" dirty="0" err="1">
                              <a:effectLst/>
                            </a:rPr>
                            <a:t>ms</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r>
                  <a:tr h="245654">
                    <a:tc>
                      <a:txBody>
                        <a:bodyPr/>
                        <a:lstStyle/>
                        <a:p>
                          <a:pPr algn="ctr">
                            <a:lnSpc>
                              <a:spcPct val="115000"/>
                            </a:lnSpc>
                            <a:spcAft>
                              <a:spcPts val="0"/>
                            </a:spcAft>
                          </a:pPr>
                          <a:r>
                            <a:rPr lang="en-US" sz="2000">
                              <a:effectLst/>
                            </a:rPr>
                            <a:t>7</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a:effectLst/>
                            </a:rPr>
                            <a:t>0.982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dirty="0">
                              <a:effectLst/>
                            </a:rPr>
                            <a:t>18.35 </a:t>
                          </a:r>
                          <a:r>
                            <a:rPr lang="en-US" sz="2000" dirty="0" err="1">
                              <a:effectLst/>
                            </a:rPr>
                            <a:t>ms</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r>
                  <a:tr h="245654">
                    <a:tc>
                      <a:txBody>
                        <a:bodyPr/>
                        <a:lstStyle/>
                        <a:p>
                          <a:pPr algn="ctr">
                            <a:lnSpc>
                              <a:spcPct val="115000"/>
                            </a:lnSpc>
                            <a:spcAft>
                              <a:spcPts val="0"/>
                            </a:spcAft>
                          </a:pPr>
                          <a:r>
                            <a:rPr lang="en-US" sz="2000">
                              <a:effectLst/>
                            </a:rPr>
                            <a:t>8</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a:effectLst/>
                            </a:rPr>
                            <a:t>0.983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dirty="0">
                              <a:effectLst/>
                            </a:rPr>
                            <a:t>19.38 </a:t>
                          </a:r>
                          <a:r>
                            <a:rPr lang="en-US" sz="2000" dirty="0" err="1">
                              <a:effectLst/>
                            </a:rPr>
                            <a:t>ms</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r>
                </a:tbl>
              </a:graphicData>
            </a:graphic>
          </p:graphicFrame>
        </mc:Choice>
        <mc:Fallback xmlns="">
          <p:graphicFrame>
            <p:nvGraphicFramePr>
              <p:cNvPr id="5" name="Tabla 4"/>
              <p:cNvGraphicFramePr>
                <a:graphicFrameLocks noGrp="1"/>
              </p:cNvGraphicFramePr>
              <p:nvPr>
                <p:extLst>
                  <p:ext uri="{D42A27DB-BD31-4B8C-83A1-F6EECF244321}">
                    <p14:modId xmlns:p14="http://schemas.microsoft.com/office/powerpoint/2010/main" val="3653044603"/>
                  </p:ext>
                </p:extLst>
              </p:nvPr>
            </p:nvGraphicFramePr>
            <p:xfrm>
              <a:off x="566219" y="2332028"/>
              <a:ext cx="3205754" cy="3305175"/>
            </p:xfrm>
            <a:graphic>
              <a:graphicData uri="http://schemas.openxmlformats.org/drawingml/2006/table">
                <a:tbl>
                  <a:tblPr firstRow="1" firstCol="1" bandRow="1">
                    <a:tableStyleId>{F5AB1C69-6EDB-4FF4-983F-18BD219EF322}</a:tableStyleId>
                  </a:tblPr>
                  <a:tblGrid>
                    <a:gridCol w="534418"/>
                    <a:gridCol w="1175118"/>
                    <a:gridCol w="1496218"/>
                  </a:tblGrid>
                  <a:tr h="678815">
                    <a:tc>
                      <a:txBody>
                        <a:bodyPr/>
                        <a:lstStyle/>
                        <a:p>
                          <a:endParaRPr lang="es-EC"/>
                        </a:p>
                      </a:txBody>
                      <a:tcPr marL="22363" marR="22363" marT="0" marB="0" anchor="ctr">
                        <a:blipFill rotWithShape="0">
                          <a:blip r:embed="rId4"/>
                          <a:stretch>
                            <a:fillRect l="-1136" t="-7143" r="-503409" b="-407143"/>
                          </a:stretch>
                        </a:blipFill>
                      </a:tcPr>
                    </a:tc>
                    <a:tc>
                      <a:txBody>
                        <a:bodyPr/>
                        <a:lstStyle/>
                        <a:p>
                          <a:pPr algn="ctr">
                            <a:lnSpc>
                              <a:spcPct val="115000"/>
                            </a:lnSpc>
                            <a:spcAft>
                              <a:spcPts val="0"/>
                            </a:spcAft>
                          </a:pPr>
                          <a:r>
                            <a:rPr lang="es-EC" sz="2000" dirty="0">
                              <a:effectLst/>
                            </a:rPr>
                            <a:t>AUC</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s-EC" sz="2000" dirty="0">
                              <a:effectLst/>
                            </a:rPr>
                            <a:t>Tiempo de computo</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r>
                  <a:tr h="328295">
                    <a:tc>
                      <a:txBody>
                        <a:bodyPr/>
                        <a:lstStyle/>
                        <a:p>
                          <a:pPr algn="ctr">
                            <a:lnSpc>
                              <a:spcPct val="115000"/>
                            </a:lnSpc>
                            <a:spcAft>
                              <a:spcPts val="0"/>
                            </a:spcAft>
                          </a:pPr>
                          <a:r>
                            <a:rPr lang="es-EC" sz="2000" dirty="0">
                              <a:effectLst/>
                            </a:rPr>
                            <a:t>1</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s-EC" sz="2000">
                              <a:effectLst/>
                            </a:rPr>
                            <a:t>0.985</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s-EC" sz="2000">
                              <a:effectLst/>
                            </a:rPr>
                            <a:t>15.27 ms</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r>
                  <a:tr h="328295">
                    <a:tc>
                      <a:txBody>
                        <a:bodyPr/>
                        <a:lstStyle/>
                        <a:p>
                          <a:pPr algn="ctr">
                            <a:lnSpc>
                              <a:spcPct val="115000"/>
                            </a:lnSpc>
                            <a:spcAft>
                              <a:spcPts val="0"/>
                            </a:spcAft>
                          </a:pPr>
                          <a:r>
                            <a:rPr lang="en-US" sz="2000">
                              <a:effectLst/>
                            </a:rPr>
                            <a:t>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dirty="0">
                              <a:effectLst/>
                            </a:rPr>
                            <a:t>0.931</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a:effectLst/>
                            </a:rPr>
                            <a:t>15.82 ms</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r>
                  <a:tr h="328295">
                    <a:tc>
                      <a:txBody>
                        <a:bodyPr/>
                        <a:lstStyle/>
                        <a:p>
                          <a:pPr algn="ctr">
                            <a:lnSpc>
                              <a:spcPct val="115000"/>
                            </a:lnSpc>
                            <a:spcAft>
                              <a:spcPts val="0"/>
                            </a:spcAft>
                          </a:pPr>
                          <a:r>
                            <a:rPr lang="en-US" sz="2000">
                              <a:effectLst/>
                            </a:rPr>
                            <a:t>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b="1" u="sng" dirty="0">
                              <a:solidFill>
                                <a:schemeClr val="tx1"/>
                              </a:solidFill>
                              <a:effectLst/>
                            </a:rPr>
                            <a:t>0.986</a:t>
                          </a:r>
                          <a:endParaRPr lang="es-EC" sz="2000" b="1" u="sng"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b="1" u="sng" dirty="0">
                              <a:solidFill>
                                <a:schemeClr val="tx1"/>
                              </a:solidFill>
                              <a:effectLst/>
                            </a:rPr>
                            <a:t>16.34 </a:t>
                          </a:r>
                          <a:r>
                            <a:rPr lang="en-US" sz="2000" b="1" u="sng" dirty="0" err="1">
                              <a:solidFill>
                                <a:schemeClr val="tx1"/>
                              </a:solidFill>
                              <a:effectLst/>
                            </a:rPr>
                            <a:t>ms</a:t>
                          </a:r>
                          <a:endParaRPr lang="es-EC" sz="2000" b="1" u="sng"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r>
                  <a:tr h="328295">
                    <a:tc>
                      <a:txBody>
                        <a:bodyPr/>
                        <a:lstStyle/>
                        <a:p>
                          <a:pPr algn="ctr">
                            <a:lnSpc>
                              <a:spcPct val="115000"/>
                            </a:lnSpc>
                            <a:spcAft>
                              <a:spcPts val="0"/>
                            </a:spcAft>
                          </a:pPr>
                          <a:r>
                            <a:rPr lang="en-US" sz="2000">
                              <a:effectLst/>
                            </a:rPr>
                            <a:t>4</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a:effectLst/>
                            </a:rPr>
                            <a:t>0.987</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dirty="0">
                              <a:effectLst/>
                            </a:rPr>
                            <a:t>16.41 </a:t>
                          </a:r>
                          <a:r>
                            <a:rPr lang="en-US" sz="2000" dirty="0" err="1">
                              <a:effectLst/>
                            </a:rPr>
                            <a:t>ms</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r>
                  <a:tr h="328295">
                    <a:tc>
                      <a:txBody>
                        <a:bodyPr/>
                        <a:lstStyle/>
                        <a:p>
                          <a:pPr algn="ctr">
                            <a:lnSpc>
                              <a:spcPct val="115000"/>
                            </a:lnSpc>
                            <a:spcAft>
                              <a:spcPts val="0"/>
                            </a:spcAft>
                          </a:pPr>
                          <a:r>
                            <a:rPr lang="en-US" sz="2000">
                              <a:effectLst/>
                            </a:rPr>
                            <a:t>5</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a:effectLst/>
                            </a:rPr>
                            <a:t>0.985</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dirty="0">
                              <a:effectLst/>
                            </a:rPr>
                            <a:t>16.91 </a:t>
                          </a:r>
                          <a:r>
                            <a:rPr lang="en-US" sz="2000" dirty="0" err="1">
                              <a:effectLst/>
                            </a:rPr>
                            <a:t>ms</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r>
                  <a:tr h="328295">
                    <a:tc>
                      <a:txBody>
                        <a:bodyPr/>
                        <a:lstStyle/>
                        <a:p>
                          <a:pPr algn="ctr">
                            <a:lnSpc>
                              <a:spcPct val="115000"/>
                            </a:lnSpc>
                            <a:spcAft>
                              <a:spcPts val="0"/>
                            </a:spcAft>
                          </a:pPr>
                          <a:r>
                            <a:rPr lang="en-US" sz="2000">
                              <a:effectLst/>
                            </a:rPr>
                            <a:t>6</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a:effectLst/>
                            </a:rPr>
                            <a:t>0.983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dirty="0">
                              <a:effectLst/>
                            </a:rPr>
                            <a:t>17.80 </a:t>
                          </a:r>
                          <a:r>
                            <a:rPr lang="en-US" sz="2000" dirty="0" err="1">
                              <a:effectLst/>
                            </a:rPr>
                            <a:t>ms</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r>
                  <a:tr h="328295">
                    <a:tc>
                      <a:txBody>
                        <a:bodyPr/>
                        <a:lstStyle/>
                        <a:p>
                          <a:pPr algn="ctr">
                            <a:lnSpc>
                              <a:spcPct val="115000"/>
                            </a:lnSpc>
                            <a:spcAft>
                              <a:spcPts val="0"/>
                            </a:spcAft>
                          </a:pPr>
                          <a:r>
                            <a:rPr lang="en-US" sz="2000">
                              <a:effectLst/>
                            </a:rPr>
                            <a:t>7</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a:effectLst/>
                            </a:rPr>
                            <a:t>0.982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dirty="0">
                              <a:effectLst/>
                            </a:rPr>
                            <a:t>18.35 </a:t>
                          </a:r>
                          <a:r>
                            <a:rPr lang="en-US" sz="2000" dirty="0" err="1">
                              <a:effectLst/>
                            </a:rPr>
                            <a:t>ms</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r>
                  <a:tr h="328295">
                    <a:tc>
                      <a:txBody>
                        <a:bodyPr/>
                        <a:lstStyle/>
                        <a:p>
                          <a:pPr algn="ctr">
                            <a:lnSpc>
                              <a:spcPct val="115000"/>
                            </a:lnSpc>
                            <a:spcAft>
                              <a:spcPts val="0"/>
                            </a:spcAft>
                          </a:pPr>
                          <a:r>
                            <a:rPr lang="en-US" sz="2000">
                              <a:effectLst/>
                            </a:rPr>
                            <a:t>8</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a:effectLst/>
                            </a:rPr>
                            <a:t>0.983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c>
                      <a:txBody>
                        <a:bodyPr/>
                        <a:lstStyle/>
                        <a:p>
                          <a:pPr algn="ctr">
                            <a:lnSpc>
                              <a:spcPct val="115000"/>
                            </a:lnSpc>
                            <a:spcAft>
                              <a:spcPts val="0"/>
                            </a:spcAft>
                          </a:pPr>
                          <a:r>
                            <a:rPr lang="en-US" sz="2000" dirty="0">
                              <a:effectLst/>
                            </a:rPr>
                            <a:t>19.38 </a:t>
                          </a:r>
                          <a:r>
                            <a:rPr lang="en-US" sz="2000" dirty="0" err="1">
                              <a:effectLst/>
                            </a:rPr>
                            <a:t>ms</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363" marR="22363" marT="0" marB="0" anchor="ctr"/>
                    </a:tc>
                  </a:tr>
                </a:tbl>
              </a:graphicData>
            </a:graphic>
          </p:graphicFrame>
        </mc:Fallback>
      </mc:AlternateContent>
      <p:sp>
        <p:nvSpPr>
          <p:cNvPr id="18" name="Título 8"/>
          <p:cNvSpPr txBox="1">
            <a:spLocks/>
          </p:cNvSpPr>
          <p:nvPr/>
        </p:nvSpPr>
        <p:spPr>
          <a:xfrm>
            <a:off x="467544" y="542983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1" kern="1200">
                <a:solidFill>
                  <a:schemeClr val="accent3">
                    <a:lumMod val="50000"/>
                  </a:schemeClr>
                </a:solidFill>
                <a:latin typeface="+mj-lt"/>
                <a:ea typeface="+mj-ea"/>
                <a:cs typeface="+mj-cs"/>
              </a:defRPr>
            </a:lvl1pPr>
          </a:lstStyle>
          <a:p>
            <a:pPr algn="l"/>
            <a:r>
              <a:rPr lang="es-EC" sz="1800" dirty="0" smtClean="0">
                <a:solidFill>
                  <a:schemeClr val="tx1"/>
                </a:solidFill>
              </a:rPr>
              <a:t>Número de imágenes utilizadas: 1000</a:t>
            </a:r>
            <a:endParaRPr lang="es-EC" sz="1800" dirty="0">
              <a:solidFill>
                <a:schemeClr val="tx1"/>
              </a:solidFill>
            </a:endParaRPr>
          </a:p>
        </p:txBody>
      </p:sp>
    </p:spTree>
    <p:extLst>
      <p:ext uri="{BB962C8B-B14F-4D97-AF65-F5344CB8AC3E}">
        <p14:creationId xmlns:p14="http://schemas.microsoft.com/office/powerpoint/2010/main" val="7868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25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552934" y="476672"/>
            <a:ext cx="8229600" cy="1143000"/>
          </a:xfrm>
        </p:spPr>
        <p:txBody>
          <a:bodyPr/>
          <a:lstStyle/>
          <a:p>
            <a:pPr algn="l"/>
            <a:r>
              <a:rPr lang="es-EC" b="0" dirty="0"/>
              <a:t>Generación de regiones de interés (</a:t>
            </a:r>
            <a:r>
              <a:rPr lang="es-EC" b="0" dirty="0" err="1"/>
              <a:t>ROIs</a:t>
            </a:r>
            <a:r>
              <a:rPr lang="es-EC" b="0" dirty="0"/>
              <a:t>)</a:t>
            </a:r>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27</a:t>
            </a:fld>
            <a:endParaRPr lang="en-US" dirty="0"/>
          </a:p>
        </p:txBody>
      </p:sp>
      <p:sp>
        <p:nvSpPr>
          <p:cNvPr id="6" name="Rectángulo 5"/>
          <p:cNvSpPr/>
          <p:nvPr/>
        </p:nvSpPr>
        <p:spPr>
          <a:xfrm>
            <a:off x="1763688" y="1784429"/>
            <a:ext cx="5976664" cy="492443"/>
          </a:xfrm>
          <a:prstGeom prst="rect">
            <a:avLst/>
          </a:prstGeom>
          <a:noFill/>
          <a:ln>
            <a:solidFill>
              <a:schemeClr val="accent1">
                <a:lumMod val="20000"/>
                <a:lumOff val="80000"/>
              </a:schemeClr>
            </a:solidFill>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C" sz="2600" b="1" dirty="0" smtClean="0">
                <a:ln/>
                <a:solidFill>
                  <a:schemeClr val="accent3"/>
                </a:solidFill>
              </a:rPr>
              <a:t>Pos-procesamiento</a:t>
            </a:r>
            <a:endParaRPr lang="es-EC" sz="2600" b="1" dirty="0">
              <a:ln/>
              <a:solidFill>
                <a:schemeClr val="accent3"/>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4271964095"/>
              </p:ext>
            </p:extLst>
          </p:nvPr>
        </p:nvGraphicFramePr>
        <p:xfrm>
          <a:off x="2025489" y="2996952"/>
          <a:ext cx="5714863" cy="1738160"/>
        </p:xfrm>
        <a:graphic>
          <a:graphicData uri="http://schemas.openxmlformats.org/drawingml/2006/table">
            <a:tbl>
              <a:tblPr firstRow="1" firstCol="1" bandRow="1">
                <a:tableStyleId>{00A15C55-8517-42AA-B614-E9B94910E393}</a:tableStyleId>
              </a:tblPr>
              <a:tblGrid>
                <a:gridCol w="2374623"/>
                <a:gridCol w="1670120"/>
                <a:gridCol w="1670120"/>
              </a:tblGrid>
              <a:tr h="434540">
                <a:tc>
                  <a:txBody>
                    <a:bodyPr/>
                    <a:lstStyle/>
                    <a:p>
                      <a:pPr algn="l">
                        <a:lnSpc>
                          <a:spcPct val="115000"/>
                        </a:lnSpc>
                        <a:spcAft>
                          <a:spcPts val="0"/>
                        </a:spcAft>
                      </a:pPr>
                      <a:r>
                        <a:rPr lang="es-EC" sz="2000" dirty="0">
                          <a:effectLst/>
                        </a:rPr>
                        <a:t>Característica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c>
                  <a:txBody>
                    <a:bodyPr/>
                    <a:lstStyle/>
                    <a:p>
                      <a:pPr algn="l">
                        <a:lnSpc>
                          <a:spcPct val="115000"/>
                        </a:lnSpc>
                        <a:spcAft>
                          <a:spcPts val="0"/>
                        </a:spcAft>
                      </a:pPr>
                      <a:r>
                        <a:rPr lang="es-EC" sz="2000">
                          <a:effectLst/>
                        </a:rPr>
                        <a:t>Valor mínimo</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c>
                  <a:txBody>
                    <a:bodyPr/>
                    <a:lstStyle/>
                    <a:p>
                      <a:pPr algn="l">
                        <a:lnSpc>
                          <a:spcPct val="115000"/>
                        </a:lnSpc>
                        <a:spcAft>
                          <a:spcPts val="0"/>
                        </a:spcAft>
                      </a:pPr>
                      <a:r>
                        <a:rPr lang="es-EC" sz="2000">
                          <a:effectLst/>
                        </a:rPr>
                        <a:t>Valor máximo</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r>
              <a:tr h="434540">
                <a:tc>
                  <a:txBody>
                    <a:bodyPr/>
                    <a:lstStyle/>
                    <a:p>
                      <a:pPr algn="l">
                        <a:lnSpc>
                          <a:spcPct val="115000"/>
                        </a:lnSpc>
                        <a:spcAft>
                          <a:spcPts val="0"/>
                        </a:spcAft>
                      </a:pPr>
                      <a:r>
                        <a:rPr lang="es-EC" sz="2000">
                          <a:effectLst/>
                        </a:rPr>
                        <a:t>área</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c>
                  <a:txBody>
                    <a:bodyPr/>
                    <a:lstStyle/>
                    <a:p>
                      <a:pPr algn="l">
                        <a:lnSpc>
                          <a:spcPct val="115000"/>
                        </a:lnSpc>
                        <a:spcAft>
                          <a:spcPts val="0"/>
                        </a:spcAft>
                      </a:pPr>
                      <a:r>
                        <a:rPr lang="es-EC" sz="2000">
                          <a:effectLst/>
                        </a:rPr>
                        <a:t>400 píxeles</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c>
                  <a:txBody>
                    <a:bodyPr/>
                    <a:lstStyle/>
                    <a:p>
                      <a:pPr algn="l">
                        <a:lnSpc>
                          <a:spcPct val="115000"/>
                        </a:lnSpc>
                        <a:spcAft>
                          <a:spcPts val="0"/>
                        </a:spcAft>
                      </a:pPr>
                      <a:r>
                        <a:rPr lang="es-EC" sz="2000">
                          <a:effectLst/>
                        </a:rPr>
                        <a:t>10000 píxeles</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r>
              <a:tr h="434540">
                <a:tc>
                  <a:txBody>
                    <a:bodyPr/>
                    <a:lstStyle/>
                    <a:p>
                      <a:pPr algn="l">
                        <a:lnSpc>
                          <a:spcPct val="115000"/>
                        </a:lnSpc>
                        <a:spcAft>
                          <a:spcPts val="0"/>
                        </a:spcAft>
                      </a:pPr>
                      <a:r>
                        <a:rPr lang="es-EC" sz="2000">
                          <a:effectLst/>
                        </a:rPr>
                        <a:t>relación (ancho/alto)</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c>
                  <a:txBody>
                    <a:bodyPr/>
                    <a:lstStyle/>
                    <a:p>
                      <a:pPr algn="l">
                        <a:lnSpc>
                          <a:spcPct val="115000"/>
                        </a:lnSpc>
                        <a:spcAft>
                          <a:spcPts val="0"/>
                        </a:spcAft>
                      </a:pPr>
                      <a:r>
                        <a:rPr lang="es-EC" sz="2000">
                          <a:effectLst/>
                        </a:rPr>
                        <a:t>0.6</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c>
                  <a:txBody>
                    <a:bodyPr/>
                    <a:lstStyle/>
                    <a:p>
                      <a:pPr algn="l">
                        <a:lnSpc>
                          <a:spcPct val="115000"/>
                        </a:lnSpc>
                        <a:spcAft>
                          <a:spcPts val="0"/>
                        </a:spcAft>
                      </a:pPr>
                      <a:r>
                        <a:rPr lang="es-EC" sz="2000">
                          <a:effectLst/>
                        </a:rPr>
                        <a:t>1.4</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r>
              <a:tr h="434540">
                <a:tc>
                  <a:txBody>
                    <a:bodyPr/>
                    <a:lstStyle/>
                    <a:p>
                      <a:pPr algn="l">
                        <a:lnSpc>
                          <a:spcPct val="115000"/>
                        </a:lnSpc>
                        <a:spcAft>
                          <a:spcPts val="0"/>
                        </a:spcAft>
                      </a:pPr>
                      <a:r>
                        <a:rPr lang="es-EC" sz="2000">
                          <a:effectLst/>
                        </a:rPr>
                        <a:t>distancia</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c>
                  <a:txBody>
                    <a:bodyPr/>
                    <a:lstStyle/>
                    <a:p>
                      <a:pPr algn="l">
                        <a:lnSpc>
                          <a:spcPct val="115000"/>
                        </a:lnSpc>
                        <a:spcAft>
                          <a:spcPts val="0"/>
                        </a:spcAft>
                      </a:pPr>
                      <a:r>
                        <a:rPr lang="es-EC" sz="2000" dirty="0">
                          <a:effectLst/>
                        </a:rPr>
                        <a:t>20 m</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c>
                  <a:txBody>
                    <a:bodyPr/>
                    <a:lstStyle/>
                    <a:p>
                      <a:pPr algn="l">
                        <a:lnSpc>
                          <a:spcPct val="115000"/>
                        </a:lnSpc>
                        <a:spcAft>
                          <a:spcPts val="0"/>
                        </a:spcAft>
                      </a:pPr>
                      <a:r>
                        <a:rPr lang="es-EC" sz="2000" dirty="0">
                          <a:effectLst/>
                        </a:rPr>
                        <a:t>5 m</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r>
            </a:tbl>
          </a:graphicData>
        </a:graphic>
      </p:graphicFrame>
    </p:spTree>
    <p:extLst>
      <p:ext uri="{BB962C8B-B14F-4D97-AF65-F5344CB8AC3E}">
        <p14:creationId xmlns:p14="http://schemas.microsoft.com/office/powerpoint/2010/main" val="203901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552934" y="476672"/>
            <a:ext cx="8229600" cy="1143000"/>
          </a:xfrm>
        </p:spPr>
        <p:txBody>
          <a:bodyPr/>
          <a:lstStyle/>
          <a:p>
            <a:pPr algn="l"/>
            <a:r>
              <a:rPr lang="es-EC" b="0" dirty="0" smtClean="0"/>
              <a:t>Resultados parciales</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28</a:t>
            </a:fld>
            <a:endParaRPr lang="en-US" dirty="0"/>
          </a:p>
        </p:txBody>
      </p:sp>
      <p:pic>
        <p:nvPicPr>
          <p:cNvPr id="30" name="Imagen 29"/>
          <p:cNvPicPr>
            <a:picLocks/>
          </p:cNvPicPr>
          <p:nvPr/>
        </p:nvPicPr>
        <p:blipFill rotWithShape="1">
          <a:blip r:embed="rId2"/>
          <a:srcRect t="9524" b="2645"/>
          <a:stretch/>
        </p:blipFill>
        <p:spPr bwMode="auto">
          <a:xfrm>
            <a:off x="144253" y="1721409"/>
            <a:ext cx="1619435" cy="1995623"/>
          </a:xfrm>
          <a:prstGeom prst="rect">
            <a:avLst/>
          </a:prstGeom>
          <a:ln>
            <a:noFill/>
          </a:ln>
          <a:extLst>
            <a:ext uri="{53640926-AAD7-44D8-BBD7-CCE9431645EC}">
              <a14:shadowObscured xmlns:a14="http://schemas.microsoft.com/office/drawing/2010/main"/>
            </a:ext>
          </a:extLst>
        </p:spPr>
      </p:pic>
      <p:pic>
        <p:nvPicPr>
          <p:cNvPr id="31" name="Imagen 30"/>
          <p:cNvPicPr/>
          <p:nvPr/>
        </p:nvPicPr>
        <p:blipFill rotWithShape="1">
          <a:blip r:embed="rId3"/>
          <a:srcRect t="10053" b="3704"/>
          <a:stretch/>
        </p:blipFill>
        <p:spPr bwMode="auto">
          <a:xfrm>
            <a:off x="2550278" y="1721409"/>
            <a:ext cx="1619435" cy="1995623"/>
          </a:xfrm>
          <a:prstGeom prst="rect">
            <a:avLst/>
          </a:prstGeom>
          <a:ln>
            <a:noFill/>
          </a:ln>
          <a:extLst>
            <a:ext uri="{53640926-AAD7-44D8-BBD7-CCE9431645EC}">
              <a14:shadowObscured xmlns:a14="http://schemas.microsoft.com/office/drawing/2010/main"/>
            </a:ext>
          </a:extLst>
        </p:spPr>
      </p:pic>
      <p:pic>
        <p:nvPicPr>
          <p:cNvPr id="32" name="Imagen 31"/>
          <p:cNvPicPr/>
          <p:nvPr/>
        </p:nvPicPr>
        <p:blipFill rotWithShape="1">
          <a:blip r:embed="rId4"/>
          <a:srcRect t="10317" b="3969"/>
          <a:stretch/>
        </p:blipFill>
        <p:spPr bwMode="auto">
          <a:xfrm>
            <a:off x="4956303" y="1719677"/>
            <a:ext cx="1619436" cy="1995623"/>
          </a:xfrm>
          <a:prstGeom prst="rect">
            <a:avLst/>
          </a:prstGeom>
          <a:ln>
            <a:noFill/>
          </a:ln>
          <a:extLst>
            <a:ext uri="{53640926-AAD7-44D8-BBD7-CCE9431645EC}">
              <a14:shadowObscured xmlns:a14="http://schemas.microsoft.com/office/drawing/2010/main"/>
            </a:ext>
          </a:extLst>
        </p:spPr>
      </p:pic>
      <p:pic>
        <p:nvPicPr>
          <p:cNvPr id="33" name="Imagen 32"/>
          <p:cNvPicPr/>
          <p:nvPr/>
        </p:nvPicPr>
        <p:blipFill rotWithShape="1">
          <a:blip r:embed="rId5"/>
          <a:srcRect t="10582" b="3968"/>
          <a:stretch/>
        </p:blipFill>
        <p:spPr bwMode="auto">
          <a:xfrm>
            <a:off x="7357118" y="1729776"/>
            <a:ext cx="1619437" cy="1975423"/>
          </a:xfrm>
          <a:prstGeom prst="rect">
            <a:avLst/>
          </a:prstGeom>
          <a:ln>
            <a:noFill/>
          </a:ln>
          <a:extLst>
            <a:ext uri="{53640926-AAD7-44D8-BBD7-CCE9431645EC}">
              <a14:shadowObscured xmlns:a14="http://schemas.microsoft.com/office/drawing/2010/main"/>
            </a:ext>
          </a:extLst>
        </p:spPr>
      </p:pic>
      <p:pic>
        <p:nvPicPr>
          <p:cNvPr id="34" name="Imagen 33"/>
          <p:cNvPicPr/>
          <p:nvPr/>
        </p:nvPicPr>
        <p:blipFill rotWithShape="1">
          <a:blip r:embed="rId6"/>
          <a:srcRect t="10847" b="3703"/>
          <a:stretch/>
        </p:blipFill>
        <p:spPr bwMode="auto">
          <a:xfrm>
            <a:off x="1333122" y="4149080"/>
            <a:ext cx="1619438" cy="1975424"/>
          </a:xfrm>
          <a:prstGeom prst="rect">
            <a:avLst/>
          </a:prstGeom>
          <a:ln>
            <a:noFill/>
          </a:ln>
          <a:extLst>
            <a:ext uri="{53640926-AAD7-44D8-BBD7-CCE9431645EC}">
              <a14:shadowObscured xmlns:a14="http://schemas.microsoft.com/office/drawing/2010/main"/>
            </a:ext>
          </a:extLst>
        </p:spPr>
      </p:pic>
      <p:pic>
        <p:nvPicPr>
          <p:cNvPr id="35" name="Imagen 34"/>
          <p:cNvPicPr/>
          <p:nvPr/>
        </p:nvPicPr>
        <p:blipFill rotWithShape="1">
          <a:blip r:embed="rId7">
            <a:extLst>
              <a:ext uri="{28A0092B-C50C-407E-A947-70E740481C1C}">
                <a14:useLocalDpi xmlns:a14="http://schemas.microsoft.com/office/drawing/2010/main" val="0"/>
              </a:ext>
            </a:extLst>
          </a:blip>
          <a:srcRect t="10053" b="3704"/>
          <a:stretch/>
        </p:blipFill>
        <p:spPr bwMode="auto">
          <a:xfrm>
            <a:off x="3858014" y="4149080"/>
            <a:ext cx="1619439" cy="1968864"/>
          </a:xfrm>
          <a:prstGeom prst="rect">
            <a:avLst/>
          </a:prstGeom>
          <a:noFill/>
          <a:ln>
            <a:noFill/>
          </a:ln>
          <a:extLst>
            <a:ext uri="{53640926-AAD7-44D8-BBD7-CCE9431645EC}">
              <a14:shadowObscured xmlns:a14="http://schemas.microsoft.com/office/drawing/2010/main"/>
            </a:ext>
          </a:extLst>
        </p:spPr>
      </p:pic>
      <p:pic>
        <p:nvPicPr>
          <p:cNvPr id="36" name="Imagen 35"/>
          <p:cNvPicPr/>
          <p:nvPr/>
        </p:nvPicPr>
        <p:blipFill rotWithShape="1">
          <a:blip r:embed="rId8"/>
          <a:srcRect t="11376" b="3174"/>
          <a:stretch/>
        </p:blipFill>
        <p:spPr bwMode="auto">
          <a:xfrm>
            <a:off x="6288058" y="4149080"/>
            <a:ext cx="1619440" cy="1975425"/>
          </a:xfrm>
          <a:prstGeom prst="rect">
            <a:avLst/>
          </a:prstGeom>
          <a:ln>
            <a:noFill/>
          </a:ln>
          <a:extLst>
            <a:ext uri="{53640926-AAD7-44D8-BBD7-CCE9431645EC}">
              <a14:shadowObscured xmlns:a14="http://schemas.microsoft.com/office/drawing/2010/main"/>
            </a:ext>
          </a:extLst>
        </p:spPr>
      </p:pic>
      <p:sp>
        <p:nvSpPr>
          <p:cNvPr id="20" name="Flecha derecha 19"/>
          <p:cNvSpPr/>
          <p:nvPr/>
        </p:nvSpPr>
        <p:spPr>
          <a:xfrm>
            <a:off x="1839220" y="2439718"/>
            <a:ext cx="648072" cy="46257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
        <p:nvSpPr>
          <p:cNvPr id="21" name="Flecha derecha 20"/>
          <p:cNvSpPr/>
          <p:nvPr/>
        </p:nvSpPr>
        <p:spPr>
          <a:xfrm>
            <a:off x="4236223" y="2439718"/>
            <a:ext cx="648072" cy="46257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
        <p:nvSpPr>
          <p:cNvPr id="22" name="Flecha derecha 21"/>
          <p:cNvSpPr/>
          <p:nvPr/>
        </p:nvSpPr>
        <p:spPr>
          <a:xfrm>
            <a:off x="6642392" y="2439718"/>
            <a:ext cx="648072" cy="46257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
        <p:nvSpPr>
          <p:cNvPr id="23" name="Flecha derecha 22"/>
          <p:cNvSpPr/>
          <p:nvPr/>
        </p:nvSpPr>
        <p:spPr>
          <a:xfrm>
            <a:off x="3081251" y="4941331"/>
            <a:ext cx="648072" cy="46257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
        <p:nvSpPr>
          <p:cNvPr id="24" name="Flecha derecha 23"/>
          <p:cNvSpPr/>
          <p:nvPr/>
        </p:nvSpPr>
        <p:spPr>
          <a:xfrm>
            <a:off x="5558277" y="4935873"/>
            <a:ext cx="648072" cy="46257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
        <p:nvSpPr>
          <p:cNvPr id="26" name="Título 8"/>
          <p:cNvSpPr txBox="1">
            <a:spLocks/>
          </p:cNvSpPr>
          <p:nvPr/>
        </p:nvSpPr>
        <p:spPr>
          <a:xfrm>
            <a:off x="175988" y="1283224"/>
            <a:ext cx="1803724" cy="59108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1" kern="1200">
                <a:solidFill>
                  <a:schemeClr val="accent3">
                    <a:lumMod val="50000"/>
                  </a:schemeClr>
                </a:solidFill>
                <a:latin typeface="+mj-lt"/>
                <a:ea typeface="+mj-ea"/>
                <a:cs typeface="+mj-cs"/>
              </a:defRPr>
            </a:lvl1pPr>
          </a:lstStyle>
          <a:p>
            <a:pPr algn="l"/>
            <a:r>
              <a:rPr lang="es-EC" sz="1600" dirty="0" smtClean="0">
                <a:solidFill>
                  <a:schemeClr val="tx1"/>
                </a:solidFill>
              </a:rPr>
              <a:t>Imagen original</a:t>
            </a:r>
            <a:endParaRPr lang="es-EC" sz="1600" dirty="0">
              <a:solidFill>
                <a:schemeClr val="tx1"/>
              </a:solidFill>
            </a:endParaRPr>
          </a:p>
        </p:txBody>
      </p:sp>
      <p:sp>
        <p:nvSpPr>
          <p:cNvPr id="27" name="Título 8"/>
          <p:cNvSpPr txBox="1">
            <a:spLocks/>
          </p:cNvSpPr>
          <p:nvPr/>
        </p:nvSpPr>
        <p:spPr>
          <a:xfrm>
            <a:off x="2552252" y="1246639"/>
            <a:ext cx="1803724" cy="59108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1" kern="1200">
                <a:solidFill>
                  <a:schemeClr val="accent3">
                    <a:lumMod val="50000"/>
                  </a:schemeClr>
                </a:solidFill>
                <a:latin typeface="+mj-lt"/>
                <a:ea typeface="+mj-ea"/>
                <a:cs typeface="+mj-cs"/>
              </a:defRPr>
            </a:lvl1pPr>
          </a:lstStyle>
          <a:p>
            <a:pPr algn="l"/>
            <a:r>
              <a:rPr lang="es-EC" sz="1600" dirty="0" smtClean="0">
                <a:solidFill>
                  <a:schemeClr val="tx1"/>
                </a:solidFill>
              </a:rPr>
              <a:t>Espacio de color</a:t>
            </a:r>
            <a:endParaRPr lang="es-EC" sz="1600" dirty="0">
              <a:solidFill>
                <a:schemeClr val="tx1"/>
              </a:solidFill>
            </a:endParaRPr>
          </a:p>
        </p:txBody>
      </p:sp>
      <p:sp>
        <p:nvSpPr>
          <p:cNvPr id="28" name="Título 8"/>
          <p:cNvSpPr txBox="1">
            <a:spLocks/>
          </p:cNvSpPr>
          <p:nvPr/>
        </p:nvSpPr>
        <p:spPr>
          <a:xfrm>
            <a:off x="4784500" y="1282247"/>
            <a:ext cx="2235772" cy="59108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1" kern="1200">
                <a:solidFill>
                  <a:schemeClr val="accent3">
                    <a:lumMod val="50000"/>
                  </a:schemeClr>
                </a:solidFill>
                <a:latin typeface="+mj-lt"/>
                <a:ea typeface="+mj-ea"/>
                <a:cs typeface="+mj-cs"/>
              </a:defRPr>
            </a:lvl1pPr>
          </a:lstStyle>
          <a:p>
            <a:pPr algn="l"/>
            <a:r>
              <a:rPr lang="es-EC" sz="1600" dirty="0" smtClean="0">
                <a:solidFill>
                  <a:schemeClr val="tx1"/>
                </a:solidFill>
              </a:rPr>
              <a:t>Clasificación del color</a:t>
            </a:r>
            <a:endParaRPr lang="es-EC" sz="1600" dirty="0">
              <a:solidFill>
                <a:schemeClr val="tx1"/>
              </a:solidFill>
            </a:endParaRPr>
          </a:p>
        </p:txBody>
      </p:sp>
      <p:sp>
        <p:nvSpPr>
          <p:cNvPr id="29" name="Título 8"/>
          <p:cNvSpPr txBox="1">
            <a:spLocks/>
          </p:cNvSpPr>
          <p:nvPr/>
        </p:nvSpPr>
        <p:spPr>
          <a:xfrm>
            <a:off x="7706195" y="1292346"/>
            <a:ext cx="2235772" cy="59108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1" kern="1200">
                <a:solidFill>
                  <a:schemeClr val="accent3">
                    <a:lumMod val="50000"/>
                  </a:schemeClr>
                </a:solidFill>
                <a:latin typeface="+mj-lt"/>
                <a:ea typeface="+mj-ea"/>
                <a:cs typeface="+mj-cs"/>
              </a:defRPr>
            </a:lvl1pPr>
          </a:lstStyle>
          <a:p>
            <a:pPr algn="l"/>
            <a:r>
              <a:rPr lang="es-EC" sz="1600" dirty="0" smtClean="0">
                <a:solidFill>
                  <a:schemeClr val="tx1"/>
                </a:solidFill>
              </a:rPr>
              <a:t>Erosión</a:t>
            </a:r>
            <a:endParaRPr lang="es-EC" sz="1600" dirty="0">
              <a:solidFill>
                <a:schemeClr val="tx1"/>
              </a:solidFill>
            </a:endParaRPr>
          </a:p>
        </p:txBody>
      </p:sp>
      <p:sp>
        <p:nvSpPr>
          <p:cNvPr id="37" name="Título 8"/>
          <p:cNvSpPr txBox="1">
            <a:spLocks/>
          </p:cNvSpPr>
          <p:nvPr/>
        </p:nvSpPr>
        <p:spPr>
          <a:xfrm>
            <a:off x="1616148" y="3717032"/>
            <a:ext cx="2235772" cy="59108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1" kern="1200">
                <a:solidFill>
                  <a:schemeClr val="accent3">
                    <a:lumMod val="50000"/>
                  </a:schemeClr>
                </a:solidFill>
                <a:latin typeface="+mj-lt"/>
                <a:ea typeface="+mj-ea"/>
                <a:cs typeface="+mj-cs"/>
              </a:defRPr>
            </a:lvl1pPr>
          </a:lstStyle>
          <a:p>
            <a:pPr algn="l"/>
            <a:r>
              <a:rPr lang="es-EC" sz="1600" dirty="0" smtClean="0">
                <a:solidFill>
                  <a:schemeClr val="tx1"/>
                </a:solidFill>
              </a:rPr>
              <a:t>Dilatación</a:t>
            </a:r>
            <a:endParaRPr lang="es-EC" sz="1600" dirty="0">
              <a:solidFill>
                <a:schemeClr val="tx1"/>
              </a:solidFill>
            </a:endParaRPr>
          </a:p>
        </p:txBody>
      </p:sp>
      <p:sp>
        <p:nvSpPr>
          <p:cNvPr id="38" name="Título 8"/>
          <p:cNvSpPr txBox="1">
            <a:spLocks/>
          </p:cNvSpPr>
          <p:nvPr/>
        </p:nvSpPr>
        <p:spPr>
          <a:xfrm>
            <a:off x="3635896" y="3717032"/>
            <a:ext cx="2376264" cy="59108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1" kern="1200">
                <a:solidFill>
                  <a:schemeClr val="accent3">
                    <a:lumMod val="50000"/>
                  </a:schemeClr>
                </a:solidFill>
                <a:latin typeface="+mj-lt"/>
                <a:ea typeface="+mj-ea"/>
                <a:cs typeface="+mj-cs"/>
              </a:defRPr>
            </a:lvl1pPr>
          </a:lstStyle>
          <a:p>
            <a:pPr algn="l"/>
            <a:r>
              <a:rPr lang="es-EC" sz="1600" dirty="0" smtClean="0">
                <a:solidFill>
                  <a:schemeClr val="tx1"/>
                </a:solidFill>
              </a:rPr>
              <a:t>Eliminación de cuerpos</a:t>
            </a:r>
            <a:endParaRPr lang="es-EC" sz="1600" dirty="0">
              <a:solidFill>
                <a:schemeClr val="tx1"/>
              </a:solidFill>
            </a:endParaRPr>
          </a:p>
        </p:txBody>
      </p:sp>
      <p:sp>
        <p:nvSpPr>
          <p:cNvPr id="39" name="Título 8"/>
          <p:cNvSpPr txBox="1">
            <a:spLocks/>
          </p:cNvSpPr>
          <p:nvPr/>
        </p:nvSpPr>
        <p:spPr>
          <a:xfrm>
            <a:off x="6156176" y="3652378"/>
            <a:ext cx="2235772" cy="59108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1" kern="1200">
                <a:solidFill>
                  <a:schemeClr val="accent3">
                    <a:lumMod val="50000"/>
                  </a:schemeClr>
                </a:solidFill>
                <a:latin typeface="+mj-lt"/>
                <a:ea typeface="+mj-ea"/>
                <a:cs typeface="+mj-cs"/>
              </a:defRPr>
            </a:lvl1pPr>
          </a:lstStyle>
          <a:p>
            <a:pPr algn="l"/>
            <a:r>
              <a:rPr lang="es-EC" sz="1600" dirty="0" smtClean="0">
                <a:solidFill>
                  <a:schemeClr val="tx1"/>
                </a:solidFill>
              </a:rPr>
              <a:t>Generación de </a:t>
            </a:r>
            <a:r>
              <a:rPr lang="es-EC" sz="1600" dirty="0" err="1" smtClean="0">
                <a:solidFill>
                  <a:schemeClr val="tx1"/>
                </a:solidFill>
              </a:rPr>
              <a:t>ROIs</a:t>
            </a:r>
            <a:endParaRPr lang="es-EC" sz="1600" dirty="0">
              <a:solidFill>
                <a:schemeClr val="tx1"/>
              </a:solidFill>
            </a:endParaRPr>
          </a:p>
        </p:txBody>
      </p:sp>
      <p:sp>
        <p:nvSpPr>
          <p:cNvPr id="25" name="Flecha derecha 24"/>
          <p:cNvSpPr/>
          <p:nvPr/>
        </p:nvSpPr>
        <p:spPr>
          <a:xfrm>
            <a:off x="325750" y="4935873"/>
            <a:ext cx="648072" cy="46257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7718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anim calcmode="lin" valueType="num">
                                      <p:cBhvr>
                                        <p:cTn id="57" dur="1000" fill="hold"/>
                                        <p:tgtEl>
                                          <p:spTgt spid="29"/>
                                        </p:tgtEl>
                                        <p:attrNameLst>
                                          <p:attrName>ppt_x</p:attrName>
                                        </p:attrNameLst>
                                      </p:cBhvr>
                                      <p:tavLst>
                                        <p:tav tm="0">
                                          <p:val>
                                            <p:strVal val="#ppt_x"/>
                                          </p:val>
                                        </p:tav>
                                        <p:tav tm="100000">
                                          <p:val>
                                            <p:strVal val="#ppt_x"/>
                                          </p:val>
                                        </p:tav>
                                      </p:tavLst>
                                    </p:anim>
                                    <p:anim calcmode="lin" valueType="num">
                                      <p:cBhvr>
                                        <p:cTn id="5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par>
                                <p:cTn id="67" presetID="42"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1000"/>
                                        <p:tgtEl>
                                          <p:spTgt spid="37"/>
                                        </p:tgtEl>
                                      </p:cBhvr>
                                    </p:animEffect>
                                    <p:anim calcmode="lin" valueType="num">
                                      <p:cBhvr>
                                        <p:cTn id="70" dur="1000" fill="hold"/>
                                        <p:tgtEl>
                                          <p:spTgt spid="37"/>
                                        </p:tgtEl>
                                        <p:attrNameLst>
                                          <p:attrName>ppt_x</p:attrName>
                                        </p:attrNameLst>
                                      </p:cBhvr>
                                      <p:tavLst>
                                        <p:tav tm="0">
                                          <p:val>
                                            <p:strVal val="#ppt_x"/>
                                          </p:val>
                                        </p:tav>
                                        <p:tav tm="100000">
                                          <p:val>
                                            <p:strVal val="#ppt_x"/>
                                          </p:val>
                                        </p:tav>
                                      </p:tavLst>
                                    </p:anim>
                                    <p:anim calcmode="lin" valueType="num">
                                      <p:cBhvr>
                                        <p:cTn id="7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500"/>
                                        <p:tgtEl>
                                          <p:spTgt spid="3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1000"/>
                                        <p:tgtEl>
                                          <p:spTgt spid="38"/>
                                        </p:tgtEl>
                                      </p:cBhvr>
                                    </p:animEffect>
                                    <p:anim calcmode="lin" valueType="num">
                                      <p:cBhvr>
                                        <p:cTn id="83" dur="1000" fill="hold"/>
                                        <p:tgtEl>
                                          <p:spTgt spid="38"/>
                                        </p:tgtEl>
                                        <p:attrNameLst>
                                          <p:attrName>ppt_x</p:attrName>
                                        </p:attrNameLst>
                                      </p:cBhvr>
                                      <p:tavLst>
                                        <p:tav tm="0">
                                          <p:val>
                                            <p:strVal val="#ppt_x"/>
                                          </p:val>
                                        </p:tav>
                                        <p:tav tm="100000">
                                          <p:val>
                                            <p:strVal val="#ppt_x"/>
                                          </p:val>
                                        </p:tav>
                                      </p:tavLst>
                                    </p:anim>
                                    <p:anim calcmode="lin" valueType="num">
                                      <p:cBhvr>
                                        <p:cTn id="8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500"/>
                                        <p:tgtEl>
                                          <p:spTgt spid="3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42" presetClass="entr" presetSubtype="0"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1000"/>
                                        <p:tgtEl>
                                          <p:spTgt spid="39"/>
                                        </p:tgtEl>
                                      </p:cBhvr>
                                    </p:animEffect>
                                    <p:anim calcmode="lin" valueType="num">
                                      <p:cBhvr>
                                        <p:cTn id="96" dur="1000" fill="hold"/>
                                        <p:tgtEl>
                                          <p:spTgt spid="39"/>
                                        </p:tgtEl>
                                        <p:attrNameLst>
                                          <p:attrName>ppt_x</p:attrName>
                                        </p:attrNameLst>
                                      </p:cBhvr>
                                      <p:tavLst>
                                        <p:tav tm="0">
                                          <p:val>
                                            <p:strVal val="#ppt_x"/>
                                          </p:val>
                                        </p:tav>
                                        <p:tav tm="100000">
                                          <p:val>
                                            <p:strVal val="#ppt_x"/>
                                          </p:val>
                                        </p:tav>
                                      </p:tavLst>
                                    </p:anim>
                                    <p:anim calcmode="lin" valueType="num">
                                      <p:cBhvr>
                                        <p:cTn id="9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animBg="1"/>
      <p:bldP spid="21" grpId="0" animBg="1"/>
      <p:bldP spid="22" grpId="0" animBg="1"/>
      <p:bldP spid="23" grpId="0" animBg="1"/>
      <p:bldP spid="24" grpId="0" animBg="1"/>
      <p:bldP spid="26" grpId="0"/>
      <p:bldP spid="27" grpId="0"/>
      <p:bldP spid="28" grpId="0"/>
      <p:bldP spid="29" grpId="0"/>
      <p:bldP spid="37" grpId="0"/>
      <p:bldP spid="38" grpId="0"/>
      <p:bldP spid="39" grpId="0"/>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29</a:t>
            </a:fld>
            <a:endParaRPr lang="en-US" dirty="0"/>
          </a:p>
        </p:txBody>
      </p:sp>
      <p:sp>
        <p:nvSpPr>
          <p:cNvPr id="2" name="Rectangle 2"/>
          <p:cNvSpPr>
            <a:spLocks noChangeArrowheads="1"/>
          </p:cNvSpPr>
          <p:nvPr/>
        </p:nvSpPr>
        <p:spPr bwMode="auto">
          <a:xfrm>
            <a:off x="1619672" y="18448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nvPr>
        </p:nvGraphicFramePr>
        <p:xfrm>
          <a:off x="539552" y="908720"/>
          <a:ext cx="8280920" cy="5168019"/>
        </p:xfrm>
        <a:graphic>
          <a:graphicData uri="http://schemas.openxmlformats.org/presentationml/2006/ole">
            <mc:AlternateContent xmlns:mc="http://schemas.openxmlformats.org/markup-compatibility/2006">
              <mc:Choice xmlns:v="urn:schemas-microsoft-com:vml" Requires="v">
                <p:oleObj spid="_x0000_s9225" name="Visio" r:id="rId4" imgW="8810528" imgH="5496070" progId="Visio.Drawing.15">
                  <p:embed/>
                </p:oleObj>
              </mc:Choice>
              <mc:Fallback>
                <p:oleObj name="Visio" r:id="rId4" imgW="8810528" imgH="5496070"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908720"/>
                        <a:ext cx="8280920" cy="5168019"/>
                      </a:xfrm>
                      <a:prstGeom prst="rect">
                        <a:avLst/>
                      </a:prstGeom>
                      <a:noFill/>
                    </p:spPr>
                  </p:pic>
                </p:oleObj>
              </mc:Fallback>
            </mc:AlternateContent>
          </a:graphicData>
        </a:graphic>
      </p:graphicFrame>
      <p:sp>
        <p:nvSpPr>
          <p:cNvPr id="7" name="Rectángulo 6"/>
          <p:cNvSpPr/>
          <p:nvPr/>
        </p:nvSpPr>
        <p:spPr>
          <a:xfrm>
            <a:off x="4788024" y="3573016"/>
            <a:ext cx="4024641" cy="2503723"/>
          </a:xfrm>
          <a:prstGeom prst="rect">
            <a:avLst/>
          </a:prstGeom>
          <a:noFill/>
          <a:ln w="57150">
            <a:solidFill>
              <a:srgbClr val="FF33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50160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fltVal val="0"/>
                                          </p:val>
                                        </p:tav>
                                        <p:tav tm="100000">
                                          <p:val>
                                            <p:strVal val="#ppt_w"/>
                                          </p:val>
                                        </p:tav>
                                      </p:tavLst>
                                    </p:anim>
                                    <p:anim calcmode="lin" valueType="num">
                                      <p:cBhvr>
                                        <p:cTn id="8" dur="1250" fill="hold"/>
                                        <p:tgtEl>
                                          <p:spTgt spid="6"/>
                                        </p:tgtEl>
                                        <p:attrNameLst>
                                          <p:attrName>ppt_h</p:attrName>
                                        </p:attrNameLst>
                                      </p:cBhvr>
                                      <p:tavLst>
                                        <p:tav tm="0">
                                          <p:val>
                                            <p:fltVal val="0"/>
                                          </p:val>
                                        </p:tav>
                                        <p:tav tm="100000">
                                          <p:val>
                                            <p:strVal val="#ppt_h"/>
                                          </p:val>
                                        </p:tav>
                                      </p:tavLst>
                                    </p:anim>
                                    <p:anim calcmode="lin" valueType="num">
                                      <p:cBhvr>
                                        <p:cTn id="9" dur="1250" fill="hold"/>
                                        <p:tgtEl>
                                          <p:spTgt spid="6"/>
                                        </p:tgtEl>
                                        <p:attrNameLst>
                                          <p:attrName>style.rotation</p:attrName>
                                        </p:attrNameLst>
                                      </p:cBhvr>
                                      <p:tavLst>
                                        <p:tav tm="0">
                                          <p:val>
                                            <p:fltVal val="90"/>
                                          </p:val>
                                        </p:tav>
                                        <p:tav tm="100000">
                                          <p:val>
                                            <p:fltVal val="0"/>
                                          </p:val>
                                        </p:tav>
                                      </p:tavLst>
                                    </p:anim>
                                    <p:animEffect transition="in" filter="fade">
                                      <p:cBhvr>
                                        <p:cTn id="10" dur="1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3 Marcador de número de diapositiva"/>
          <p:cNvSpPr>
            <a:spLocks noGrp="1"/>
          </p:cNvSpPr>
          <p:nvPr>
            <p:ph type="sldNum" sz="quarter" idx="12"/>
          </p:nvPr>
        </p:nvSpPr>
        <p:spPr/>
        <p:txBody>
          <a:bodyPr/>
          <a:lstStyle/>
          <a:p>
            <a:fld id="{103161EA-3838-4585-991A-9FE3F83376D8}" type="slidenum">
              <a:rPr lang="en-US" smtClean="0"/>
              <a:pPr/>
              <a:t>3</a:t>
            </a:fld>
            <a:endParaRPr lang="en-US" dirty="0"/>
          </a:p>
        </p:txBody>
      </p:sp>
      <p:graphicFrame>
        <p:nvGraphicFramePr>
          <p:cNvPr id="5" name="Diagram 2"/>
          <p:cNvGraphicFramePr/>
          <p:nvPr>
            <p:extLst>
              <p:ext uri="{D42A27DB-BD31-4B8C-83A1-F6EECF244321}">
                <p14:modId xmlns:p14="http://schemas.microsoft.com/office/powerpoint/2010/main" val="2782634944"/>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328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552934" y="797934"/>
            <a:ext cx="8229600" cy="1143000"/>
          </a:xfrm>
        </p:spPr>
        <p:txBody>
          <a:bodyPr/>
          <a:lstStyle/>
          <a:p>
            <a:pPr algn="l"/>
            <a:r>
              <a:rPr lang="es-EC" b="0" dirty="0" smtClean="0"/>
              <a:t>RECONOCIMIENTO</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30</a:t>
            </a:fld>
            <a:endParaRPr lang="en-US" dirty="0"/>
          </a:p>
        </p:txBody>
      </p:sp>
      <p:sp>
        <p:nvSpPr>
          <p:cNvPr id="5" name="Rectangle 2"/>
          <p:cNvSpPr>
            <a:spLocks noChangeArrowheads="1"/>
          </p:cNvSpPr>
          <p:nvPr/>
        </p:nvSpPr>
        <p:spPr bwMode="auto">
          <a:xfrm>
            <a:off x="1259632" y="22048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p:cNvSpPr>
            <a:spLocks noChangeArrowheads="1"/>
          </p:cNvSpPr>
          <p:nvPr/>
        </p:nvSpPr>
        <p:spPr bwMode="auto">
          <a:xfrm>
            <a:off x="-252536" y="692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0" name="Objeto 9"/>
          <p:cNvGraphicFramePr>
            <a:graphicFrameLocks noChangeAspect="1"/>
          </p:cNvGraphicFramePr>
          <p:nvPr>
            <p:extLst>
              <p:ext uri="{D42A27DB-BD31-4B8C-83A1-F6EECF244321}">
                <p14:modId xmlns:p14="http://schemas.microsoft.com/office/powerpoint/2010/main" val="2457038214"/>
              </p:ext>
            </p:extLst>
          </p:nvPr>
        </p:nvGraphicFramePr>
        <p:xfrm>
          <a:off x="408270" y="2468795"/>
          <a:ext cx="8349827" cy="2379001"/>
        </p:xfrm>
        <a:graphic>
          <a:graphicData uri="http://schemas.openxmlformats.org/presentationml/2006/ole">
            <mc:AlternateContent xmlns:mc="http://schemas.openxmlformats.org/markup-compatibility/2006">
              <mc:Choice xmlns:v="urn:schemas-microsoft-com:vml" Requires="v">
                <p:oleObj spid="_x0000_s8204" r:id="rId3" imgW="9344027" imgH="2819295" progId="Visio.Drawing.15">
                  <p:embed/>
                </p:oleObj>
              </mc:Choice>
              <mc:Fallback>
                <p:oleObj r:id="rId3" imgW="9344027" imgH="2819295" progId="Visio.Drawing.1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270" y="2468795"/>
                        <a:ext cx="8349827" cy="2379001"/>
                      </a:xfrm>
                      <a:prstGeom prst="rect">
                        <a:avLst/>
                      </a:prstGeom>
                      <a:noFill/>
                    </p:spPr>
                  </p:pic>
                </p:oleObj>
              </mc:Fallback>
            </mc:AlternateContent>
          </a:graphicData>
        </a:graphic>
      </p:graphicFrame>
    </p:spTree>
    <p:extLst>
      <p:ext uri="{BB962C8B-B14F-4D97-AF65-F5344CB8AC3E}">
        <p14:creationId xmlns:p14="http://schemas.microsoft.com/office/powerpoint/2010/main" val="39678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395536" y="548680"/>
            <a:ext cx="8229600" cy="1143000"/>
          </a:xfrm>
        </p:spPr>
        <p:txBody>
          <a:bodyPr/>
          <a:lstStyle/>
          <a:p>
            <a:pPr algn="l"/>
            <a:r>
              <a:rPr lang="es-EC" b="0" dirty="0" smtClean="0"/>
              <a:t>Pre-procesamiento</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31</a:t>
            </a:fld>
            <a:endParaRPr lang="en-US" dirty="0"/>
          </a:p>
        </p:txBody>
      </p:sp>
      <p:graphicFrame>
        <p:nvGraphicFramePr>
          <p:cNvPr id="13" name="Diagrama 12"/>
          <p:cNvGraphicFramePr/>
          <p:nvPr>
            <p:extLst>
              <p:ext uri="{D42A27DB-BD31-4B8C-83A1-F6EECF244321}">
                <p14:modId xmlns:p14="http://schemas.microsoft.com/office/powerpoint/2010/main" val="65585892"/>
              </p:ext>
            </p:extLst>
          </p:nvPr>
        </p:nvGraphicFramePr>
        <p:xfrm>
          <a:off x="755576" y="1340768"/>
          <a:ext cx="7992888" cy="2088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753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Graphic spid="13"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395536" y="548680"/>
            <a:ext cx="8229600" cy="1143000"/>
          </a:xfrm>
        </p:spPr>
        <p:txBody>
          <a:bodyPr/>
          <a:lstStyle/>
          <a:p>
            <a:pPr algn="l"/>
            <a:r>
              <a:rPr lang="es-EC" b="0" dirty="0" smtClean="0"/>
              <a:t>Pre-procesamiento</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32</a:t>
            </a:fld>
            <a:endParaRPr lang="en-US" dirty="0"/>
          </a:p>
        </p:txBody>
      </p:sp>
      <p:pic>
        <p:nvPicPr>
          <p:cNvPr id="6" name="Imagen 5"/>
          <p:cNvPicPr/>
          <p:nvPr/>
        </p:nvPicPr>
        <p:blipFill rotWithShape="1">
          <a:blip r:embed="rId2" cstate="print">
            <a:extLst>
              <a:ext uri="{28A0092B-C50C-407E-A947-70E740481C1C}">
                <a14:useLocalDpi xmlns:a14="http://schemas.microsoft.com/office/drawing/2010/main" val="0"/>
              </a:ext>
            </a:extLst>
          </a:blip>
          <a:srcRect l="10998" r="9793"/>
          <a:stretch/>
        </p:blipFill>
        <p:spPr bwMode="auto">
          <a:xfrm>
            <a:off x="727399" y="1556792"/>
            <a:ext cx="3782937" cy="4164876"/>
          </a:xfrm>
          <a:prstGeom prst="rect">
            <a:avLst/>
          </a:prstGeom>
          <a:noFill/>
          <a:ln>
            <a:noFill/>
          </a:ln>
          <a:extLst>
            <a:ext uri="{53640926-AAD7-44D8-BBD7-CCE9431645EC}">
              <a14:shadowObscured xmlns:a14="http://schemas.microsoft.com/office/drawing/2010/main"/>
            </a:ext>
          </a:extLst>
        </p:spPr>
      </p:pic>
      <p:pic>
        <p:nvPicPr>
          <p:cNvPr id="2" name="Imagen 1"/>
          <p:cNvPicPr>
            <a:picLocks noChangeAspect="1"/>
          </p:cNvPicPr>
          <p:nvPr/>
        </p:nvPicPr>
        <p:blipFill>
          <a:blip r:embed="rId3"/>
          <a:stretch>
            <a:fillRect/>
          </a:stretch>
        </p:blipFill>
        <p:spPr>
          <a:xfrm>
            <a:off x="6194519" y="1556792"/>
            <a:ext cx="1000125" cy="857250"/>
          </a:xfrm>
          <a:prstGeom prst="rect">
            <a:avLst/>
          </a:prstGeom>
        </p:spPr>
      </p:pic>
      <p:pic>
        <p:nvPicPr>
          <p:cNvPr id="5" name="Imagen 4"/>
          <p:cNvPicPr>
            <a:picLocks noChangeAspect="1"/>
          </p:cNvPicPr>
          <p:nvPr/>
        </p:nvPicPr>
        <p:blipFill>
          <a:blip r:embed="rId4"/>
          <a:stretch>
            <a:fillRect/>
          </a:stretch>
        </p:blipFill>
        <p:spPr>
          <a:xfrm>
            <a:off x="6194519" y="2636341"/>
            <a:ext cx="1028700" cy="1571625"/>
          </a:xfrm>
          <a:prstGeom prst="rect">
            <a:avLst/>
          </a:prstGeom>
        </p:spPr>
      </p:pic>
      <p:pic>
        <p:nvPicPr>
          <p:cNvPr id="7" name="Imagen 6"/>
          <p:cNvPicPr>
            <a:picLocks noChangeAspect="1"/>
          </p:cNvPicPr>
          <p:nvPr/>
        </p:nvPicPr>
        <p:blipFill>
          <a:blip r:embed="rId5"/>
          <a:stretch>
            <a:fillRect/>
          </a:stretch>
        </p:blipFill>
        <p:spPr>
          <a:xfrm>
            <a:off x="6437406" y="4430265"/>
            <a:ext cx="542925" cy="371475"/>
          </a:xfrm>
          <a:prstGeom prst="rect">
            <a:avLst/>
          </a:prstGeom>
        </p:spPr>
      </p:pic>
      <p:pic>
        <p:nvPicPr>
          <p:cNvPr id="8" name="Imagen 7"/>
          <p:cNvPicPr>
            <a:picLocks noChangeAspect="1"/>
          </p:cNvPicPr>
          <p:nvPr/>
        </p:nvPicPr>
        <p:blipFill>
          <a:blip r:embed="rId6"/>
          <a:stretch>
            <a:fillRect/>
          </a:stretch>
        </p:blipFill>
        <p:spPr>
          <a:xfrm>
            <a:off x="6437406" y="5024039"/>
            <a:ext cx="542925" cy="371475"/>
          </a:xfrm>
          <a:prstGeom prst="rect">
            <a:avLst/>
          </a:prstGeom>
        </p:spPr>
      </p:pic>
      <p:sp>
        <p:nvSpPr>
          <p:cNvPr id="11" name="Rectángulo 10"/>
          <p:cNvSpPr/>
          <p:nvPr/>
        </p:nvSpPr>
        <p:spPr>
          <a:xfrm>
            <a:off x="6194520" y="1550770"/>
            <a:ext cx="1028700" cy="847539"/>
          </a:xfrm>
          <a:prstGeom prst="rect">
            <a:avLst/>
          </a:prstGeom>
          <a:noFill/>
          <a:ln w="57150">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cxnSp>
        <p:nvCxnSpPr>
          <p:cNvPr id="12" name="Conector recto 11"/>
          <p:cNvCxnSpPr/>
          <p:nvPr/>
        </p:nvCxnSpPr>
        <p:spPr>
          <a:xfrm flipH="1">
            <a:off x="2169096" y="1550770"/>
            <a:ext cx="4025423" cy="151819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6165944" y="2633390"/>
            <a:ext cx="1028700" cy="1560315"/>
          </a:xfrm>
          <a:prstGeom prst="rect">
            <a:avLst/>
          </a:prstGeom>
          <a:noFill/>
          <a:ln w="57150">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5" name="Rectángulo 14"/>
          <p:cNvSpPr/>
          <p:nvPr/>
        </p:nvSpPr>
        <p:spPr>
          <a:xfrm>
            <a:off x="6437406" y="4413053"/>
            <a:ext cx="542925" cy="388687"/>
          </a:xfrm>
          <a:prstGeom prst="rect">
            <a:avLst/>
          </a:prstGeom>
          <a:noFill/>
          <a:ln w="57150">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6" name="Rectángulo 15"/>
          <p:cNvSpPr/>
          <p:nvPr/>
        </p:nvSpPr>
        <p:spPr>
          <a:xfrm>
            <a:off x="6414968" y="5002069"/>
            <a:ext cx="565363" cy="393445"/>
          </a:xfrm>
          <a:prstGeom prst="rect">
            <a:avLst/>
          </a:prstGeom>
          <a:noFill/>
          <a:ln w="57150">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cxnSp>
        <p:nvCxnSpPr>
          <p:cNvPr id="17" name="Conector recto 16"/>
          <p:cNvCxnSpPr/>
          <p:nvPr/>
        </p:nvCxnSpPr>
        <p:spPr>
          <a:xfrm flipH="1">
            <a:off x="2829488" y="2633390"/>
            <a:ext cx="3336455" cy="1119265"/>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flipH="1" flipV="1">
            <a:off x="3436060" y="3859984"/>
            <a:ext cx="2978908" cy="53405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flipH="1" flipV="1">
            <a:off x="3882543" y="4550319"/>
            <a:ext cx="2532425" cy="43748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5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50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500"/>
                                  </p:stCondLst>
                                  <p:childTnLst>
                                    <p:set>
                                      <p:cBhvr>
                                        <p:cTn id="26" dur="1" fill="hold">
                                          <p:stCondLst>
                                            <p:cond delay="0"/>
                                          </p:stCondLst>
                                        </p:cTn>
                                        <p:tgtEl>
                                          <p:spTgt spid="17"/>
                                        </p:tgtEl>
                                        <p:attrNameLst>
                                          <p:attrName>style.visibility</p:attrName>
                                        </p:attrNameLst>
                                      </p:cBhvr>
                                      <p:to>
                                        <p:strVal val="visible"/>
                                      </p:to>
                                    </p:set>
                                  </p:childTnLst>
                                </p:cTn>
                              </p:par>
                            </p:childTnLst>
                          </p:cTn>
                        </p:par>
                        <p:par>
                          <p:cTn id="27" fill="hold">
                            <p:stCondLst>
                              <p:cond delay="1000"/>
                            </p:stCondLst>
                            <p:childTnLst>
                              <p:par>
                                <p:cTn id="28" presetID="1" presetClass="entr" presetSubtype="0" fill="hold" grpId="0" nodeType="afterEffect">
                                  <p:stCondLst>
                                    <p:cond delay="50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nodeType="withEffect">
                                  <p:stCondLst>
                                    <p:cond delay="50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nodeType="withEffect">
                                  <p:stCondLst>
                                    <p:cond delay="500"/>
                                  </p:stCondLst>
                                  <p:childTnLst>
                                    <p:set>
                                      <p:cBhvr>
                                        <p:cTn id="33" dur="1" fill="hold">
                                          <p:stCondLst>
                                            <p:cond delay="0"/>
                                          </p:stCondLst>
                                        </p:cTn>
                                        <p:tgtEl>
                                          <p:spTgt spid="19"/>
                                        </p:tgtEl>
                                        <p:attrNameLst>
                                          <p:attrName>style.visibility</p:attrName>
                                        </p:attrNameLst>
                                      </p:cBhvr>
                                      <p:to>
                                        <p:strVal val="visible"/>
                                      </p:to>
                                    </p:set>
                                  </p:childTnLst>
                                </p:cTn>
                              </p:par>
                            </p:childTnLst>
                          </p:cTn>
                        </p:par>
                        <p:par>
                          <p:cTn id="34" fill="hold">
                            <p:stCondLst>
                              <p:cond delay="1500"/>
                            </p:stCondLst>
                            <p:childTnLst>
                              <p:par>
                                <p:cTn id="35" presetID="1" presetClass="entr" presetSubtype="0" fill="hold" grpId="0" nodeType="afterEffect">
                                  <p:stCondLst>
                                    <p:cond delay="50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50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4" grpId="0" animBg="1"/>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0" y="404664"/>
            <a:ext cx="8229600" cy="1143000"/>
          </a:xfrm>
        </p:spPr>
        <p:txBody>
          <a:bodyPr/>
          <a:lstStyle/>
          <a:p>
            <a:pPr algn="l"/>
            <a:r>
              <a:rPr lang="es-EC" b="0" dirty="0" smtClean="0"/>
              <a:t>Pre-procesamiento</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33</a:t>
            </a:fld>
            <a:endParaRPr lang="en-US" dirty="0"/>
          </a:p>
        </p:txBody>
      </p:sp>
      <p:graphicFrame>
        <p:nvGraphicFramePr>
          <p:cNvPr id="13" name="Diagrama 12"/>
          <p:cNvGraphicFramePr/>
          <p:nvPr>
            <p:extLst/>
          </p:nvPr>
        </p:nvGraphicFramePr>
        <p:xfrm>
          <a:off x="755576" y="1340768"/>
          <a:ext cx="7992888" cy="2088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C:\Users\Alexander\Downloads\ROIS.jpg"/>
          <p:cNvPicPr/>
          <p:nvPr/>
        </p:nvPicPr>
        <p:blipFill>
          <a:blip r:embed="rId7">
            <a:extLst>
              <a:ext uri="{28A0092B-C50C-407E-A947-70E740481C1C}">
                <a14:useLocalDpi xmlns:a14="http://schemas.microsoft.com/office/drawing/2010/main" val="0"/>
              </a:ext>
            </a:extLst>
          </a:blip>
          <a:srcRect/>
          <a:stretch>
            <a:fillRect/>
          </a:stretch>
        </p:blipFill>
        <p:spPr bwMode="auto">
          <a:xfrm>
            <a:off x="827584" y="3588953"/>
            <a:ext cx="1652588" cy="962025"/>
          </a:xfrm>
          <a:prstGeom prst="rect">
            <a:avLst/>
          </a:prstGeom>
          <a:noFill/>
          <a:ln>
            <a:noFill/>
          </a:ln>
        </p:spPr>
      </p:pic>
    </p:spTree>
    <p:extLst>
      <p:ext uri="{BB962C8B-B14F-4D97-AF65-F5344CB8AC3E}">
        <p14:creationId xmlns:p14="http://schemas.microsoft.com/office/powerpoint/2010/main" val="13909965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0" y="404664"/>
            <a:ext cx="8229600" cy="1143000"/>
          </a:xfrm>
        </p:spPr>
        <p:txBody>
          <a:bodyPr/>
          <a:lstStyle/>
          <a:p>
            <a:pPr algn="l"/>
            <a:r>
              <a:rPr lang="es-EC" b="0" dirty="0" smtClean="0"/>
              <a:t>Pre-procesamiento</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34</a:t>
            </a:fld>
            <a:endParaRPr lang="en-US" dirty="0"/>
          </a:p>
        </p:txBody>
      </p:sp>
      <p:pic>
        <p:nvPicPr>
          <p:cNvPr id="7" name="Imagen 6" descr="E:\RESPALDOS\AVANCES TESIS\BASE DATOS FINAL\CEDA PASO\QUITO\33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772816"/>
            <a:ext cx="1714500" cy="1614747"/>
          </a:xfrm>
          <a:prstGeom prst="rect">
            <a:avLst/>
          </a:prstGeom>
          <a:noFill/>
          <a:ln>
            <a:noFill/>
          </a:ln>
        </p:spPr>
      </p:pic>
      <p:pic>
        <p:nvPicPr>
          <p:cNvPr id="8" name="Imagen 7" descr="E:\RESPALDOS\AVANCES TESIS\BASE DATOS FINAL\PARE\QUITO\806.JPG"/>
          <p:cNvPicPr/>
          <p:nvPr/>
        </p:nvPicPr>
        <p:blipFill>
          <a:blip r:embed="rId3">
            <a:extLst>
              <a:ext uri="{28A0092B-C50C-407E-A947-70E740481C1C}">
                <a14:useLocalDpi xmlns:a14="http://schemas.microsoft.com/office/drawing/2010/main" val="0"/>
              </a:ext>
            </a:extLst>
          </a:blip>
          <a:srcRect/>
          <a:stretch>
            <a:fillRect/>
          </a:stretch>
        </p:blipFill>
        <p:spPr bwMode="auto">
          <a:xfrm>
            <a:off x="1980612" y="3893999"/>
            <a:ext cx="1713600" cy="1693164"/>
          </a:xfrm>
          <a:prstGeom prst="rect">
            <a:avLst/>
          </a:prstGeom>
          <a:noFill/>
          <a:ln>
            <a:noFill/>
          </a:ln>
        </p:spPr>
      </p:pic>
      <p:pic>
        <p:nvPicPr>
          <p:cNvPr id="10" name="Imagen 9" descr="E:\RESPALDOS\AVANCES TESIS\HOG GRADIENTES\HOG_SVM\HOG_SVM\Escala de gris 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1772816"/>
            <a:ext cx="1714500" cy="1614747"/>
          </a:xfrm>
          <a:prstGeom prst="rect">
            <a:avLst/>
          </a:prstGeom>
          <a:noFill/>
          <a:ln>
            <a:noFill/>
          </a:ln>
        </p:spPr>
      </p:pic>
      <p:pic>
        <p:nvPicPr>
          <p:cNvPr id="11" name="Imagen 10" descr="E:\RESPALDOS\AVANCES TESIS\HOG GRADIENTES\HOG_SVM\HOG_SVM\Escala de gris.jpg"/>
          <p:cNvPicPr/>
          <p:nvPr/>
        </p:nvPicPr>
        <p:blipFill>
          <a:blip r:embed="rId5">
            <a:extLst>
              <a:ext uri="{28A0092B-C50C-407E-A947-70E740481C1C}">
                <a14:useLocalDpi xmlns:a14="http://schemas.microsoft.com/office/drawing/2010/main" val="0"/>
              </a:ext>
            </a:extLst>
          </a:blip>
          <a:srcRect/>
          <a:stretch>
            <a:fillRect/>
          </a:stretch>
        </p:blipFill>
        <p:spPr bwMode="auto">
          <a:xfrm>
            <a:off x="5576302" y="3894160"/>
            <a:ext cx="1718310" cy="1693164"/>
          </a:xfrm>
          <a:prstGeom prst="rect">
            <a:avLst/>
          </a:prstGeom>
          <a:noFill/>
          <a:ln>
            <a:noFill/>
          </a:ln>
        </p:spPr>
      </p:pic>
      <p:sp>
        <p:nvSpPr>
          <p:cNvPr id="12" name="Flecha derecha 11"/>
          <p:cNvSpPr/>
          <p:nvPr/>
        </p:nvSpPr>
        <p:spPr>
          <a:xfrm>
            <a:off x="4313126" y="2348904"/>
            <a:ext cx="648072" cy="46257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
        <p:nvSpPr>
          <p:cNvPr id="14" name="Flecha derecha 13"/>
          <p:cNvSpPr/>
          <p:nvPr/>
        </p:nvSpPr>
        <p:spPr>
          <a:xfrm>
            <a:off x="4313126" y="4509296"/>
            <a:ext cx="648072" cy="46257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68407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0" y="404664"/>
            <a:ext cx="8229600" cy="1143000"/>
          </a:xfrm>
        </p:spPr>
        <p:txBody>
          <a:bodyPr/>
          <a:lstStyle/>
          <a:p>
            <a:pPr algn="l"/>
            <a:r>
              <a:rPr lang="es-EC" b="0" dirty="0" smtClean="0"/>
              <a:t>Pre-procesamiento</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35</a:t>
            </a:fld>
            <a:endParaRPr lang="en-US" dirty="0"/>
          </a:p>
        </p:txBody>
      </p:sp>
      <p:graphicFrame>
        <p:nvGraphicFramePr>
          <p:cNvPr id="13" name="Diagrama 12"/>
          <p:cNvGraphicFramePr/>
          <p:nvPr>
            <p:extLst/>
          </p:nvPr>
        </p:nvGraphicFramePr>
        <p:xfrm>
          <a:off x="755576" y="1340768"/>
          <a:ext cx="7992888" cy="2088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C:\Users\Alexander\Downloads\ROIS.jpg"/>
          <p:cNvPicPr/>
          <p:nvPr/>
        </p:nvPicPr>
        <p:blipFill>
          <a:blip r:embed="rId7">
            <a:extLst>
              <a:ext uri="{28A0092B-C50C-407E-A947-70E740481C1C}">
                <a14:useLocalDpi xmlns:a14="http://schemas.microsoft.com/office/drawing/2010/main" val="0"/>
              </a:ext>
            </a:extLst>
          </a:blip>
          <a:srcRect/>
          <a:stretch>
            <a:fillRect/>
          </a:stretch>
        </p:blipFill>
        <p:spPr bwMode="auto">
          <a:xfrm>
            <a:off x="827584" y="3588953"/>
            <a:ext cx="1652588" cy="962025"/>
          </a:xfrm>
          <a:prstGeom prst="rect">
            <a:avLst/>
          </a:prstGeom>
          <a:noFill/>
          <a:ln>
            <a:noFill/>
          </a:ln>
        </p:spPr>
      </p:pic>
      <p:pic>
        <p:nvPicPr>
          <p:cNvPr id="7" name="Imagen 6" descr="E:\RESPALDOS\AVANCES TESIS\HOG GRADIENTES\HOG_SVM\HOG_SVM\Escala de gris 1.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4800" y="3531716"/>
            <a:ext cx="540000" cy="538249"/>
          </a:xfrm>
          <a:prstGeom prst="rect">
            <a:avLst/>
          </a:prstGeom>
          <a:noFill/>
          <a:ln>
            <a:noFill/>
          </a:ln>
        </p:spPr>
      </p:pic>
      <p:pic>
        <p:nvPicPr>
          <p:cNvPr id="8" name="Imagen 7" descr="E:\RESPALDOS\AVANCES TESIS\HOG GRADIENTES\HOG_SVM\HOG_SVM\Escala de gris.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74800" y="4069965"/>
            <a:ext cx="540000" cy="540000"/>
          </a:xfrm>
          <a:prstGeom prst="rect">
            <a:avLst/>
          </a:prstGeom>
          <a:noFill/>
          <a:ln>
            <a:noFill/>
          </a:ln>
        </p:spPr>
      </p:pic>
    </p:spTree>
    <p:extLst>
      <p:ext uri="{BB962C8B-B14F-4D97-AF65-F5344CB8AC3E}">
        <p14:creationId xmlns:p14="http://schemas.microsoft.com/office/powerpoint/2010/main" val="3426724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0" y="404664"/>
            <a:ext cx="8229600" cy="1143000"/>
          </a:xfrm>
        </p:spPr>
        <p:txBody>
          <a:bodyPr/>
          <a:lstStyle/>
          <a:p>
            <a:pPr algn="l"/>
            <a:r>
              <a:rPr lang="es-EC" b="0" dirty="0" smtClean="0"/>
              <a:t>Pre-procesamiento</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36</a:t>
            </a:fld>
            <a:endParaRPr lang="en-US" dirty="0"/>
          </a:p>
        </p:txBody>
      </p:sp>
      <p:pic>
        <p:nvPicPr>
          <p:cNvPr id="15" name="Imagen 14" descr="E:\RESPALDOS\AVANCES TESIS\PRUEBAS ESCALA\Escala de gris 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7877" y="1428597"/>
            <a:ext cx="942975" cy="910590"/>
          </a:xfrm>
          <a:prstGeom prst="rect">
            <a:avLst/>
          </a:prstGeom>
          <a:noFill/>
          <a:ln>
            <a:noFill/>
          </a:ln>
        </p:spPr>
      </p:pic>
      <p:pic>
        <p:nvPicPr>
          <p:cNvPr id="16" name="Imagen 15" descr="E:\RESPALDOS\AVANCES TESIS\PRUEBAS ESCALA\Escala de gris 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3365" y="2833059"/>
            <a:ext cx="481965" cy="481965"/>
          </a:xfrm>
          <a:prstGeom prst="rect">
            <a:avLst/>
          </a:prstGeom>
          <a:noFill/>
          <a:ln>
            <a:noFill/>
          </a:ln>
        </p:spPr>
      </p:pic>
      <p:pic>
        <p:nvPicPr>
          <p:cNvPr id="18" name="Imagen 17" descr="E:\RESPALDOS\AVANCES TESIS\PRUEBAS ESCALA\Escala de gris 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3554" y="3808896"/>
            <a:ext cx="384810" cy="859790"/>
          </a:xfrm>
          <a:prstGeom prst="rect">
            <a:avLst/>
          </a:prstGeom>
          <a:noFill/>
          <a:ln>
            <a:noFill/>
          </a:ln>
        </p:spPr>
      </p:pic>
      <p:pic>
        <p:nvPicPr>
          <p:cNvPr id="19" name="Imagen 18" descr="E:\RESPALDOS\AVANCES TESIS\PRUEBAS ESCALA\Escala de gris 8.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91831" y="5162558"/>
            <a:ext cx="1155065" cy="885190"/>
          </a:xfrm>
          <a:prstGeom prst="rect">
            <a:avLst/>
          </a:prstGeom>
          <a:noFill/>
          <a:ln>
            <a:noFill/>
          </a:ln>
        </p:spPr>
      </p:pic>
      <p:pic>
        <p:nvPicPr>
          <p:cNvPr id="20" name="Imagen 19" descr="E:\RESPALDOS\AVANCES TESIS\PRUEBAS ESCALA\Resize 3.jpg"/>
          <p:cNvPicPr/>
          <p:nvPr/>
        </p:nvPicPr>
        <p:blipFill>
          <a:blip r:embed="rId6">
            <a:extLst>
              <a:ext uri="{28A0092B-C50C-407E-A947-70E740481C1C}">
                <a14:useLocalDpi xmlns:a14="http://schemas.microsoft.com/office/drawing/2010/main" val="0"/>
              </a:ext>
            </a:extLst>
          </a:blip>
          <a:srcRect/>
          <a:stretch>
            <a:fillRect/>
          </a:stretch>
        </p:blipFill>
        <p:spPr bwMode="auto">
          <a:xfrm>
            <a:off x="5724128" y="1523358"/>
            <a:ext cx="714375" cy="714375"/>
          </a:xfrm>
          <a:prstGeom prst="rect">
            <a:avLst/>
          </a:prstGeom>
          <a:noFill/>
          <a:ln>
            <a:noFill/>
          </a:ln>
        </p:spPr>
      </p:pic>
      <p:pic>
        <p:nvPicPr>
          <p:cNvPr id="21" name="Imagen 20" descr="E:\RESPALDOS\AVANCES TESIS\PRUEBAS ESCALA\Resize 5.jpg"/>
          <p:cNvPicPr/>
          <p:nvPr/>
        </p:nvPicPr>
        <p:blipFill>
          <a:blip r:embed="rId7">
            <a:extLst>
              <a:ext uri="{28A0092B-C50C-407E-A947-70E740481C1C}">
                <a14:useLocalDpi xmlns:a14="http://schemas.microsoft.com/office/drawing/2010/main" val="0"/>
              </a:ext>
            </a:extLst>
          </a:blip>
          <a:srcRect/>
          <a:stretch>
            <a:fillRect/>
          </a:stretch>
        </p:blipFill>
        <p:spPr bwMode="auto">
          <a:xfrm>
            <a:off x="5704894" y="2708460"/>
            <a:ext cx="714375" cy="714375"/>
          </a:xfrm>
          <a:prstGeom prst="rect">
            <a:avLst/>
          </a:prstGeom>
          <a:noFill/>
          <a:ln>
            <a:noFill/>
          </a:ln>
        </p:spPr>
      </p:pic>
      <p:pic>
        <p:nvPicPr>
          <p:cNvPr id="22" name="Imagen 21" descr="E:\RESPALDOS\AVANCES TESIS\PRUEBAS ESCALA\Resize 7.jpg"/>
          <p:cNvPicPr/>
          <p:nvPr/>
        </p:nvPicPr>
        <p:blipFill>
          <a:blip r:embed="rId8">
            <a:extLst>
              <a:ext uri="{28A0092B-C50C-407E-A947-70E740481C1C}">
                <a14:useLocalDpi xmlns:a14="http://schemas.microsoft.com/office/drawing/2010/main" val="0"/>
              </a:ext>
            </a:extLst>
          </a:blip>
          <a:srcRect/>
          <a:stretch>
            <a:fillRect/>
          </a:stretch>
        </p:blipFill>
        <p:spPr bwMode="auto">
          <a:xfrm>
            <a:off x="5704893" y="3881603"/>
            <a:ext cx="714375" cy="714375"/>
          </a:xfrm>
          <a:prstGeom prst="rect">
            <a:avLst/>
          </a:prstGeom>
          <a:noFill/>
          <a:ln>
            <a:noFill/>
          </a:ln>
        </p:spPr>
      </p:pic>
      <p:pic>
        <p:nvPicPr>
          <p:cNvPr id="23" name="Imagen 22" descr="E:\RESPALDOS\AVANCES TESIS\PRUEBAS ESCALA\Resize 8.jpg"/>
          <p:cNvPicPr/>
          <p:nvPr/>
        </p:nvPicPr>
        <p:blipFill>
          <a:blip r:embed="rId9">
            <a:extLst>
              <a:ext uri="{28A0092B-C50C-407E-A947-70E740481C1C}">
                <a14:useLocalDpi xmlns:a14="http://schemas.microsoft.com/office/drawing/2010/main" val="0"/>
              </a:ext>
            </a:extLst>
          </a:blip>
          <a:srcRect/>
          <a:stretch>
            <a:fillRect/>
          </a:stretch>
        </p:blipFill>
        <p:spPr bwMode="auto">
          <a:xfrm>
            <a:off x="5724128" y="5247965"/>
            <a:ext cx="714375" cy="714375"/>
          </a:xfrm>
          <a:prstGeom prst="rect">
            <a:avLst/>
          </a:prstGeom>
          <a:noFill/>
          <a:ln>
            <a:noFill/>
          </a:ln>
        </p:spPr>
      </p:pic>
      <p:sp>
        <p:nvSpPr>
          <p:cNvPr id="24" name="Flecha derecha 23"/>
          <p:cNvSpPr/>
          <p:nvPr/>
        </p:nvSpPr>
        <p:spPr>
          <a:xfrm>
            <a:off x="4108454" y="1649260"/>
            <a:ext cx="648072" cy="46257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
        <p:nvSpPr>
          <p:cNvPr id="25" name="Flecha derecha 24"/>
          <p:cNvSpPr/>
          <p:nvPr/>
        </p:nvSpPr>
        <p:spPr>
          <a:xfrm>
            <a:off x="4108454" y="2833059"/>
            <a:ext cx="648072" cy="46257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
        <p:nvSpPr>
          <p:cNvPr id="26" name="Flecha derecha 25"/>
          <p:cNvSpPr/>
          <p:nvPr/>
        </p:nvSpPr>
        <p:spPr>
          <a:xfrm>
            <a:off x="4108454" y="4021764"/>
            <a:ext cx="648072" cy="46257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
        <p:nvSpPr>
          <p:cNvPr id="27" name="Flecha derecha 26"/>
          <p:cNvSpPr/>
          <p:nvPr/>
        </p:nvSpPr>
        <p:spPr>
          <a:xfrm>
            <a:off x="4144796" y="5373868"/>
            <a:ext cx="648072" cy="46257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62611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randombar(horizontal)">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0" y="404664"/>
            <a:ext cx="8229600" cy="1143000"/>
          </a:xfrm>
        </p:spPr>
        <p:txBody>
          <a:bodyPr/>
          <a:lstStyle/>
          <a:p>
            <a:pPr algn="l"/>
            <a:r>
              <a:rPr lang="es-EC" b="0" dirty="0" smtClean="0"/>
              <a:t>Pre-procesamiento</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37</a:t>
            </a:fld>
            <a:endParaRPr lang="en-US" dirty="0"/>
          </a:p>
        </p:txBody>
      </p:sp>
      <p:graphicFrame>
        <p:nvGraphicFramePr>
          <p:cNvPr id="13" name="Diagrama 12"/>
          <p:cNvGraphicFramePr/>
          <p:nvPr>
            <p:extLst/>
          </p:nvPr>
        </p:nvGraphicFramePr>
        <p:xfrm>
          <a:off x="755576" y="1340768"/>
          <a:ext cx="7992888" cy="2088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C:\Users\Alexander\Downloads\ROIS.jpg"/>
          <p:cNvPicPr/>
          <p:nvPr/>
        </p:nvPicPr>
        <p:blipFill>
          <a:blip r:embed="rId7">
            <a:extLst>
              <a:ext uri="{28A0092B-C50C-407E-A947-70E740481C1C}">
                <a14:useLocalDpi xmlns:a14="http://schemas.microsoft.com/office/drawing/2010/main" val="0"/>
              </a:ext>
            </a:extLst>
          </a:blip>
          <a:srcRect/>
          <a:stretch>
            <a:fillRect/>
          </a:stretch>
        </p:blipFill>
        <p:spPr bwMode="auto">
          <a:xfrm>
            <a:off x="899592" y="3985307"/>
            <a:ext cx="1652588" cy="962025"/>
          </a:xfrm>
          <a:prstGeom prst="rect">
            <a:avLst/>
          </a:prstGeom>
          <a:noFill/>
          <a:ln>
            <a:noFill/>
          </a:ln>
        </p:spPr>
      </p:pic>
      <p:pic>
        <p:nvPicPr>
          <p:cNvPr id="7" name="Imagen 6" descr="E:\RESPALDOS\AVANCES TESIS\HOG GRADIENTES\HOG_SVM\HOG_SVM\Escala de gris 1.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4158" y="3531716"/>
            <a:ext cx="540000" cy="538249"/>
          </a:xfrm>
          <a:prstGeom prst="rect">
            <a:avLst/>
          </a:prstGeom>
          <a:noFill/>
          <a:ln>
            <a:noFill/>
          </a:ln>
        </p:spPr>
      </p:pic>
      <p:pic>
        <p:nvPicPr>
          <p:cNvPr id="8" name="Imagen 7" descr="E:\RESPALDOS\AVANCES TESIS\HOG GRADIENTES\HOG_SVM\HOG_SVM\Escala de gris.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34158" y="4623434"/>
            <a:ext cx="540000" cy="540000"/>
          </a:xfrm>
          <a:prstGeom prst="rect">
            <a:avLst/>
          </a:prstGeom>
          <a:noFill/>
          <a:ln>
            <a:noFill/>
          </a:ln>
        </p:spPr>
      </p:pic>
      <p:pic>
        <p:nvPicPr>
          <p:cNvPr id="10" name="Imagen 9" descr="E:\RESPALDOS\AVANCES TESIS\PRUEBAS ESCALA\Resize 3.jpg"/>
          <p:cNvPicPr/>
          <p:nvPr/>
        </p:nvPicPr>
        <p:blipFill>
          <a:blip r:embed="rId10">
            <a:extLst>
              <a:ext uri="{28A0092B-C50C-407E-A947-70E740481C1C}">
                <a14:useLocalDpi xmlns:a14="http://schemas.microsoft.com/office/drawing/2010/main" val="0"/>
              </a:ext>
            </a:extLst>
          </a:blip>
          <a:srcRect/>
          <a:stretch>
            <a:fillRect/>
          </a:stretch>
        </p:blipFill>
        <p:spPr bwMode="auto">
          <a:xfrm>
            <a:off x="5868144" y="3324590"/>
            <a:ext cx="476250" cy="476250"/>
          </a:xfrm>
          <a:prstGeom prst="rect">
            <a:avLst/>
          </a:prstGeom>
          <a:noFill/>
          <a:ln>
            <a:noFill/>
          </a:ln>
        </p:spPr>
      </p:pic>
      <p:pic>
        <p:nvPicPr>
          <p:cNvPr id="11" name="Imagen 10" descr="E:\RESPALDOS\AVANCES TESIS\PRUEBAS ESCALA\Resize 5.jpg"/>
          <p:cNvPicPr/>
          <p:nvPr/>
        </p:nvPicPr>
        <p:blipFill>
          <a:blip r:embed="rId11">
            <a:extLst>
              <a:ext uri="{28A0092B-C50C-407E-A947-70E740481C1C}">
                <a14:useLocalDpi xmlns:a14="http://schemas.microsoft.com/office/drawing/2010/main" val="0"/>
              </a:ext>
            </a:extLst>
          </a:blip>
          <a:srcRect/>
          <a:stretch>
            <a:fillRect/>
          </a:stretch>
        </p:blipFill>
        <p:spPr bwMode="auto">
          <a:xfrm>
            <a:off x="5868144" y="4001134"/>
            <a:ext cx="476250" cy="476250"/>
          </a:xfrm>
          <a:prstGeom prst="rect">
            <a:avLst/>
          </a:prstGeom>
          <a:noFill/>
          <a:ln>
            <a:noFill/>
          </a:ln>
        </p:spPr>
      </p:pic>
      <p:pic>
        <p:nvPicPr>
          <p:cNvPr id="12" name="Imagen 11" descr="E:\RESPALDOS\AVANCES TESIS\PRUEBAS ESCALA\Resize 7.jpg"/>
          <p:cNvPicPr/>
          <p:nvPr/>
        </p:nvPicPr>
        <p:blipFill>
          <a:blip r:embed="rId12">
            <a:extLst>
              <a:ext uri="{28A0092B-C50C-407E-A947-70E740481C1C}">
                <a14:useLocalDpi xmlns:a14="http://schemas.microsoft.com/office/drawing/2010/main" val="0"/>
              </a:ext>
            </a:extLst>
          </a:blip>
          <a:srcRect/>
          <a:stretch>
            <a:fillRect/>
          </a:stretch>
        </p:blipFill>
        <p:spPr bwMode="auto">
          <a:xfrm>
            <a:off x="5868144" y="4698120"/>
            <a:ext cx="476250" cy="476250"/>
          </a:xfrm>
          <a:prstGeom prst="rect">
            <a:avLst/>
          </a:prstGeom>
          <a:noFill/>
          <a:ln>
            <a:noFill/>
          </a:ln>
        </p:spPr>
      </p:pic>
      <p:pic>
        <p:nvPicPr>
          <p:cNvPr id="14" name="Imagen 13" descr="E:\RESPALDOS\AVANCES TESIS\PRUEBAS ESCALA\Resize 8.jpg"/>
          <p:cNvPicPr/>
          <p:nvPr/>
        </p:nvPicPr>
        <p:blipFill>
          <a:blip r:embed="rId13">
            <a:extLst>
              <a:ext uri="{28A0092B-C50C-407E-A947-70E740481C1C}">
                <a14:useLocalDpi xmlns:a14="http://schemas.microsoft.com/office/drawing/2010/main" val="0"/>
              </a:ext>
            </a:extLst>
          </a:blip>
          <a:srcRect/>
          <a:stretch>
            <a:fillRect/>
          </a:stretch>
        </p:blipFill>
        <p:spPr bwMode="auto">
          <a:xfrm>
            <a:off x="5868144" y="5392210"/>
            <a:ext cx="476250" cy="476250"/>
          </a:xfrm>
          <a:prstGeom prst="rect">
            <a:avLst/>
          </a:prstGeom>
          <a:noFill/>
          <a:ln>
            <a:noFill/>
          </a:ln>
        </p:spPr>
      </p:pic>
    </p:spTree>
    <p:extLst>
      <p:ext uri="{BB962C8B-B14F-4D97-AF65-F5344CB8AC3E}">
        <p14:creationId xmlns:p14="http://schemas.microsoft.com/office/powerpoint/2010/main" val="10880827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0" y="404664"/>
            <a:ext cx="8229600" cy="1143000"/>
          </a:xfrm>
        </p:spPr>
        <p:txBody>
          <a:bodyPr/>
          <a:lstStyle/>
          <a:p>
            <a:pPr algn="l"/>
            <a:r>
              <a:rPr lang="es-EC" b="0" dirty="0" smtClean="0"/>
              <a:t>Pre-procesamiento</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38</a:t>
            </a:fld>
            <a:endParaRPr lang="en-US" dirty="0"/>
          </a:p>
        </p:txBody>
      </p:sp>
      <p:sp>
        <p:nvSpPr>
          <p:cNvPr id="25" name="Flecha derecha 24"/>
          <p:cNvSpPr/>
          <p:nvPr/>
        </p:nvSpPr>
        <p:spPr>
          <a:xfrm>
            <a:off x="4355976" y="2459359"/>
            <a:ext cx="648072" cy="46257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
        <p:nvSpPr>
          <p:cNvPr id="27" name="Flecha derecha 26"/>
          <p:cNvSpPr/>
          <p:nvPr/>
        </p:nvSpPr>
        <p:spPr>
          <a:xfrm>
            <a:off x="4355976" y="4619599"/>
            <a:ext cx="648072" cy="46257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pic>
        <p:nvPicPr>
          <p:cNvPr id="17" name="Imagen 16" descr="C:\Users\Alexander\Downloads\Histograma Ceda Paso sin Ecualizar.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417" y="1844824"/>
            <a:ext cx="3149600" cy="1691640"/>
          </a:xfrm>
          <a:prstGeom prst="rect">
            <a:avLst/>
          </a:prstGeom>
          <a:noFill/>
          <a:ln>
            <a:noFill/>
          </a:ln>
        </p:spPr>
      </p:pic>
      <p:pic>
        <p:nvPicPr>
          <p:cNvPr id="28" name="Imagen 27" descr="C:\Users\Alexander\Downloads\Histograma Pare sin Ecualiza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417" y="4112983"/>
            <a:ext cx="3149600" cy="1691640"/>
          </a:xfrm>
          <a:prstGeom prst="rect">
            <a:avLst/>
          </a:prstGeom>
          <a:noFill/>
          <a:ln>
            <a:noFill/>
          </a:ln>
        </p:spPr>
      </p:pic>
      <p:pic>
        <p:nvPicPr>
          <p:cNvPr id="29" name="Imagen 28" descr="C:\Users\Alexander\Downloads\Histograma Ceda Paso Ecualizad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1853" y="1844824"/>
            <a:ext cx="3149600" cy="1691640"/>
          </a:xfrm>
          <a:prstGeom prst="rect">
            <a:avLst/>
          </a:prstGeom>
          <a:noFill/>
          <a:ln>
            <a:noFill/>
          </a:ln>
        </p:spPr>
      </p:pic>
      <p:pic>
        <p:nvPicPr>
          <p:cNvPr id="30" name="Imagen 29" descr="C:\Users\Alexander\Downloads\Histograma Pare Ecualizad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1853" y="4005064"/>
            <a:ext cx="3149600" cy="1691640"/>
          </a:xfrm>
          <a:prstGeom prst="rect">
            <a:avLst/>
          </a:prstGeom>
          <a:noFill/>
          <a:ln>
            <a:noFill/>
          </a:ln>
        </p:spPr>
      </p:pic>
    </p:spTree>
    <p:extLst>
      <p:ext uri="{BB962C8B-B14F-4D97-AF65-F5344CB8AC3E}">
        <p14:creationId xmlns:p14="http://schemas.microsoft.com/office/powerpoint/2010/main" val="40348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5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0" y="404664"/>
            <a:ext cx="8229600" cy="1143000"/>
          </a:xfrm>
        </p:spPr>
        <p:txBody>
          <a:bodyPr/>
          <a:lstStyle/>
          <a:p>
            <a:pPr algn="l"/>
            <a:r>
              <a:rPr lang="es-EC" b="0" dirty="0" smtClean="0"/>
              <a:t>Pre-procesamiento</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39</a:t>
            </a:fld>
            <a:endParaRPr lang="en-US" dirty="0"/>
          </a:p>
        </p:txBody>
      </p:sp>
      <p:graphicFrame>
        <p:nvGraphicFramePr>
          <p:cNvPr id="13" name="Diagrama 12"/>
          <p:cNvGraphicFramePr/>
          <p:nvPr>
            <p:extLst/>
          </p:nvPr>
        </p:nvGraphicFramePr>
        <p:xfrm>
          <a:off x="755576" y="1340768"/>
          <a:ext cx="7992888" cy="2088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C:\Users\Alexander\Downloads\ROIS.jpg"/>
          <p:cNvPicPr/>
          <p:nvPr/>
        </p:nvPicPr>
        <p:blipFill>
          <a:blip r:embed="rId7">
            <a:extLst>
              <a:ext uri="{28A0092B-C50C-407E-A947-70E740481C1C}">
                <a14:useLocalDpi xmlns:a14="http://schemas.microsoft.com/office/drawing/2010/main" val="0"/>
              </a:ext>
            </a:extLst>
          </a:blip>
          <a:srcRect/>
          <a:stretch>
            <a:fillRect/>
          </a:stretch>
        </p:blipFill>
        <p:spPr bwMode="auto">
          <a:xfrm>
            <a:off x="899592" y="3985307"/>
            <a:ext cx="1652588" cy="962025"/>
          </a:xfrm>
          <a:prstGeom prst="rect">
            <a:avLst/>
          </a:prstGeom>
          <a:noFill/>
          <a:ln>
            <a:noFill/>
          </a:ln>
        </p:spPr>
      </p:pic>
      <p:pic>
        <p:nvPicPr>
          <p:cNvPr id="7" name="Imagen 6" descr="E:\RESPALDOS\AVANCES TESIS\HOG GRADIENTES\HOG_SVM\HOG_SVM\Escala de gris 1.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4158" y="3531716"/>
            <a:ext cx="540000" cy="538249"/>
          </a:xfrm>
          <a:prstGeom prst="rect">
            <a:avLst/>
          </a:prstGeom>
          <a:noFill/>
          <a:ln>
            <a:noFill/>
          </a:ln>
        </p:spPr>
      </p:pic>
      <p:pic>
        <p:nvPicPr>
          <p:cNvPr id="8" name="Imagen 7" descr="E:\RESPALDOS\AVANCES TESIS\HOG GRADIENTES\HOG_SVM\HOG_SVM\Escala de gris.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34158" y="4623434"/>
            <a:ext cx="540000" cy="540000"/>
          </a:xfrm>
          <a:prstGeom prst="rect">
            <a:avLst/>
          </a:prstGeom>
          <a:noFill/>
          <a:ln>
            <a:noFill/>
          </a:ln>
        </p:spPr>
      </p:pic>
      <p:pic>
        <p:nvPicPr>
          <p:cNvPr id="10" name="Imagen 9" descr="E:\RESPALDOS\AVANCES TESIS\PRUEBAS ESCALA\Resize 3.jpg"/>
          <p:cNvPicPr/>
          <p:nvPr/>
        </p:nvPicPr>
        <p:blipFill>
          <a:blip r:embed="rId10">
            <a:extLst>
              <a:ext uri="{28A0092B-C50C-407E-A947-70E740481C1C}">
                <a14:useLocalDpi xmlns:a14="http://schemas.microsoft.com/office/drawing/2010/main" val="0"/>
              </a:ext>
            </a:extLst>
          </a:blip>
          <a:srcRect/>
          <a:stretch>
            <a:fillRect/>
          </a:stretch>
        </p:blipFill>
        <p:spPr bwMode="auto">
          <a:xfrm>
            <a:off x="5868144" y="3324590"/>
            <a:ext cx="476250" cy="476250"/>
          </a:xfrm>
          <a:prstGeom prst="rect">
            <a:avLst/>
          </a:prstGeom>
          <a:noFill/>
          <a:ln>
            <a:noFill/>
          </a:ln>
        </p:spPr>
      </p:pic>
      <p:pic>
        <p:nvPicPr>
          <p:cNvPr id="11" name="Imagen 10" descr="E:\RESPALDOS\AVANCES TESIS\PRUEBAS ESCALA\Resize 5.jpg"/>
          <p:cNvPicPr/>
          <p:nvPr/>
        </p:nvPicPr>
        <p:blipFill>
          <a:blip r:embed="rId11">
            <a:extLst>
              <a:ext uri="{28A0092B-C50C-407E-A947-70E740481C1C}">
                <a14:useLocalDpi xmlns:a14="http://schemas.microsoft.com/office/drawing/2010/main" val="0"/>
              </a:ext>
            </a:extLst>
          </a:blip>
          <a:srcRect/>
          <a:stretch>
            <a:fillRect/>
          </a:stretch>
        </p:blipFill>
        <p:spPr bwMode="auto">
          <a:xfrm>
            <a:off x="5868144" y="4001134"/>
            <a:ext cx="476250" cy="476250"/>
          </a:xfrm>
          <a:prstGeom prst="rect">
            <a:avLst/>
          </a:prstGeom>
          <a:noFill/>
          <a:ln>
            <a:noFill/>
          </a:ln>
        </p:spPr>
      </p:pic>
      <p:pic>
        <p:nvPicPr>
          <p:cNvPr id="12" name="Imagen 11" descr="E:\RESPALDOS\AVANCES TESIS\PRUEBAS ESCALA\Resize 7.jpg"/>
          <p:cNvPicPr/>
          <p:nvPr/>
        </p:nvPicPr>
        <p:blipFill>
          <a:blip r:embed="rId12">
            <a:extLst>
              <a:ext uri="{28A0092B-C50C-407E-A947-70E740481C1C}">
                <a14:useLocalDpi xmlns:a14="http://schemas.microsoft.com/office/drawing/2010/main" val="0"/>
              </a:ext>
            </a:extLst>
          </a:blip>
          <a:srcRect/>
          <a:stretch>
            <a:fillRect/>
          </a:stretch>
        </p:blipFill>
        <p:spPr bwMode="auto">
          <a:xfrm>
            <a:off x="5868144" y="4698120"/>
            <a:ext cx="476250" cy="476250"/>
          </a:xfrm>
          <a:prstGeom prst="rect">
            <a:avLst/>
          </a:prstGeom>
          <a:noFill/>
          <a:ln>
            <a:noFill/>
          </a:ln>
        </p:spPr>
      </p:pic>
      <p:pic>
        <p:nvPicPr>
          <p:cNvPr id="14" name="Imagen 13" descr="E:\RESPALDOS\AVANCES TESIS\PRUEBAS ESCALA\Resize 8.jpg"/>
          <p:cNvPicPr/>
          <p:nvPr/>
        </p:nvPicPr>
        <p:blipFill>
          <a:blip r:embed="rId13">
            <a:extLst>
              <a:ext uri="{28A0092B-C50C-407E-A947-70E740481C1C}">
                <a14:useLocalDpi xmlns:a14="http://schemas.microsoft.com/office/drawing/2010/main" val="0"/>
              </a:ext>
            </a:extLst>
          </a:blip>
          <a:srcRect/>
          <a:stretch>
            <a:fillRect/>
          </a:stretch>
        </p:blipFill>
        <p:spPr bwMode="auto">
          <a:xfrm>
            <a:off x="5868144" y="5392210"/>
            <a:ext cx="476250" cy="476250"/>
          </a:xfrm>
          <a:prstGeom prst="rect">
            <a:avLst/>
          </a:prstGeom>
          <a:noFill/>
          <a:ln>
            <a:noFill/>
          </a:ln>
        </p:spPr>
      </p:pic>
      <p:pic>
        <p:nvPicPr>
          <p:cNvPr id="2" name="Imagen 1"/>
          <p:cNvPicPr>
            <a:picLocks noChangeAspect="1"/>
          </p:cNvPicPr>
          <p:nvPr/>
        </p:nvPicPr>
        <p:blipFill>
          <a:blip r:embed="rId14"/>
          <a:stretch>
            <a:fillRect/>
          </a:stretch>
        </p:blipFill>
        <p:spPr>
          <a:xfrm>
            <a:off x="7249710" y="3083623"/>
            <a:ext cx="1562100" cy="1310640"/>
          </a:xfrm>
          <a:prstGeom prst="rect">
            <a:avLst/>
          </a:prstGeom>
        </p:spPr>
      </p:pic>
      <p:pic>
        <p:nvPicPr>
          <p:cNvPr id="5" name="Imagen 4"/>
          <p:cNvPicPr>
            <a:picLocks noChangeAspect="1"/>
          </p:cNvPicPr>
          <p:nvPr/>
        </p:nvPicPr>
        <p:blipFill>
          <a:blip r:embed="rId15"/>
          <a:stretch>
            <a:fillRect/>
          </a:stretch>
        </p:blipFill>
        <p:spPr>
          <a:xfrm>
            <a:off x="7249710" y="4673668"/>
            <a:ext cx="1577340" cy="1287780"/>
          </a:xfrm>
          <a:prstGeom prst="rect">
            <a:avLst/>
          </a:prstGeom>
        </p:spPr>
      </p:pic>
    </p:spTree>
    <p:extLst>
      <p:ext uri="{BB962C8B-B14F-4D97-AF65-F5344CB8AC3E}">
        <p14:creationId xmlns:p14="http://schemas.microsoft.com/office/powerpoint/2010/main" val="17778762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652110"/>
            <a:ext cx="8229600" cy="1143000"/>
          </a:xfrm>
        </p:spPr>
        <p:txBody>
          <a:bodyPr/>
          <a:lstStyle/>
          <a:p>
            <a:pPr algn="l"/>
            <a:r>
              <a:rPr lang="es-ES" dirty="0" smtClean="0"/>
              <a:t>INTRODUCCIÓN </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4</a:t>
            </a:fld>
            <a:endParaRPr lang="en-US" dirty="0"/>
          </a:p>
        </p:txBody>
      </p:sp>
      <p:graphicFrame>
        <p:nvGraphicFramePr>
          <p:cNvPr id="5" name="Diagrama 4"/>
          <p:cNvGraphicFramePr/>
          <p:nvPr>
            <p:extLst>
              <p:ext uri="{D42A27DB-BD31-4B8C-83A1-F6EECF244321}">
                <p14:modId xmlns:p14="http://schemas.microsoft.com/office/powerpoint/2010/main" val="918455805"/>
              </p:ext>
            </p:extLst>
          </p:nvPr>
        </p:nvGraphicFramePr>
        <p:xfrm>
          <a:off x="-311040" y="1596168"/>
          <a:ext cx="5747136" cy="4996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a:blip r:embed="rId7"/>
          <a:stretch>
            <a:fillRect/>
          </a:stretch>
        </p:blipFill>
        <p:spPr>
          <a:xfrm>
            <a:off x="5035451" y="3933056"/>
            <a:ext cx="4001045" cy="2192966"/>
          </a:xfrm>
          <a:prstGeom prst="rect">
            <a:avLst/>
          </a:prstGeom>
        </p:spPr>
      </p:pic>
      <p:pic>
        <p:nvPicPr>
          <p:cNvPr id="11" name="Imagen 10"/>
          <p:cNvPicPr>
            <a:picLocks noChangeAspect="1"/>
          </p:cNvPicPr>
          <p:nvPr/>
        </p:nvPicPr>
        <p:blipFill>
          <a:blip r:embed="rId8"/>
          <a:stretch>
            <a:fillRect/>
          </a:stretch>
        </p:blipFill>
        <p:spPr>
          <a:xfrm>
            <a:off x="4964269" y="1118989"/>
            <a:ext cx="3924300" cy="2886075"/>
          </a:xfrm>
          <a:prstGeom prst="rect">
            <a:avLst/>
          </a:prstGeom>
        </p:spPr>
      </p:pic>
    </p:spTree>
    <p:extLst>
      <p:ext uri="{BB962C8B-B14F-4D97-AF65-F5344CB8AC3E}">
        <p14:creationId xmlns:p14="http://schemas.microsoft.com/office/powerpoint/2010/main" val="146219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graphicEl>
                                              <a:dgm id="{C7FB2B06-3ED1-411B-930C-4FDE817049F2}"/>
                                            </p:graphicEl>
                                          </p:spTgt>
                                        </p:tgtEl>
                                        <p:attrNameLst>
                                          <p:attrName>style.visibility</p:attrName>
                                        </p:attrNameLst>
                                      </p:cBhvr>
                                      <p:to>
                                        <p:strVal val="visible"/>
                                      </p:to>
                                    </p:set>
                                    <p:animEffect transition="in" filter="fade">
                                      <p:cBhvr>
                                        <p:cTn id="12" dur="1000"/>
                                        <p:tgtEl>
                                          <p:spTgt spid="5">
                                            <p:graphicEl>
                                              <a:dgm id="{C7FB2B06-3ED1-411B-930C-4FDE817049F2}"/>
                                            </p:graphicEl>
                                          </p:spTgt>
                                        </p:tgtEl>
                                      </p:cBhvr>
                                    </p:animEffect>
                                    <p:anim calcmode="lin" valueType="num">
                                      <p:cBhvr>
                                        <p:cTn id="13" dur="1000" fill="hold"/>
                                        <p:tgtEl>
                                          <p:spTgt spid="5">
                                            <p:graphicEl>
                                              <a:dgm id="{C7FB2B06-3ED1-411B-930C-4FDE817049F2}"/>
                                            </p:graphicEl>
                                          </p:spTgt>
                                        </p:tgtEl>
                                        <p:attrNameLst>
                                          <p:attrName>ppt_x</p:attrName>
                                        </p:attrNameLst>
                                      </p:cBhvr>
                                      <p:tavLst>
                                        <p:tav tm="0">
                                          <p:val>
                                            <p:strVal val="#ppt_x"/>
                                          </p:val>
                                        </p:tav>
                                        <p:tav tm="100000">
                                          <p:val>
                                            <p:strVal val="#ppt_x"/>
                                          </p:val>
                                        </p:tav>
                                      </p:tavLst>
                                    </p:anim>
                                    <p:anim calcmode="lin" valueType="num">
                                      <p:cBhvr>
                                        <p:cTn id="14" dur="1000" fill="hold"/>
                                        <p:tgtEl>
                                          <p:spTgt spid="5">
                                            <p:graphicEl>
                                              <a:dgm id="{C7FB2B06-3ED1-411B-930C-4FDE817049F2}"/>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graphicEl>
                                              <a:dgm id="{44A5CB72-5C1F-4F13-9351-9D6F2833B5EF}"/>
                                            </p:graphicEl>
                                          </p:spTgt>
                                        </p:tgtEl>
                                        <p:attrNameLst>
                                          <p:attrName>style.visibility</p:attrName>
                                        </p:attrNameLst>
                                      </p:cBhvr>
                                      <p:to>
                                        <p:strVal val="visible"/>
                                      </p:to>
                                    </p:set>
                                    <p:animEffect transition="in" filter="fade">
                                      <p:cBhvr>
                                        <p:cTn id="19" dur="1000"/>
                                        <p:tgtEl>
                                          <p:spTgt spid="5">
                                            <p:graphicEl>
                                              <a:dgm id="{44A5CB72-5C1F-4F13-9351-9D6F2833B5EF}"/>
                                            </p:graphicEl>
                                          </p:spTgt>
                                        </p:tgtEl>
                                      </p:cBhvr>
                                    </p:animEffect>
                                    <p:anim calcmode="lin" valueType="num">
                                      <p:cBhvr>
                                        <p:cTn id="20" dur="1000" fill="hold"/>
                                        <p:tgtEl>
                                          <p:spTgt spid="5">
                                            <p:graphicEl>
                                              <a:dgm id="{44A5CB72-5C1F-4F13-9351-9D6F2833B5EF}"/>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44A5CB72-5C1F-4F13-9351-9D6F2833B5EF}"/>
                                            </p:graphicEl>
                                          </p:spTgt>
                                        </p:tgtEl>
                                        <p:attrNameLst>
                                          <p:attrName>ppt_y</p:attrName>
                                        </p:attrNameLst>
                                      </p:cBhvr>
                                      <p:tavLst>
                                        <p:tav tm="0">
                                          <p:val>
                                            <p:strVal val="#ppt_y+.1"/>
                                          </p:val>
                                        </p:tav>
                                        <p:tav tm="100000">
                                          <p:val>
                                            <p:strVal val="#ppt_y"/>
                                          </p:val>
                                        </p:tav>
                                      </p:tavLst>
                                    </p:anim>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graphicEl>
                                              <a:dgm id="{BC25F835-9290-4E5A-A900-044578D8561E}"/>
                                            </p:graphicEl>
                                          </p:spTgt>
                                        </p:tgtEl>
                                        <p:attrNameLst>
                                          <p:attrName>style.visibility</p:attrName>
                                        </p:attrNameLst>
                                      </p:cBhvr>
                                      <p:to>
                                        <p:strVal val="visible"/>
                                      </p:to>
                                    </p:set>
                                    <p:animEffect transition="in" filter="fade">
                                      <p:cBhvr>
                                        <p:cTn id="29" dur="1000"/>
                                        <p:tgtEl>
                                          <p:spTgt spid="5">
                                            <p:graphicEl>
                                              <a:dgm id="{BC25F835-9290-4E5A-A900-044578D8561E}"/>
                                            </p:graphicEl>
                                          </p:spTgt>
                                        </p:tgtEl>
                                      </p:cBhvr>
                                    </p:animEffect>
                                    <p:anim calcmode="lin" valueType="num">
                                      <p:cBhvr>
                                        <p:cTn id="30" dur="1000" fill="hold"/>
                                        <p:tgtEl>
                                          <p:spTgt spid="5">
                                            <p:graphicEl>
                                              <a:dgm id="{BC25F835-9290-4E5A-A900-044578D8561E}"/>
                                            </p:graphicEl>
                                          </p:spTgt>
                                        </p:tgtEl>
                                        <p:attrNameLst>
                                          <p:attrName>ppt_x</p:attrName>
                                        </p:attrNameLst>
                                      </p:cBhvr>
                                      <p:tavLst>
                                        <p:tav tm="0">
                                          <p:val>
                                            <p:strVal val="#ppt_x"/>
                                          </p:val>
                                        </p:tav>
                                        <p:tav tm="100000">
                                          <p:val>
                                            <p:strVal val="#ppt_x"/>
                                          </p:val>
                                        </p:tav>
                                      </p:tavLst>
                                    </p:anim>
                                    <p:anim calcmode="lin" valueType="num">
                                      <p:cBhvr>
                                        <p:cTn id="31" dur="1000" fill="hold"/>
                                        <p:tgtEl>
                                          <p:spTgt spid="5">
                                            <p:graphicEl>
                                              <a:dgm id="{BC25F835-9290-4E5A-A900-044578D8561E}"/>
                                            </p:graphicEl>
                                          </p:spTgt>
                                        </p:tgtEl>
                                        <p:attrNameLst>
                                          <p:attrName>ppt_y</p:attrName>
                                        </p:attrNameLst>
                                      </p:cBhvr>
                                      <p:tavLst>
                                        <p:tav tm="0">
                                          <p:val>
                                            <p:strVal val="#ppt_y+.1"/>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1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uiExpand="1">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395536" y="548680"/>
            <a:ext cx="8229600" cy="1143000"/>
          </a:xfrm>
        </p:spPr>
        <p:txBody>
          <a:bodyPr/>
          <a:lstStyle/>
          <a:p>
            <a:pPr algn="l"/>
            <a:r>
              <a:rPr lang="es-EC" b="0" dirty="0" smtClean="0"/>
              <a:t>Extracción de características con HOG</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40</a:t>
            </a:fld>
            <a:endParaRPr lang="en-US" dirty="0"/>
          </a:p>
        </p:txBody>
      </p:sp>
      <p:graphicFrame>
        <p:nvGraphicFramePr>
          <p:cNvPr id="13" name="Diagrama 12"/>
          <p:cNvGraphicFramePr/>
          <p:nvPr>
            <p:extLst>
              <p:ext uri="{D42A27DB-BD31-4B8C-83A1-F6EECF244321}">
                <p14:modId xmlns:p14="http://schemas.microsoft.com/office/powerpoint/2010/main" val="3813848456"/>
              </p:ext>
            </p:extLst>
          </p:nvPr>
        </p:nvGraphicFramePr>
        <p:xfrm>
          <a:off x="209128" y="1052736"/>
          <a:ext cx="8805664" cy="2160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097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Graphic spid="13"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41</a:t>
            </a:fld>
            <a:endParaRPr lang="en-US" dirty="0"/>
          </a:p>
        </p:txBody>
      </p:sp>
      <p:sp>
        <p:nvSpPr>
          <p:cNvPr id="5" name="Rectangle 2"/>
          <p:cNvSpPr>
            <a:spLocks noChangeArrowheads="1"/>
          </p:cNvSpPr>
          <p:nvPr/>
        </p:nvSpPr>
        <p:spPr bwMode="auto">
          <a:xfrm>
            <a:off x="1259632" y="22048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Flecha derecha 9"/>
          <p:cNvSpPr/>
          <p:nvPr/>
        </p:nvSpPr>
        <p:spPr>
          <a:xfrm>
            <a:off x="2843808" y="3573016"/>
            <a:ext cx="648072" cy="478532"/>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
        <p:nvSpPr>
          <p:cNvPr id="26" name="Flecha derecha 25"/>
          <p:cNvSpPr/>
          <p:nvPr/>
        </p:nvSpPr>
        <p:spPr>
          <a:xfrm>
            <a:off x="5710808" y="3572401"/>
            <a:ext cx="648072" cy="478532"/>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pic>
        <p:nvPicPr>
          <p:cNvPr id="15" name="Imagen 14" descr="E:\RESPALDOS\AVANCES TESIS\HOG GRADIENTES\HOG_SVM\HOG_SVM\Gradiente componetes\Ecualizado Pare.jpg"/>
          <p:cNvPicPr/>
          <p:nvPr/>
        </p:nvPicPr>
        <p:blipFill>
          <a:blip r:embed="rId2">
            <a:extLst>
              <a:ext uri="{28A0092B-C50C-407E-A947-70E740481C1C}">
                <a14:useLocalDpi xmlns:a14="http://schemas.microsoft.com/office/drawing/2010/main" val="0"/>
              </a:ext>
            </a:extLst>
          </a:blip>
          <a:srcRect/>
          <a:stretch>
            <a:fillRect/>
          </a:stretch>
        </p:blipFill>
        <p:spPr bwMode="auto">
          <a:xfrm>
            <a:off x="826629" y="1929950"/>
            <a:ext cx="1428750" cy="1428750"/>
          </a:xfrm>
          <a:prstGeom prst="rect">
            <a:avLst/>
          </a:prstGeom>
          <a:noFill/>
          <a:ln>
            <a:noFill/>
          </a:ln>
        </p:spPr>
      </p:pic>
      <p:pic>
        <p:nvPicPr>
          <p:cNvPr id="17" name="Imagen 16" descr="E:\RESPALDOS\AVANCES TESIS\HOG GRADIENTES\HOG_SVM\HOG_SVM\Gradiente componetes\Ecualizado Paso.jpg"/>
          <p:cNvPicPr/>
          <p:nvPr/>
        </p:nvPicPr>
        <p:blipFill>
          <a:blip r:embed="rId3">
            <a:extLst>
              <a:ext uri="{28A0092B-C50C-407E-A947-70E740481C1C}">
                <a14:useLocalDpi xmlns:a14="http://schemas.microsoft.com/office/drawing/2010/main" val="0"/>
              </a:ext>
            </a:extLst>
          </a:blip>
          <a:srcRect/>
          <a:stretch>
            <a:fillRect/>
          </a:stretch>
        </p:blipFill>
        <p:spPr bwMode="auto">
          <a:xfrm>
            <a:off x="847053" y="3962920"/>
            <a:ext cx="1428750" cy="1428750"/>
          </a:xfrm>
          <a:prstGeom prst="rect">
            <a:avLst/>
          </a:prstGeom>
          <a:noFill/>
          <a:ln>
            <a:noFill/>
          </a:ln>
        </p:spPr>
      </p:pic>
      <p:sp>
        <p:nvSpPr>
          <p:cNvPr id="18" name="Título 8"/>
          <p:cNvSpPr txBox="1">
            <a:spLocks/>
          </p:cNvSpPr>
          <p:nvPr/>
        </p:nvSpPr>
        <p:spPr>
          <a:xfrm>
            <a:off x="395536"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1" kern="1200">
                <a:solidFill>
                  <a:schemeClr val="accent3">
                    <a:lumMod val="50000"/>
                  </a:schemeClr>
                </a:solidFill>
                <a:latin typeface="+mj-lt"/>
                <a:ea typeface="+mj-ea"/>
                <a:cs typeface="+mj-cs"/>
              </a:defRPr>
            </a:lvl1pPr>
          </a:lstStyle>
          <a:p>
            <a:pPr algn="l"/>
            <a:r>
              <a:rPr lang="es-EC" b="0" smtClean="0"/>
              <a:t>Extracción de características con HOG</a:t>
            </a:r>
            <a:endParaRPr lang="es-EC" b="0" dirty="0"/>
          </a:p>
        </p:txBody>
      </p:sp>
      <mc:AlternateContent xmlns:mc="http://schemas.openxmlformats.org/markup-compatibility/2006">
        <mc:Choice xmlns:a14="http://schemas.microsoft.com/office/drawing/2010/main" Requires="a14">
          <p:sp>
            <p:nvSpPr>
              <p:cNvPr id="7" name="Rectángulo 6"/>
              <p:cNvSpPr/>
              <p:nvPr/>
            </p:nvSpPr>
            <p:spPr>
              <a:xfrm>
                <a:off x="3581122" y="2389161"/>
                <a:ext cx="2129686" cy="3931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s-EC" smtClean="0">
                              <a:latin typeface="Cambria Math" panose="02040503050406030204" pitchFamily="18" charset="0"/>
                            </a:rPr>
                          </m:ctrlPr>
                        </m:sSubPr>
                        <m:e>
                          <m:r>
                            <a:rPr lang="es-EC" i="1">
                              <a:latin typeface="Cambria Math" panose="02040503050406030204" pitchFamily="18" charset="0"/>
                            </a:rPr>
                            <m:t>𝐹</m:t>
                          </m:r>
                        </m:e>
                        <m:sub>
                          <m:sSub>
                            <m:sSubPr>
                              <m:ctrlPr>
                                <a:rPr lang="es-EC" i="1">
                                  <a:latin typeface="Cambria Math" panose="02040503050406030204" pitchFamily="18" charset="0"/>
                                </a:rPr>
                              </m:ctrlPr>
                            </m:sSubPr>
                            <m:e>
                              <m:r>
                                <a:rPr lang="es-EC" i="1">
                                  <a:latin typeface="Cambria Math" panose="02040503050406030204" pitchFamily="18" charset="0"/>
                                </a:rPr>
                                <m:t>𝐺</m:t>
                              </m:r>
                            </m:e>
                            <m:sub>
                              <m:r>
                                <a:rPr lang="es-EC" i="1">
                                  <a:latin typeface="Cambria Math" panose="02040503050406030204" pitchFamily="18" charset="0"/>
                                </a:rPr>
                                <m:t>𝐻</m:t>
                              </m:r>
                            </m:sub>
                          </m:sSub>
                        </m:sub>
                      </m:sSub>
                      <m:r>
                        <a:rPr lang="es-EC" i="0">
                          <a:latin typeface="Cambria Math" panose="02040503050406030204" pitchFamily="18" charset="0"/>
                        </a:rPr>
                        <m:t>= </m:t>
                      </m:r>
                      <m:d>
                        <m:dPr>
                          <m:begChr m:val="["/>
                          <m:endChr m:val="]"/>
                          <m:ctrlPr>
                            <a:rPr lang="es-EC" i="1">
                              <a:latin typeface="Cambria Math" panose="02040503050406030204" pitchFamily="18" charset="0"/>
                            </a:rPr>
                          </m:ctrlPr>
                        </m:dPr>
                        <m:e>
                          <m:m>
                            <m:mPr>
                              <m:mcs>
                                <m:mc>
                                  <m:mcPr>
                                    <m:count m:val="3"/>
                                    <m:mcJc m:val="center"/>
                                  </m:mcPr>
                                </m:mc>
                              </m:mcs>
                              <m:ctrlPr>
                                <a:rPr lang="es-EC" i="1">
                                  <a:latin typeface="Cambria Math" panose="02040503050406030204" pitchFamily="18" charset="0"/>
                                </a:rPr>
                              </m:ctrlPr>
                            </m:mPr>
                            <m:mr>
                              <m:e>
                                <m:r>
                                  <a:rPr lang="es-EC" i="0">
                                    <a:latin typeface="Cambria Math" panose="02040503050406030204" pitchFamily="18" charset="0"/>
                                  </a:rPr>
                                  <m:t>−1</m:t>
                                </m:r>
                              </m:e>
                              <m:e>
                                <m:r>
                                  <a:rPr lang="es-EC" i="0">
                                    <a:latin typeface="Cambria Math" panose="02040503050406030204" pitchFamily="18" charset="0"/>
                                  </a:rPr>
                                  <m:t>0</m:t>
                                </m:r>
                              </m:e>
                              <m:e>
                                <m:r>
                                  <a:rPr lang="es-EC" i="0">
                                    <a:latin typeface="Cambria Math" panose="02040503050406030204" pitchFamily="18" charset="0"/>
                                  </a:rPr>
                                  <m:t>1</m:t>
                                </m:r>
                              </m:e>
                            </m:mr>
                          </m:m>
                        </m:e>
                      </m:d>
                    </m:oMath>
                  </m:oMathPara>
                </a14:m>
                <a:endParaRPr lang="es-EC" dirty="0"/>
              </a:p>
            </p:txBody>
          </p:sp>
        </mc:Choice>
        <mc:Fallback>
          <p:sp>
            <p:nvSpPr>
              <p:cNvPr id="7" name="Rectángulo 6"/>
              <p:cNvSpPr>
                <a:spLocks noRot="1" noChangeAspect="1" noMove="1" noResize="1" noEditPoints="1" noAdjustHandles="1" noChangeArrowheads="1" noChangeShapeType="1" noTextEdit="1"/>
              </p:cNvSpPr>
              <p:nvPr/>
            </p:nvSpPr>
            <p:spPr>
              <a:xfrm>
                <a:off x="3581122" y="2389161"/>
                <a:ext cx="2129686" cy="393121"/>
              </a:xfrm>
              <a:prstGeom prst="rect">
                <a:avLst/>
              </a:prstGeom>
              <a:blipFill rotWithShape="0">
                <a:blip r:embed="rId4"/>
                <a:stretch>
                  <a:fillRect b="-1563"/>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8" name="Rectángulo 7"/>
              <p:cNvSpPr/>
              <p:nvPr/>
            </p:nvSpPr>
            <p:spPr>
              <a:xfrm>
                <a:off x="3724419" y="3026267"/>
                <a:ext cx="1522276" cy="82311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𝐹</m:t>
                          </m:r>
                        </m:e>
                        <m:sub>
                          <m:sSub>
                            <m:sSubPr>
                              <m:ctrlPr>
                                <a:rPr lang="es-EC" i="1">
                                  <a:latin typeface="Cambria Math" panose="02040503050406030204" pitchFamily="18" charset="0"/>
                                </a:rPr>
                              </m:ctrlPr>
                            </m:sSubPr>
                            <m:e>
                              <m:r>
                                <a:rPr lang="es-EC" i="1">
                                  <a:latin typeface="Cambria Math" panose="02040503050406030204" pitchFamily="18" charset="0"/>
                                </a:rPr>
                                <m:t>𝐺</m:t>
                              </m:r>
                            </m:e>
                            <m:sub>
                              <m:r>
                                <a:rPr lang="es-EC" i="1">
                                  <a:latin typeface="Cambria Math" panose="02040503050406030204" pitchFamily="18" charset="0"/>
                                </a:rPr>
                                <m:t>𝑉</m:t>
                              </m:r>
                            </m:sub>
                          </m:sSub>
                        </m:sub>
                      </m:sSub>
                      <m:r>
                        <a:rPr lang="es-EC">
                          <a:latin typeface="Cambria Math" panose="02040503050406030204" pitchFamily="18" charset="0"/>
                        </a:rPr>
                        <m:t>=</m:t>
                      </m:r>
                      <m:d>
                        <m:dPr>
                          <m:begChr m:val="["/>
                          <m:endChr m:val="]"/>
                          <m:ctrlPr>
                            <a:rPr lang="es-EC" i="1">
                              <a:latin typeface="Cambria Math" panose="02040503050406030204" pitchFamily="18" charset="0"/>
                            </a:rPr>
                          </m:ctrlPr>
                        </m:dPr>
                        <m:e>
                          <m:m>
                            <m:mPr>
                              <m:mcs>
                                <m:mc>
                                  <m:mcPr>
                                    <m:count m:val="1"/>
                                    <m:mcJc m:val="center"/>
                                  </m:mcPr>
                                </m:mc>
                              </m:mcs>
                              <m:ctrlPr>
                                <a:rPr lang="es-EC" i="1">
                                  <a:latin typeface="Cambria Math" panose="02040503050406030204" pitchFamily="18" charset="0"/>
                                </a:rPr>
                              </m:ctrlPr>
                            </m:mPr>
                            <m:mr>
                              <m:e>
                                <m:r>
                                  <a:rPr lang="es-EC">
                                    <a:latin typeface="Cambria Math" panose="02040503050406030204" pitchFamily="18" charset="0"/>
                                  </a:rPr>
                                  <m:t>−1</m:t>
                                </m:r>
                              </m:e>
                            </m:mr>
                            <m:mr>
                              <m:e>
                                <m:r>
                                  <a:rPr lang="es-EC">
                                    <a:latin typeface="Cambria Math" panose="02040503050406030204" pitchFamily="18" charset="0"/>
                                  </a:rPr>
                                  <m:t>0</m:t>
                                </m:r>
                              </m:e>
                            </m:mr>
                            <m:mr>
                              <m:e>
                                <m:r>
                                  <a:rPr lang="es-EC">
                                    <a:latin typeface="Cambria Math" panose="02040503050406030204" pitchFamily="18" charset="0"/>
                                  </a:rPr>
                                  <m:t>1</m:t>
                                </m:r>
                              </m:e>
                            </m:mr>
                          </m:m>
                          <m:r>
                            <a:rPr lang="es-EC">
                              <a:latin typeface="Cambria Math" panose="02040503050406030204" pitchFamily="18" charset="0"/>
                            </a:rPr>
                            <m:t>  </m:t>
                          </m:r>
                        </m:e>
                      </m:d>
                    </m:oMath>
                  </m:oMathPara>
                </a14:m>
                <a:endParaRPr lang="es-EC" dirty="0"/>
              </a:p>
            </p:txBody>
          </p:sp>
        </mc:Choice>
        <mc:Fallback>
          <p:sp>
            <p:nvSpPr>
              <p:cNvPr id="8" name="Rectángulo 7"/>
              <p:cNvSpPr>
                <a:spLocks noRot="1" noChangeAspect="1" noMove="1" noResize="1" noEditPoints="1" noAdjustHandles="1" noChangeArrowheads="1" noChangeShapeType="1" noTextEdit="1"/>
              </p:cNvSpPr>
              <p:nvPr/>
            </p:nvSpPr>
            <p:spPr>
              <a:xfrm>
                <a:off x="3724419" y="3026267"/>
                <a:ext cx="1522276" cy="823110"/>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1" name="Rectángulo 10"/>
              <p:cNvSpPr/>
              <p:nvPr/>
            </p:nvSpPr>
            <p:spPr>
              <a:xfrm>
                <a:off x="3581122" y="4207410"/>
                <a:ext cx="2057935" cy="65601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s-EC">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𝐺</m:t>
                          </m:r>
                        </m:sub>
                      </m:sSub>
                      <m:r>
                        <a:rPr lang="es-EC" i="0">
                          <a:latin typeface="Cambria Math" panose="02040503050406030204" pitchFamily="18" charset="0"/>
                        </a:rPr>
                        <m:t>=</m:t>
                      </m:r>
                      <m:rad>
                        <m:radPr>
                          <m:degHide m:val="on"/>
                          <m:ctrlPr>
                            <a:rPr lang="es-EC" i="1">
                              <a:latin typeface="Cambria Math" panose="02040503050406030204" pitchFamily="18" charset="0"/>
                            </a:rPr>
                          </m:ctrlPr>
                        </m:radPr>
                        <m:deg/>
                        <m:e>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1">
                                      <a:latin typeface="Cambria Math" panose="02040503050406030204" pitchFamily="18" charset="0"/>
                                    </a:rPr>
                                    <m:t>𝐺</m:t>
                                  </m:r>
                                </m:e>
                                <m:sub>
                                  <m:r>
                                    <a:rPr lang="es-EC" i="1">
                                      <a:latin typeface="Cambria Math" panose="02040503050406030204" pitchFamily="18" charset="0"/>
                                    </a:rPr>
                                    <m:t>𝐻</m:t>
                                  </m:r>
                                </m:sub>
                              </m:sSub>
                            </m:e>
                            <m:sup>
                              <m:r>
                                <a:rPr lang="es-EC" i="0">
                                  <a:latin typeface="Cambria Math" panose="02040503050406030204" pitchFamily="18" charset="0"/>
                                </a:rPr>
                                <m:t>2</m:t>
                              </m:r>
                            </m:sup>
                          </m:sSup>
                          <m:r>
                            <a:rPr lang="es-EC" i="0">
                              <a:latin typeface="Cambria Math" panose="02040503050406030204" pitchFamily="18" charset="0"/>
                            </a:rPr>
                            <m:t>+</m:t>
                          </m:r>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1">
                                      <a:latin typeface="Cambria Math" panose="02040503050406030204" pitchFamily="18" charset="0"/>
                                    </a:rPr>
                                    <m:t>𝐺</m:t>
                                  </m:r>
                                </m:e>
                                <m:sub>
                                  <m:r>
                                    <a:rPr lang="es-EC" i="1">
                                      <a:latin typeface="Cambria Math" panose="02040503050406030204" pitchFamily="18" charset="0"/>
                                    </a:rPr>
                                    <m:t>𝑉</m:t>
                                  </m:r>
                                </m:sub>
                              </m:sSub>
                            </m:e>
                            <m:sup>
                              <m:r>
                                <a:rPr lang="es-EC" i="0">
                                  <a:latin typeface="Cambria Math" panose="02040503050406030204" pitchFamily="18" charset="0"/>
                                </a:rPr>
                                <m:t>2</m:t>
                              </m:r>
                            </m:sup>
                          </m:sSup>
                        </m:e>
                      </m:rad>
                    </m:oMath>
                  </m:oMathPara>
                </a14:m>
                <a:endParaRPr lang="es-EC" dirty="0"/>
              </a:p>
            </p:txBody>
          </p:sp>
        </mc:Choice>
        <mc:Fallback>
          <p:sp>
            <p:nvSpPr>
              <p:cNvPr id="11" name="Rectángulo 10"/>
              <p:cNvSpPr>
                <a:spLocks noRot="1" noChangeAspect="1" noMove="1" noResize="1" noEditPoints="1" noAdjustHandles="1" noChangeArrowheads="1" noChangeShapeType="1" noTextEdit="1"/>
              </p:cNvSpPr>
              <p:nvPr/>
            </p:nvSpPr>
            <p:spPr>
              <a:xfrm>
                <a:off x="3581122" y="4207410"/>
                <a:ext cx="2057935" cy="656013"/>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3" name="Rectángulo 12"/>
              <p:cNvSpPr/>
              <p:nvPr/>
            </p:nvSpPr>
            <p:spPr>
              <a:xfrm>
                <a:off x="3724419" y="4984457"/>
                <a:ext cx="1943096"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𝑂</m:t>
                          </m:r>
                        </m:e>
                        <m:sub>
                          <m:r>
                            <a:rPr lang="es-EC" i="1">
                              <a:latin typeface="Cambria Math" panose="02040503050406030204" pitchFamily="18" charset="0"/>
                            </a:rPr>
                            <m:t>𝐺</m:t>
                          </m:r>
                        </m:sub>
                      </m:sSub>
                      <m:r>
                        <a:rPr lang="es-EC">
                          <a:latin typeface="Cambria Math" panose="02040503050406030204" pitchFamily="18" charset="0"/>
                        </a:rPr>
                        <m:t>=</m:t>
                      </m:r>
                      <m:func>
                        <m:funcPr>
                          <m:ctrlPr>
                            <a:rPr lang="es-EC" i="1">
                              <a:latin typeface="Cambria Math" panose="02040503050406030204" pitchFamily="18" charset="0"/>
                            </a:rPr>
                          </m:ctrlPr>
                        </m:funcPr>
                        <m:fName>
                          <m:sSup>
                            <m:sSupPr>
                              <m:ctrlPr>
                                <a:rPr lang="es-EC" i="1">
                                  <a:latin typeface="Cambria Math" panose="02040503050406030204" pitchFamily="18" charset="0"/>
                                </a:rPr>
                              </m:ctrlPr>
                            </m:sSupPr>
                            <m:e>
                              <m:r>
                                <m:rPr>
                                  <m:sty m:val="p"/>
                                </m:rPr>
                                <a:rPr lang="es-EC">
                                  <a:latin typeface="Cambria Math" panose="02040503050406030204" pitchFamily="18" charset="0"/>
                                </a:rPr>
                                <m:t>tan</m:t>
                              </m:r>
                            </m:e>
                            <m:sup>
                              <m:r>
                                <a:rPr lang="es-EC">
                                  <a:latin typeface="Cambria Math" panose="02040503050406030204" pitchFamily="18" charset="0"/>
                                </a:rPr>
                                <m:t>−1</m:t>
                              </m:r>
                            </m:sup>
                          </m:sSup>
                        </m:fName>
                        <m:e>
                          <m:d>
                            <m:dPr>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𝐺</m:t>
                                      </m:r>
                                    </m:e>
                                    <m:sub>
                                      <m:r>
                                        <a:rPr lang="es-EC" i="1">
                                          <a:latin typeface="Cambria Math" panose="02040503050406030204" pitchFamily="18" charset="0"/>
                                        </a:rPr>
                                        <m:t>𝐻</m:t>
                                      </m:r>
                                    </m:sub>
                                  </m:sSub>
                                </m:num>
                                <m:den>
                                  <m:sSub>
                                    <m:sSubPr>
                                      <m:ctrlPr>
                                        <a:rPr lang="es-EC" i="1">
                                          <a:latin typeface="Cambria Math" panose="02040503050406030204" pitchFamily="18" charset="0"/>
                                        </a:rPr>
                                      </m:ctrlPr>
                                    </m:sSubPr>
                                    <m:e>
                                      <m:r>
                                        <a:rPr lang="es-EC" i="1">
                                          <a:latin typeface="Cambria Math" panose="02040503050406030204" pitchFamily="18" charset="0"/>
                                        </a:rPr>
                                        <m:t>𝐺</m:t>
                                      </m:r>
                                    </m:e>
                                    <m:sub>
                                      <m:r>
                                        <a:rPr lang="es-EC" i="1">
                                          <a:latin typeface="Cambria Math" panose="02040503050406030204" pitchFamily="18" charset="0"/>
                                        </a:rPr>
                                        <m:t>𝑉</m:t>
                                      </m:r>
                                    </m:sub>
                                  </m:sSub>
                                </m:den>
                              </m:f>
                            </m:e>
                          </m:d>
                        </m:e>
                      </m:func>
                    </m:oMath>
                  </m:oMathPara>
                </a14:m>
                <a:endParaRPr lang="es-EC" dirty="0"/>
              </a:p>
            </p:txBody>
          </p:sp>
        </mc:Choice>
        <mc:Fallback>
          <p:sp>
            <p:nvSpPr>
              <p:cNvPr id="13" name="Rectángulo 12"/>
              <p:cNvSpPr>
                <a:spLocks noRot="1" noChangeAspect="1" noMove="1" noResize="1" noEditPoints="1" noAdjustHandles="1" noChangeArrowheads="1" noChangeShapeType="1" noTextEdit="1"/>
              </p:cNvSpPr>
              <p:nvPr/>
            </p:nvSpPr>
            <p:spPr>
              <a:xfrm>
                <a:off x="3724419" y="4984457"/>
                <a:ext cx="1943096" cy="714683"/>
              </a:xfrm>
              <a:prstGeom prst="rect">
                <a:avLst/>
              </a:prstGeom>
              <a:blipFill rotWithShape="0">
                <a:blip r:embed="rId7"/>
                <a:stretch>
                  <a:fillRect/>
                </a:stretch>
              </a:blipFill>
            </p:spPr>
            <p:txBody>
              <a:bodyPr/>
              <a:lstStyle/>
              <a:p>
                <a:r>
                  <a:rPr lang="es-EC">
                    <a:noFill/>
                  </a:rPr>
                  <a:t> </a:t>
                </a:r>
              </a:p>
            </p:txBody>
          </p:sp>
        </mc:Fallback>
      </mc:AlternateContent>
      <p:pic>
        <p:nvPicPr>
          <p:cNvPr id="27" name="Imagen 26" descr="E:\RESPALDOS\AVANCES TESIS\HOG GRADIENTES\HOG_SVM\HOG_SVM\Gradiente componetes\Orientacion Pare.JPG"/>
          <p:cNvPicPr/>
          <p:nvPr/>
        </p:nvPicPr>
        <p:blipFill>
          <a:blip r:embed="rId8">
            <a:extLst>
              <a:ext uri="{28A0092B-C50C-407E-A947-70E740481C1C}">
                <a14:useLocalDpi xmlns:a14="http://schemas.microsoft.com/office/drawing/2010/main" val="0"/>
              </a:ext>
            </a:extLst>
          </a:blip>
          <a:srcRect/>
          <a:stretch>
            <a:fillRect/>
          </a:stretch>
        </p:blipFill>
        <p:spPr bwMode="auto">
          <a:xfrm>
            <a:off x="7036551" y="1953710"/>
            <a:ext cx="1457325" cy="1471613"/>
          </a:xfrm>
          <a:prstGeom prst="rect">
            <a:avLst/>
          </a:prstGeom>
          <a:noFill/>
          <a:ln>
            <a:noFill/>
          </a:ln>
        </p:spPr>
      </p:pic>
      <p:pic>
        <p:nvPicPr>
          <p:cNvPr id="28" name="Imagen 27" descr="E:\RESPALDOS\AVANCES TESIS\HOG GRADIENTES\HOG_SVM\HOG_SVM\Gradiente componetes\Orientacion Ceda.JPG"/>
          <p:cNvPicPr/>
          <p:nvPr/>
        </p:nvPicPr>
        <p:blipFill rotWithShape="1">
          <a:blip r:embed="rId9">
            <a:extLst>
              <a:ext uri="{28A0092B-C50C-407E-A947-70E740481C1C}">
                <a14:useLocalDpi xmlns:a14="http://schemas.microsoft.com/office/drawing/2010/main" val="0"/>
              </a:ext>
            </a:extLst>
          </a:blip>
          <a:srcRect b="3178"/>
          <a:stretch/>
        </p:blipFill>
        <p:spPr bwMode="auto">
          <a:xfrm>
            <a:off x="7022263" y="3876752"/>
            <a:ext cx="1471613" cy="15078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235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6" grpId="0" animBg="1"/>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395536" y="548680"/>
            <a:ext cx="8229600" cy="1143000"/>
          </a:xfrm>
        </p:spPr>
        <p:txBody>
          <a:bodyPr/>
          <a:lstStyle/>
          <a:p>
            <a:pPr algn="l"/>
            <a:r>
              <a:rPr lang="es-EC" b="0" dirty="0" smtClean="0"/>
              <a:t>Extracción de características con HOG</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42</a:t>
            </a:fld>
            <a:endParaRPr lang="en-US" dirty="0"/>
          </a:p>
        </p:txBody>
      </p:sp>
      <p:pic>
        <p:nvPicPr>
          <p:cNvPr id="6" name="Imagen 5" descr="C:\Users\Alexander\Downloads\Celda.jpg"/>
          <p:cNvPicPr/>
          <p:nvPr/>
        </p:nvPicPr>
        <p:blipFill>
          <a:blip r:embed="rId2">
            <a:extLst>
              <a:ext uri="{28A0092B-C50C-407E-A947-70E740481C1C}">
                <a14:useLocalDpi xmlns:a14="http://schemas.microsoft.com/office/drawing/2010/main" val="0"/>
              </a:ext>
            </a:extLst>
          </a:blip>
          <a:srcRect/>
          <a:stretch>
            <a:fillRect/>
          </a:stretch>
        </p:blipFill>
        <p:spPr bwMode="auto">
          <a:xfrm>
            <a:off x="827584" y="1916832"/>
            <a:ext cx="2914650" cy="1943100"/>
          </a:xfrm>
          <a:prstGeom prst="rect">
            <a:avLst/>
          </a:prstGeom>
          <a:noFill/>
          <a:ln>
            <a:noFill/>
          </a:ln>
        </p:spPr>
      </p:pic>
      <mc:AlternateContent xmlns:mc="http://schemas.openxmlformats.org/markup-compatibility/2006">
        <mc:Choice xmlns:a14="http://schemas.microsoft.com/office/drawing/2010/main" Requires="a14">
          <p:sp>
            <p:nvSpPr>
              <p:cNvPr id="2" name="Rectángulo 1"/>
              <p:cNvSpPr/>
              <p:nvPr/>
            </p:nvSpPr>
            <p:spPr>
              <a:xfrm>
                <a:off x="3774210" y="1700683"/>
                <a:ext cx="4572000" cy="1843774"/>
              </a:xfrm>
              <a:prstGeom prst="rect">
                <a:avLst/>
              </a:prstGeom>
            </p:spPr>
            <p:txBody>
              <a:bodyPr>
                <a:spAutoFit/>
              </a:bodyPr>
              <a:lstStyle/>
              <a:p>
                <a:pPr algn="just">
                  <a:lnSpc>
                    <a:spcPct val="150000"/>
                  </a:lnSpc>
                  <a:spcAft>
                    <a:spcPts val="12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𝑤</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𝑘</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s-EC" i="1">
                                  <a:effectLst/>
                                  <a:latin typeface="Cambria Math" panose="02040503050406030204" pitchFamily="18" charset="0"/>
                                  <a:ea typeface="Times New Roman" panose="02020603050405020304" pitchFamily="18" charset="0"/>
                                  <a:cs typeface="Times New Roman" panose="02020603050405020304" pitchFamily="18" charset="0"/>
                                </a:rPr>
                                <m:t>1 ;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𝑆𝑖</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𝑂</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𝐺</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 ∈ </m:t>
                              </m:r>
                              <m:r>
                                <a:rPr lang="es-EC" i="1">
                                  <a:effectLst/>
                                  <a:latin typeface="Cambria Math" panose="02040503050406030204" pitchFamily="18" charset="0"/>
                                  <a:ea typeface="Calibri" panose="020F0502020204030204" pitchFamily="34" charset="0"/>
                                  <a:cs typeface="Times New Roman" panose="02020603050405020304" pitchFamily="18" charset="0"/>
                                </a:rPr>
                                <m:t>𝑖𝑛𝑣𝑒𝑟𝑣𝑎𝑙𝑜</m:t>
                              </m:r>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𝑘</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0 ;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𝐶𝑎𝑠𝑜</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𝑐𝑜𝑛𝑡𝑟𝑎𝑟𝑖𝑜</m:t>
                              </m:r>
                            </m:e>
                          </m:eqArr>
                        </m:e>
                      </m:d>
                    </m:oMath>
                  </m:oMathPara>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h</m:t>
                      </m:r>
                      <m:d>
                        <m:dPr>
                          <m:ctrlPr>
                            <a:rPr lang="es-EC" i="1">
                              <a:effectLst/>
                              <a:latin typeface="Cambria Math" panose="02040503050406030204" pitchFamily="18" charset="0"/>
                              <a:ea typeface="Times New Roman" panose="02020603050405020304" pitchFamily="18" charset="0"/>
                            </a:rPr>
                          </m:ctrlPr>
                        </m:d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𝑘</m:t>
                          </m:r>
                        </m:e>
                      </m:d>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undOvr"/>
                          <m:subHide m:val="on"/>
                          <m:supHide m:val="on"/>
                          <m:ctrlPr>
                            <a:rPr lang="es-EC" i="1">
                              <a:effectLst/>
                              <a:latin typeface="Cambria Math" panose="02040503050406030204" pitchFamily="18" charset="0"/>
                              <a:ea typeface="Times New Roman" panose="02020603050405020304" pitchFamily="18" charset="0"/>
                            </a:rPr>
                          </m:ctrlPr>
                        </m:naryPr>
                        <m:sub/>
                        <m:sup/>
                        <m:e>
                          <m:sSub>
                            <m:sSubPr>
                              <m:ctrlPr>
                                <a:rPr lang="es-EC" i="1">
                                  <a:effectLst/>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𝑤</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𝑘</m:t>
                              </m:r>
                            </m:sub>
                          </m:sSub>
                        </m:e>
                      </m:nary>
                      <m:sSub>
                        <m:sSubPr>
                          <m:ctrlPr>
                            <a:rPr lang="es-EC" i="1">
                              <a:effectLst/>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𝑀</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𝐺</m:t>
                          </m:r>
                        </m:sub>
                      </m:sSub>
                    </m:oMath>
                  </m:oMathPara>
                </a14:m>
                <a:endParaRPr lang="es-EC" dirty="0"/>
              </a:p>
            </p:txBody>
          </p:sp>
        </mc:Choice>
        <mc:Fallback>
          <p:sp>
            <p:nvSpPr>
              <p:cNvPr id="2" name="Rectángulo 1"/>
              <p:cNvSpPr>
                <a:spLocks noRot="1" noChangeAspect="1" noMove="1" noResize="1" noEditPoints="1" noAdjustHandles="1" noChangeArrowheads="1" noChangeShapeType="1" noTextEdit="1"/>
              </p:cNvSpPr>
              <p:nvPr/>
            </p:nvSpPr>
            <p:spPr>
              <a:xfrm>
                <a:off x="3774210" y="1700683"/>
                <a:ext cx="4572000" cy="1843774"/>
              </a:xfrm>
              <a:prstGeom prst="rect">
                <a:avLst/>
              </a:prstGeom>
              <a:blipFill rotWithShape="0">
                <a:blip r:embed="rId3"/>
                <a:stretch>
                  <a:fillRect/>
                </a:stretch>
              </a:blipFill>
            </p:spPr>
            <p:txBody>
              <a:bodyPr/>
              <a:lstStyle/>
              <a:p>
                <a:r>
                  <a:rPr lang="es-EC">
                    <a:noFill/>
                  </a:rPr>
                  <a:t> </a:t>
                </a:r>
              </a:p>
            </p:txBody>
          </p:sp>
        </mc:Fallback>
      </mc:AlternateContent>
      <p:pic>
        <p:nvPicPr>
          <p:cNvPr id="8" name="Imagen 7" descr="C:\Users\Alexander\Downloads\Intervalos.jpg"/>
          <p:cNvPicPr/>
          <p:nvPr/>
        </p:nvPicPr>
        <p:blipFill rotWithShape="1">
          <a:blip r:embed="rId4">
            <a:extLst>
              <a:ext uri="{28A0092B-C50C-407E-A947-70E740481C1C}">
                <a14:useLocalDpi xmlns:a14="http://schemas.microsoft.com/office/drawing/2010/main" val="0"/>
              </a:ext>
            </a:extLst>
          </a:blip>
          <a:srcRect b="13397"/>
          <a:stretch/>
        </p:blipFill>
        <p:spPr bwMode="auto">
          <a:xfrm>
            <a:off x="1907704" y="3837040"/>
            <a:ext cx="5612713" cy="20457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320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395536" y="548680"/>
            <a:ext cx="8229600" cy="1143000"/>
          </a:xfrm>
        </p:spPr>
        <p:txBody>
          <a:bodyPr/>
          <a:lstStyle/>
          <a:p>
            <a:pPr algn="l"/>
            <a:r>
              <a:rPr lang="es-EC" b="0" dirty="0" smtClean="0"/>
              <a:t>Extracción de características con HOG</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43</a:t>
            </a:fld>
            <a:endParaRPr lang="en-US" dirty="0"/>
          </a:p>
        </p:txBody>
      </p:sp>
      <p:pic>
        <p:nvPicPr>
          <p:cNvPr id="6" name="Imagen 5" descr="C:\Users\Alexander\Downloads\Histograma celda ceda paso.jpg"/>
          <p:cNvPicPr/>
          <p:nvPr/>
        </p:nvPicPr>
        <p:blipFill>
          <a:blip r:embed="rId2">
            <a:extLst>
              <a:ext uri="{28A0092B-C50C-407E-A947-70E740481C1C}">
                <a14:useLocalDpi xmlns:a14="http://schemas.microsoft.com/office/drawing/2010/main" val="0"/>
              </a:ext>
            </a:extLst>
          </a:blip>
          <a:srcRect/>
          <a:stretch>
            <a:fillRect/>
          </a:stretch>
        </p:blipFill>
        <p:spPr bwMode="auto">
          <a:xfrm>
            <a:off x="1941443" y="1484784"/>
            <a:ext cx="5137785" cy="2257425"/>
          </a:xfrm>
          <a:prstGeom prst="rect">
            <a:avLst/>
          </a:prstGeom>
          <a:noFill/>
          <a:ln>
            <a:noFill/>
          </a:ln>
        </p:spPr>
      </p:pic>
      <p:pic>
        <p:nvPicPr>
          <p:cNvPr id="7" name="Imagen 6" descr="C:\Users\Alexander\Downloads\Histograma Orientacion Pare 1.jpg"/>
          <p:cNvPicPr/>
          <p:nvPr/>
        </p:nvPicPr>
        <p:blipFill rotWithShape="1">
          <a:blip r:embed="rId3">
            <a:extLst>
              <a:ext uri="{28A0092B-C50C-407E-A947-70E740481C1C}">
                <a14:useLocalDpi xmlns:a14="http://schemas.microsoft.com/office/drawing/2010/main" val="0"/>
              </a:ext>
            </a:extLst>
          </a:blip>
          <a:srcRect b="7904"/>
          <a:stretch/>
        </p:blipFill>
        <p:spPr bwMode="auto">
          <a:xfrm>
            <a:off x="2026503" y="3861048"/>
            <a:ext cx="5137785" cy="22105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1228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395536" y="548680"/>
            <a:ext cx="8229600" cy="1143000"/>
          </a:xfrm>
        </p:spPr>
        <p:txBody>
          <a:bodyPr/>
          <a:lstStyle/>
          <a:p>
            <a:pPr algn="l"/>
            <a:r>
              <a:rPr lang="es-EC" b="0" dirty="0" smtClean="0"/>
              <a:t>Extracción de características con HOG</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44</a:t>
            </a:fld>
            <a:endParaRPr lang="en-US" dirty="0"/>
          </a:p>
        </p:txBody>
      </p:sp>
      <p:pic>
        <p:nvPicPr>
          <p:cNvPr id="6" name="Imagen 5" descr="C:\Users\Alexander\Downloads\Bloque.png"/>
          <p:cNvPicPr/>
          <p:nvPr/>
        </p:nvPicPr>
        <p:blipFill>
          <a:blip r:embed="rId2">
            <a:extLst>
              <a:ext uri="{28A0092B-C50C-407E-A947-70E740481C1C}">
                <a14:useLocalDpi xmlns:a14="http://schemas.microsoft.com/office/drawing/2010/main" val="0"/>
              </a:ext>
            </a:extLst>
          </a:blip>
          <a:srcRect/>
          <a:stretch>
            <a:fillRect/>
          </a:stretch>
        </p:blipFill>
        <p:spPr bwMode="auto">
          <a:xfrm>
            <a:off x="1071231" y="1691680"/>
            <a:ext cx="2629267" cy="1577560"/>
          </a:xfrm>
          <a:prstGeom prst="rect">
            <a:avLst/>
          </a:prstGeom>
          <a:noFill/>
          <a:ln>
            <a:noFill/>
          </a:ln>
        </p:spPr>
      </p:pic>
      <p:pic>
        <p:nvPicPr>
          <p:cNvPr id="7" name="Imagen 6" descr="C:\Users\Alexander\Downloads\Histograma celda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5103" y="1487307"/>
            <a:ext cx="2488830" cy="1865376"/>
          </a:xfrm>
          <a:prstGeom prst="rect">
            <a:avLst/>
          </a:prstGeom>
          <a:noFill/>
          <a:ln>
            <a:noFill/>
          </a:ln>
        </p:spPr>
      </p:pic>
      <p:pic>
        <p:nvPicPr>
          <p:cNvPr id="8" name="Imagen 7" descr="C:\Users\Alexander\Downloads\Concatenacion.jpg"/>
          <p:cNvPicPr/>
          <p:nvPr/>
        </p:nvPicPr>
        <p:blipFill rotWithShape="1">
          <a:blip r:embed="rId4" cstate="print">
            <a:extLst>
              <a:ext uri="{28A0092B-C50C-407E-A947-70E740481C1C}">
                <a14:useLocalDpi xmlns:a14="http://schemas.microsoft.com/office/drawing/2010/main" val="0"/>
              </a:ext>
            </a:extLst>
          </a:blip>
          <a:srcRect b="3824"/>
          <a:stretch/>
        </p:blipFill>
        <p:spPr bwMode="auto">
          <a:xfrm>
            <a:off x="5888047" y="4104943"/>
            <a:ext cx="2548682" cy="1837216"/>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sp>
            <p:nvSpPr>
              <p:cNvPr id="2" name="Rectángulo 1"/>
              <p:cNvSpPr/>
              <p:nvPr/>
            </p:nvSpPr>
            <p:spPr>
              <a:xfrm>
                <a:off x="2089684" y="4351945"/>
                <a:ext cx="4572000" cy="1252843"/>
              </a:xfrm>
              <a:prstGeom prst="rect">
                <a:avLst/>
              </a:prstGeom>
            </p:spPr>
            <p:txBody>
              <a:bodyPr>
                <a:spAutoFit/>
              </a:bodyPr>
              <a:lstStyle/>
              <a:p>
                <a:pPr algn="just">
                  <a:lnSpc>
                    <a:spcPct val="150000"/>
                  </a:lnSpc>
                  <a:spcAft>
                    <a:spcPts val="12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𝑣</m:t>
                      </m:r>
                      <m:r>
                        <a:rPr lang="en-GB"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s-EC"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n-GB"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GB"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GB"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n-GB"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GB"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GB" i="1">
                              <a:effectLst/>
                              <a:latin typeface="Cambria Math" panose="02040503050406030204" pitchFamily="18" charset="0"/>
                              <a:ea typeface="Calibri" panose="020F0502020204030204" pitchFamily="34" charset="0"/>
                              <a:cs typeface="Times New Roman" panose="02020603050405020304" pitchFamily="18" charset="0"/>
                            </a:rPr>
                            <m:t>, … , </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n-GB"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GB"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m:oMathPara>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𝑣</m:t>
                      </m:r>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i="1">
                              <a:effectLst/>
                              <a:latin typeface="Cambria Math" panose="02040503050406030204" pitchFamily="18" charset="0"/>
                            </a:rPr>
                          </m:ctrlPr>
                        </m:fPr>
                        <m:num>
                          <m:r>
                            <a:rPr lang="en-GB" i="1">
                              <a:effectLst/>
                              <a:latin typeface="Cambria Math" panose="02040503050406030204" pitchFamily="18" charset="0"/>
                              <a:ea typeface="Calibri" panose="020F0502020204030204" pitchFamily="34" charset="0"/>
                              <a:cs typeface="Times New Roman" panose="02020603050405020304" pitchFamily="18" charset="0"/>
                            </a:rPr>
                            <m:t>𝑣</m:t>
                          </m:r>
                        </m:num>
                        <m:den>
                          <m:rad>
                            <m:radPr>
                              <m:degHide m:val="on"/>
                              <m:ctrlPr>
                                <a:rPr lang="es-EC" i="1">
                                  <a:effectLst/>
                                  <a:latin typeface="Cambria Math" panose="02040503050406030204" pitchFamily="18" charset="0"/>
                                </a:rPr>
                              </m:ctrlPr>
                            </m:radPr>
                            <m:deg/>
                            <m:e>
                              <m:sSup>
                                <m:sSupPr>
                                  <m:ctrlPr>
                                    <a:rPr lang="es-EC" i="1">
                                      <a:effectLst/>
                                      <a:latin typeface="Cambria Math" panose="02040503050406030204" pitchFamily="18" charset="0"/>
                                    </a:rPr>
                                  </m:ctrlPr>
                                </m:sSupPr>
                                <m:e>
                                  <m:d>
                                    <m:dPr>
                                      <m:begChr m:val="‖"/>
                                      <m:endChr m:val="‖"/>
                                      <m:ctrlPr>
                                        <a:rPr lang="es-EC" i="1">
                                          <a:effectLst/>
                                          <a:latin typeface="Cambria Math" panose="02040503050406030204" pitchFamily="18" charset="0"/>
                                        </a:rPr>
                                      </m:ctrlPr>
                                    </m:dPr>
                                    <m:e>
                                      <m:r>
                                        <a:rPr lang="en-GB" i="1">
                                          <a:effectLst/>
                                          <a:latin typeface="Cambria Math" panose="02040503050406030204" pitchFamily="18" charset="0"/>
                                          <a:ea typeface="Calibri" panose="020F0502020204030204" pitchFamily="34" charset="0"/>
                                          <a:cs typeface="Times New Roman" panose="02020603050405020304" pitchFamily="18" charset="0"/>
                                        </a:rPr>
                                        <m:t>𝑣</m:t>
                                      </m:r>
                                    </m:e>
                                  </m:d>
                                </m:e>
                                <m:sup>
                                  <m:r>
                                    <a:rPr lang="en-GB"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GB" i="1">
                                  <a:effectLst/>
                                  <a:latin typeface="Cambria Math" panose="02040503050406030204" pitchFamily="18" charset="0"/>
                                  <a:ea typeface="Calibri" panose="020F0502020204030204" pitchFamily="34" charset="0"/>
                                  <a:cs typeface="Times New Roman" panose="02020603050405020304" pitchFamily="18" charset="0"/>
                                </a:rPr>
                                <m:t>+</m:t>
                              </m:r>
                              <m:r>
                                <a:rPr lang="en-GB" i="1">
                                  <a:effectLst/>
                                  <a:latin typeface="Cambria Math" panose="02040503050406030204" pitchFamily="18" charset="0"/>
                                  <a:ea typeface="Calibri" panose="020F0502020204030204" pitchFamily="34" charset="0"/>
                                  <a:cs typeface="Times New Roman" panose="02020603050405020304" pitchFamily="18" charset="0"/>
                                </a:rPr>
                                <m:t>𝜀</m:t>
                              </m:r>
                            </m:e>
                          </m:rad>
                        </m:den>
                      </m:f>
                    </m:oMath>
                  </m:oMathPara>
                </a14:m>
                <a:endParaRPr lang="es-EC" dirty="0"/>
              </a:p>
            </p:txBody>
          </p:sp>
        </mc:Choice>
        <mc:Fallback>
          <p:sp>
            <p:nvSpPr>
              <p:cNvPr id="2" name="Rectángulo 1"/>
              <p:cNvSpPr>
                <a:spLocks noRot="1" noChangeAspect="1" noMove="1" noResize="1" noEditPoints="1" noAdjustHandles="1" noChangeArrowheads="1" noChangeShapeType="1" noTextEdit="1"/>
              </p:cNvSpPr>
              <p:nvPr/>
            </p:nvSpPr>
            <p:spPr>
              <a:xfrm>
                <a:off x="2089684" y="4351945"/>
                <a:ext cx="4572000" cy="1252843"/>
              </a:xfrm>
              <a:prstGeom prst="rect">
                <a:avLst/>
              </a:prstGeom>
              <a:blipFill rotWithShape="0">
                <a:blip r:embed="rId5"/>
                <a:stretch>
                  <a:fillRect/>
                </a:stretch>
              </a:blipFill>
            </p:spPr>
            <p:txBody>
              <a:bodyPr/>
              <a:lstStyle/>
              <a:p>
                <a:r>
                  <a:rPr lang="es-EC">
                    <a:noFill/>
                  </a:rPr>
                  <a:t> </a:t>
                </a:r>
              </a:p>
            </p:txBody>
          </p:sp>
        </mc:Fallback>
      </mc:AlternateContent>
      <p:sp>
        <p:nvSpPr>
          <p:cNvPr id="10" name="Flecha derecha 9"/>
          <p:cNvSpPr/>
          <p:nvPr/>
        </p:nvSpPr>
        <p:spPr>
          <a:xfrm>
            <a:off x="4621393" y="2132856"/>
            <a:ext cx="648072" cy="478532"/>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
        <p:nvSpPr>
          <p:cNvPr id="11" name="Flecha derecha 10"/>
          <p:cNvSpPr/>
          <p:nvPr/>
        </p:nvSpPr>
        <p:spPr>
          <a:xfrm rot="5400000">
            <a:off x="6838352" y="3504008"/>
            <a:ext cx="648072" cy="478532"/>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pic>
        <p:nvPicPr>
          <p:cNvPr id="12" name="Imagen 11" descr="E:\RESPALDOS\AVANCES TESIS\Histograma Bloque\Normalizado.jpg"/>
          <p:cNvPicPr/>
          <p:nvPr/>
        </p:nvPicPr>
        <p:blipFill rotWithShape="1">
          <a:blip r:embed="rId6" cstate="print">
            <a:extLst>
              <a:ext uri="{28A0092B-C50C-407E-A947-70E740481C1C}">
                <a14:useLocalDpi xmlns:a14="http://schemas.microsoft.com/office/drawing/2010/main" val="0"/>
              </a:ext>
            </a:extLst>
          </a:blip>
          <a:srcRect b="4171"/>
          <a:stretch/>
        </p:blipFill>
        <p:spPr bwMode="auto">
          <a:xfrm>
            <a:off x="457827" y="4019956"/>
            <a:ext cx="2667000" cy="19168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957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395536" y="548680"/>
            <a:ext cx="8229600" cy="1143000"/>
          </a:xfrm>
        </p:spPr>
        <p:txBody>
          <a:bodyPr/>
          <a:lstStyle/>
          <a:p>
            <a:pPr algn="l"/>
            <a:r>
              <a:rPr lang="es-EC" b="0" dirty="0" smtClean="0"/>
              <a:t>Extracción de características con HOG</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45</a:t>
            </a:fld>
            <a:endParaRPr lang="en-US" dirty="0"/>
          </a:p>
        </p:txBody>
      </p:sp>
      <p:pic>
        <p:nvPicPr>
          <p:cNvPr id="13" name="Imagen 12" descr="C:\Users\Alexander\Downloads\HOG.jpg"/>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70548"/>
            <a:ext cx="2399348" cy="3310890"/>
          </a:xfrm>
          <a:prstGeom prst="rect">
            <a:avLst/>
          </a:prstGeom>
          <a:noFill/>
          <a:ln>
            <a:noFill/>
          </a:ln>
        </p:spPr>
      </p:pic>
      <p:pic>
        <p:nvPicPr>
          <p:cNvPr id="15" name="Imagen 14" descr="C:\Users\Alexander\Downloads\Concatenacion HOG.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4134" y="1909794"/>
            <a:ext cx="5143500" cy="3291840"/>
          </a:xfrm>
          <a:prstGeom prst="rect">
            <a:avLst/>
          </a:prstGeom>
          <a:noFill/>
          <a:ln>
            <a:noFill/>
          </a:ln>
        </p:spPr>
      </p:pic>
      <p:sp>
        <p:nvSpPr>
          <p:cNvPr id="14" name="Flecha derecha 13"/>
          <p:cNvSpPr/>
          <p:nvPr/>
        </p:nvSpPr>
        <p:spPr>
          <a:xfrm>
            <a:off x="3563888" y="3147461"/>
            <a:ext cx="648072" cy="478532"/>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9120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395536" y="548680"/>
            <a:ext cx="8229600" cy="1143000"/>
          </a:xfrm>
        </p:spPr>
        <p:txBody>
          <a:bodyPr/>
          <a:lstStyle/>
          <a:p>
            <a:pPr algn="l"/>
            <a:r>
              <a:rPr lang="es-EC" b="0" dirty="0" smtClean="0"/>
              <a:t>Clasificación usando SVM</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46</a:t>
            </a:fld>
            <a:endParaRPr lang="en-US" dirty="0"/>
          </a:p>
        </p:txBody>
      </p:sp>
      <p:graphicFrame>
        <p:nvGraphicFramePr>
          <p:cNvPr id="2" name="Tabla 1"/>
          <p:cNvGraphicFramePr>
            <a:graphicFrameLocks noGrp="1"/>
          </p:cNvGraphicFramePr>
          <p:nvPr>
            <p:extLst>
              <p:ext uri="{D42A27DB-BD31-4B8C-83A1-F6EECF244321}">
                <p14:modId xmlns:p14="http://schemas.microsoft.com/office/powerpoint/2010/main" val="3392135487"/>
              </p:ext>
            </p:extLst>
          </p:nvPr>
        </p:nvGraphicFramePr>
        <p:xfrm>
          <a:off x="1547665" y="1705364"/>
          <a:ext cx="6120679" cy="1867652"/>
        </p:xfrm>
        <a:graphic>
          <a:graphicData uri="http://schemas.openxmlformats.org/drawingml/2006/table">
            <a:tbl>
              <a:tblPr firstRow="1" firstCol="1" bandRow="1">
                <a:tableStyleId>{5C22544A-7EE6-4342-B048-85BDC9FD1C3A}</a:tableStyleId>
              </a:tblPr>
              <a:tblGrid>
                <a:gridCol w="1296951"/>
                <a:gridCol w="1240366"/>
                <a:gridCol w="1240366"/>
                <a:gridCol w="1304394"/>
                <a:gridCol w="1038602"/>
              </a:tblGrid>
              <a:tr h="933826">
                <a:tc>
                  <a:txBody>
                    <a:bodyPr/>
                    <a:lstStyle/>
                    <a:p>
                      <a:pPr algn="l">
                        <a:lnSpc>
                          <a:spcPct val="115000"/>
                        </a:lnSpc>
                        <a:spcAft>
                          <a:spcPts val="0"/>
                        </a:spcAft>
                      </a:pPr>
                      <a:r>
                        <a:rPr lang="es-EC" sz="1400" dirty="0">
                          <a:effectLst/>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c>
                  <a:txBody>
                    <a:bodyPr/>
                    <a:lstStyle/>
                    <a:p>
                      <a:pPr algn="l">
                        <a:lnSpc>
                          <a:spcPct val="115000"/>
                        </a:lnSpc>
                        <a:spcAft>
                          <a:spcPts val="0"/>
                        </a:spcAft>
                      </a:pPr>
                      <a:r>
                        <a:rPr lang="es-EC" sz="1400" dirty="0">
                          <a:effectLst/>
                        </a:rPr>
                        <a:t>Señales de Pare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c>
                  <a:txBody>
                    <a:bodyPr/>
                    <a:lstStyle/>
                    <a:p>
                      <a:pPr algn="l">
                        <a:lnSpc>
                          <a:spcPct val="115000"/>
                        </a:lnSpc>
                        <a:spcAft>
                          <a:spcPts val="0"/>
                        </a:spcAft>
                      </a:pPr>
                      <a:r>
                        <a:rPr lang="es-EC" sz="1400">
                          <a:effectLst/>
                        </a:rPr>
                        <a:t>Señales de Ceda el Paso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c>
                  <a:txBody>
                    <a:bodyPr/>
                    <a:lstStyle/>
                    <a:p>
                      <a:pPr algn="l">
                        <a:lnSpc>
                          <a:spcPct val="115000"/>
                        </a:lnSpc>
                        <a:spcAft>
                          <a:spcPts val="0"/>
                        </a:spcAft>
                      </a:pPr>
                      <a:r>
                        <a:rPr lang="es-EC" sz="1400">
                          <a:effectLst/>
                        </a:rPr>
                        <a:t>Muestras Negativas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c>
                  <a:txBody>
                    <a:bodyPr/>
                    <a:lstStyle/>
                    <a:p>
                      <a:pPr algn="l">
                        <a:lnSpc>
                          <a:spcPct val="115000"/>
                        </a:lnSpc>
                        <a:spcAft>
                          <a:spcPts val="0"/>
                        </a:spcAft>
                      </a:pPr>
                      <a:r>
                        <a:rPr lang="es-EC" sz="1400">
                          <a:effectLst/>
                        </a:rPr>
                        <a:t>Total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r>
              <a:tr h="933826">
                <a:tc>
                  <a:txBody>
                    <a:bodyPr/>
                    <a:lstStyle/>
                    <a:p>
                      <a:pPr algn="l">
                        <a:lnSpc>
                          <a:spcPct val="115000"/>
                        </a:lnSpc>
                        <a:spcAft>
                          <a:spcPts val="0"/>
                        </a:spcAft>
                      </a:pPr>
                      <a:r>
                        <a:rPr lang="es-EC" sz="1400">
                          <a:effectLst/>
                        </a:rPr>
                        <a:t>Número de Imágenes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c>
                  <a:txBody>
                    <a:bodyPr/>
                    <a:lstStyle/>
                    <a:p>
                      <a:pPr algn="l">
                        <a:lnSpc>
                          <a:spcPct val="115000"/>
                        </a:lnSpc>
                        <a:spcAft>
                          <a:spcPts val="0"/>
                        </a:spcAft>
                      </a:pPr>
                      <a:r>
                        <a:rPr lang="es-EC" sz="1400" dirty="0">
                          <a:effectLst/>
                        </a:rPr>
                        <a:t>1000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c>
                  <a:txBody>
                    <a:bodyPr/>
                    <a:lstStyle/>
                    <a:p>
                      <a:pPr algn="l">
                        <a:lnSpc>
                          <a:spcPct val="115000"/>
                        </a:lnSpc>
                        <a:spcAft>
                          <a:spcPts val="0"/>
                        </a:spcAft>
                      </a:pPr>
                      <a:r>
                        <a:rPr lang="es-EC" sz="1400" dirty="0">
                          <a:effectLst/>
                        </a:rPr>
                        <a:t>1000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c>
                  <a:txBody>
                    <a:bodyPr/>
                    <a:lstStyle/>
                    <a:p>
                      <a:pPr algn="l">
                        <a:lnSpc>
                          <a:spcPct val="115000"/>
                        </a:lnSpc>
                        <a:spcAft>
                          <a:spcPts val="0"/>
                        </a:spcAft>
                      </a:pPr>
                      <a:r>
                        <a:rPr lang="es-EC" sz="1400" dirty="0">
                          <a:effectLst/>
                        </a:rPr>
                        <a:t>4000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c>
                  <a:txBody>
                    <a:bodyPr/>
                    <a:lstStyle/>
                    <a:p>
                      <a:pPr algn="l">
                        <a:lnSpc>
                          <a:spcPct val="115000"/>
                        </a:lnSpc>
                        <a:spcAft>
                          <a:spcPts val="0"/>
                        </a:spcAft>
                      </a:pPr>
                      <a:r>
                        <a:rPr lang="es-EC" sz="1400" dirty="0">
                          <a:effectLst/>
                        </a:rPr>
                        <a:t>6000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908" marR="55908" marT="0" marB="0" anchor="ct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531428352"/>
              </p:ext>
            </p:extLst>
          </p:nvPr>
        </p:nvGraphicFramePr>
        <p:xfrm>
          <a:off x="1547664" y="3861048"/>
          <a:ext cx="6120679" cy="1893349"/>
        </p:xfrm>
        <a:graphic>
          <a:graphicData uri="http://schemas.openxmlformats.org/drawingml/2006/table">
            <a:tbl>
              <a:tblPr firstRow="1" firstCol="1" bandRow="1">
                <a:tableStyleId>{5C22544A-7EE6-4342-B048-85BDC9FD1C3A}</a:tableStyleId>
              </a:tblPr>
              <a:tblGrid>
                <a:gridCol w="1313329"/>
                <a:gridCol w="1270891"/>
                <a:gridCol w="1270891"/>
                <a:gridCol w="1145069"/>
                <a:gridCol w="1120499"/>
              </a:tblGrid>
              <a:tr h="470334">
                <a:tc>
                  <a:txBody>
                    <a:bodyPr/>
                    <a:lstStyle/>
                    <a:p>
                      <a:pPr algn="l">
                        <a:lnSpc>
                          <a:spcPct val="115000"/>
                        </a:lnSpc>
                        <a:spcAft>
                          <a:spcPts val="0"/>
                        </a:spcAft>
                      </a:pPr>
                      <a:r>
                        <a:rPr lang="es-EC" sz="1400" dirty="0">
                          <a:effectLst/>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c>
                  <a:txBody>
                    <a:bodyPr/>
                    <a:lstStyle/>
                    <a:p>
                      <a:pPr algn="l">
                        <a:lnSpc>
                          <a:spcPct val="115000"/>
                        </a:lnSpc>
                        <a:spcAft>
                          <a:spcPts val="0"/>
                        </a:spcAft>
                      </a:pPr>
                      <a:r>
                        <a:rPr lang="es-EC" sz="1400" dirty="0">
                          <a:effectLst/>
                        </a:rPr>
                        <a:t>Señales de Pare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c>
                  <a:txBody>
                    <a:bodyPr/>
                    <a:lstStyle/>
                    <a:p>
                      <a:pPr algn="l">
                        <a:lnSpc>
                          <a:spcPct val="115000"/>
                        </a:lnSpc>
                        <a:spcAft>
                          <a:spcPts val="0"/>
                        </a:spcAft>
                      </a:pPr>
                      <a:r>
                        <a:rPr lang="es-EC" sz="1400">
                          <a:effectLst/>
                        </a:rPr>
                        <a:t>Señales de Ceda el Paso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c>
                  <a:txBody>
                    <a:bodyPr/>
                    <a:lstStyle/>
                    <a:p>
                      <a:pPr algn="l">
                        <a:lnSpc>
                          <a:spcPct val="115000"/>
                        </a:lnSpc>
                        <a:spcAft>
                          <a:spcPts val="0"/>
                        </a:spcAft>
                      </a:pPr>
                      <a:r>
                        <a:rPr lang="es-EC" sz="1400">
                          <a:effectLst/>
                        </a:rPr>
                        <a:t>Muestras Negativas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c>
                  <a:txBody>
                    <a:bodyPr/>
                    <a:lstStyle/>
                    <a:p>
                      <a:pPr algn="l">
                        <a:lnSpc>
                          <a:spcPct val="115000"/>
                        </a:lnSpc>
                        <a:spcAft>
                          <a:spcPts val="0"/>
                        </a:spcAft>
                      </a:pPr>
                      <a:r>
                        <a:rPr lang="es-EC" sz="1400">
                          <a:effectLst/>
                        </a:rPr>
                        <a:t>Total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r>
              <a:tr h="713200">
                <a:tc>
                  <a:txBody>
                    <a:bodyPr/>
                    <a:lstStyle/>
                    <a:p>
                      <a:pPr algn="l">
                        <a:lnSpc>
                          <a:spcPct val="115000"/>
                        </a:lnSpc>
                        <a:spcAft>
                          <a:spcPts val="0"/>
                        </a:spcAft>
                      </a:pPr>
                      <a:r>
                        <a:rPr lang="es-EC" sz="1400">
                          <a:effectLst/>
                        </a:rPr>
                        <a:t>Conjunto de Entrenamiento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c>
                  <a:txBody>
                    <a:bodyPr/>
                    <a:lstStyle/>
                    <a:p>
                      <a:pPr algn="l">
                        <a:lnSpc>
                          <a:spcPct val="115000"/>
                        </a:lnSpc>
                        <a:spcAft>
                          <a:spcPts val="0"/>
                        </a:spcAft>
                      </a:pPr>
                      <a:r>
                        <a:rPr lang="es-EC" sz="1400" dirty="0">
                          <a:effectLst/>
                        </a:rPr>
                        <a:t>700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c>
                  <a:txBody>
                    <a:bodyPr/>
                    <a:lstStyle/>
                    <a:p>
                      <a:pPr algn="l">
                        <a:lnSpc>
                          <a:spcPct val="115000"/>
                        </a:lnSpc>
                        <a:spcAft>
                          <a:spcPts val="0"/>
                        </a:spcAft>
                      </a:pPr>
                      <a:r>
                        <a:rPr lang="es-EC" sz="1400" dirty="0">
                          <a:effectLst/>
                        </a:rPr>
                        <a:t>700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c>
                  <a:txBody>
                    <a:bodyPr/>
                    <a:lstStyle/>
                    <a:p>
                      <a:pPr algn="l">
                        <a:lnSpc>
                          <a:spcPct val="115000"/>
                        </a:lnSpc>
                        <a:spcAft>
                          <a:spcPts val="0"/>
                        </a:spcAft>
                      </a:pPr>
                      <a:r>
                        <a:rPr lang="es-EC" sz="1400" dirty="0">
                          <a:effectLst/>
                        </a:rPr>
                        <a:t>2800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c>
                  <a:txBody>
                    <a:bodyPr/>
                    <a:lstStyle/>
                    <a:p>
                      <a:pPr algn="l">
                        <a:lnSpc>
                          <a:spcPct val="115000"/>
                        </a:lnSpc>
                        <a:spcAft>
                          <a:spcPts val="0"/>
                        </a:spcAft>
                      </a:pPr>
                      <a:r>
                        <a:rPr lang="es-EC" sz="1400">
                          <a:effectLst/>
                        </a:rPr>
                        <a:t>4200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r>
              <a:tr h="470334">
                <a:tc>
                  <a:txBody>
                    <a:bodyPr/>
                    <a:lstStyle/>
                    <a:p>
                      <a:pPr algn="l">
                        <a:lnSpc>
                          <a:spcPct val="115000"/>
                        </a:lnSpc>
                        <a:spcAft>
                          <a:spcPts val="0"/>
                        </a:spcAft>
                      </a:pPr>
                      <a:r>
                        <a:rPr lang="es-EC" sz="1400">
                          <a:effectLst/>
                        </a:rPr>
                        <a:t>Conjunto de Prueba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c>
                  <a:txBody>
                    <a:bodyPr/>
                    <a:lstStyle/>
                    <a:p>
                      <a:pPr algn="l">
                        <a:lnSpc>
                          <a:spcPct val="115000"/>
                        </a:lnSpc>
                        <a:spcAft>
                          <a:spcPts val="0"/>
                        </a:spcAft>
                      </a:pPr>
                      <a:r>
                        <a:rPr lang="es-EC" sz="1400">
                          <a:effectLst/>
                        </a:rPr>
                        <a:t>300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c>
                  <a:txBody>
                    <a:bodyPr/>
                    <a:lstStyle/>
                    <a:p>
                      <a:pPr algn="l">
                        <a:lnSpc>
                          <a:spcPct val="115000"/>
                        </a:lnSpc>
                        <a:spcAft>
                          <a:spcPts val="0"/>
                        </a:spcAft>
                      </a:pPr>
                      <a:r>
                        <a:rPr lang="es-EC" sz="1400">
                          <a:effectLst/>
                        </a:rPr>
                        <a:t>300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c>
                  <a:txBody>
                    <a:bodyPr/>
                    <a:lstStyle/>
                    <a:p>
                      <a:pPr algn="l">
                        <a:lnSpc>
                          <a:spcPct val="115000"/>
                        </a:lnSpc>
                        <a:spcAft>
                          <a:spcPts val="0"/>
                        </a:spcAft>
                      </a:pPr>
                      <a:r>
                        <a:rPr lang="es-EC" sz="1400" dirty="0">
                          <a:effectLst/>
                        </a:rPr>
                        <a:t>1200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c>
                  <a:txBody>
                    <a:bodyPr/>
                    <a:lstStyle/>
                    <a:p>
                      <a:pPr algn="l">
                        <a:lnSpc>
                          <a:spcPct val="115000"/>
                        </a:lnSpc>
                        <a:spcAft>
                          <a:spcPts val="0"/>
                        </a:spcAft>
                      </a:pPr>
                      <a:r>
                        <a:rPr lang="es-EC" sz="1400" dirty="0">
                          <a:effectLst/>
                        </a:rPr>
                        <a:t>1800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r>
              <a:tr h="227468">
                <a:tc>
                  <a:txBody>
                    <a:bodyPr/>
                    <a:lstStyle/>
                    <a:p>
                      <a:pPr algn="l">
                        <a:lnSpc>
                          <a:spcPct val="115000"/>
                        </a:lnSpc>
                        <a:spcAft>
                          <a:spcPts val="0"/>
                        </a:spcAft>
                      </a:pPr>
                      <a:r>
                        <a:rPr lang="es-EC" sz="1400">
                          <a:effectLst/>
                        </a:rPr>
                        <a:t>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c>
                  <a:txBody>
                    <a:bodyPr/>
                    <a:lstStyle/>
                    <a:p>
                      <a:pPr algn="l">
                        <a:lnSpc>
                          <a:spcPct val="115000"/>
                        </a:lnSpc>
                        <a:spcAft>
                          <a:spcPts val="0"/>
                        </a:spcAft>
                      </a:pPr>
                      <a:r>
                        <a:rPr lang="es-EC" sz="1400">
                          <a:effectLst/>
                        </a:rPr>
                        <a:t>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c>
                  <a:txBody>
                    <a:bodyPr/>
                    <a:lstStyle/>
                    <a:p>
                      <a:pPr algn="l">
                        <a:lnSpc>
                          <a:spcPct val="115000"/>
                        </a:lnSpc>
                        <a:spcAft>
                          <a:spcPts val="0"/>
                        </a:spcAft>
                      </a:pPr>
                      <a:r>
                        <a:rPr lang="es-EC" sz="1400">
                          <a:effectLst/>
                        </a:rPr>
                        <a:t>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c>
                  <a:txBody>
                    <a:bodyPr/>
                    <a:lstStyle/>
                    <a:p>
                      <a:pPr algn="l">
                        <a:lnSpc>
                          <a:spcPct val="115000"/>
                        </a:lnSpc>
                        <a:spcAft>
                          <a:spcPts val="0"/>
                        </a:spcAft>
                      </a:pPr>
                      <a:r>
                        <a:rPr lang="es-EC" sz="1400">
                          <a:effectLst/>
                        </a:rPr>
                        <a:t>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c>
                  <a:txBody>
                    <a:bodyPr/>
                    <a:lstStyle/>
                    <a:p>
                      <a:pPr algn="l">
                        <a:lnSpc>
                          <a:spcPct val="115000"/>
                        </a:lnSpc>
                        <a:spcAft>
                          <a:spcPts val="0"/>
                        </a:spcAft>
                      </a:pPr>
                      <a:r>
                        <a:rPr lang="es-EC" sz="1400" dirty="0">
                          <a:effectLst/>
                        </a:rPr>
                        <a:t>6000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47" marR="31947" marT="0" marB="0" anchor="ctr"/>
                </a:tc>
              </a:tr>
            </a:tbl>
          </a:graphicData>
        </a:graphic>
      </p:graphicFrame>
    </p:spTree>
    <p:extLst>
      <p:ext uri="{BB962C8B-B14F-4D97-AF65-F5344CB8AC3E}">
        <p14:creationId xmlns:p14="http://schemas.microsoft.com/office/powerpoint/2010/main" val="173313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395536" y="548680"/>
            <a:ext cx="8229600" cy="1143000"/>
          </a:xfrm>
        </p:spPr>
        <p:txBody>
          <a:bodyPr/>
          <a:lstStyle/>
          <a:p>
            <a:pPr algn="l"/>
            <a:r>
              <a:rPr lang="es-EC" b="0" dirty="0" smtClean="0"/>
              <a:t>Clasificación usando SVM</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47</a:t>
            </a:fld>
            <a:endParaRPr lang="en-US" dirty="0"/>
          </a:p>
        </p:txBody>
      </p:sp>
      <p:pic>
        <p:nvPicPr>
          <p:cNvPr id="7" name="Imagen 6" descr="E:\RESPALDOS\AVANCES TESIS\BASE DATOS FINAL\CEDA PASO\QUITO\2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5203" y="1772816"/>
            <a:ext cx="1327785" cy="1252220"/>
          </a:xfrm>
          <a:prstGeom prst="rect">
            <a:avLst/>
          </a:prstGeom>
          <a:noFill/>
          <a:ln>
            <a:noFill/>
          </a:ln>
        </p:spPr>
      </p:pic>
      <p:pic>
        <p:nvPicPr>
          <p:cNvPr id="8" name="Imagen 7" descr="E:\RESPALDOS\AVANCES TESIS\BASE DATOS FINAL\CEDA PASO\QUITO\192.JPG"/>
          <p:cNvPicPr/>
          <p:nvPr/>
        </p:nvPicPr>
        <p:blipFill>
          <a:blip r:embed="rId3">
            <a:extLst>
              <a:ext uri="{28A0092B-C50C-407E-A947-70E740481C1C}">
                <a14:useLocalDpi xmlns:a14="http://schemas.microsoft.com/office/drawing/2010/main" val="0"/>
              </a:ext>
            </a:extLst>
          </a:blip>
          <a:srcRect/>
          <a:stretch>
            <a:fillRect/>
          </a:stretch>
        </p:blipFill>
        <p:spPr bwMode="auto">
          <a:xfrm>
            <a:off x="2832988" y="1773246"/>
            <a:ext cx="1288415" cy="1252220"/>
          </a:xfrm>
          <a:prstGeom prst="rect">
            <a:avLst/>
          </a:prstGeom>
          <a:noFill/>
          <a:ln>
            <a:noFill/>
          </a:ln>
        </p:spPr>
      </p:pic>
      <p:pic>
        <p:nvPicPr>
          <p:cNvPr id="10" name="Imagen 9" descr="E:\RESPALDOS\AVANCES TESIS\BASE DATOS FINAL\CEDA PASO\QUITO\425.JPG"/>
          <p:cNvPicPr/>
          <p:nvPr/>
        </p:nvPicPr>
        <p:blipFill>
          <a:blip r:embed="rId4">
            <a:extLst>
              <a:ext uri="{28A0092B-C50C-407E-A947-70E740481C1C}">
                <a14:useLocalDpi xmlns:a14="http://schemas.microsoft.com/office/drawing/2010/main" val="0"/>
              </a:ext>
            </a:extLst>
          </a:blip>
          <a:srcRect/>
          <a:stretch>
            <a:fillRect/>
          </a:stretch>
        </p:blipFill>
        <p:spPr bwMode="auto">
          <a:xfrm>
            <a:off x="4121403" y="1772816"/>
            <a:ext cx="1145540" cy="1252855"/>
          </a:xfrm>
          <a:prstGeom prst="rect">
            <a:avLst/>
          </a:prstGeom>
          <a:noFill/>
          <a:ln>
            <a:noFill/>
          </a:ln>
        </p:spPr>
      </p:pic>
      <p:pic>
        <p:nvPicPr>
          <p:cNvPr id="11" name="Imagen 10" descr="E:\RESPALDOS\AVANCES TESIS\BASE DATOS FINAL\CEDA PASO\QUITO\69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6943" y="1777257"/>
            <a:ext cx="1158240" cy="1257300"/>
          </a:xfrm>
          <a:prstGeom prst="rect">
            <a:avLst/>
          </a:prstGeom>
          <a:noFill/>
          <a:ln>
            <a:noFill/>
          </a:ln>
        </p:spPr>
      </p:pic>
      <p:pic>
        <p:nvPicPr>
          <p:cNvPr id="12" name="Imagen 11" descr="E:\RESPALDOS\AVANCES TESIS\BASE DATOS FINAL\PARE\QUITO\25.JPG"/>
          <p:cNvPicPr/>
          <p:nvPr/>
        </p:nvPicPr>
        <p:blipFill>
          <a:blip r:embed="rId6">
            <a:extLst>
              <a:ext uri="{28A0092B-C50C-407E-A947-70E740481C1C}">
                <a14:useLocalDpi xmlns:a14="http://schemas.microsoft.com/office/drawing/2010/main" val="0"/>
              </a:ext>
            </a:extLst>
          </a:blip>
          <a:srcRect/>
          <a:stretch>
            <a:fillRect/>
          </a:stretch>
        </p:blipFill>
        <p:spPr bwMode="auto">
          <a:xfrm>
            <a:off x="1530286" y="3020910"/>
            <a:ext cx="1277620" cy="1241425"/>
          </a:xfrm>
          <a:prstGeom prst="rect">
            <a:avLst/>
          </a:prstGeom>
          <a:noFill/>
          <a:ln>
            <a:noFill/>
          </a:ln>
        </p:spPr>
      </p:pic>
      <p:pic>
        <p:nvPicPr>
          <p:cNvPr id="13" name="Imagen 12" descr="E:\RESPALDOS\AVANCES TESIS\BASE DATOS FINAL\PARE\QUITO\1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4958" y="3020910"/>
            <a:ext cx="1248410" cy="1244600"/>
          </a:xfrm>
          <a:prstGeom prst="rect">
            <a:avLst/>
          </a:prstGeom>
          <a:noFill/>
          <a:ln>
            <a:noFill/>
          </a:ln>
        </p:spPr>
      </p:pic>
      <p:pic>
        <p:nvPicPr>
          <p:cNvPr id="14" name="Imagen 13" descr="E:\RESPALDOS\AVANCES TESIS\BASE DATOS FINAL\PARE\QUITO\171.JPG"/>
          <p:cNvPicPr/>
          <p:nvPr/>
        </p:nvPicPr>
        <p:blipFill>
          <a:blip r:embed="rId8">
            <a:extLst>
              <a:ext uri="{28A0092B-C50C-407E-A947-70E740481C1C}">
                <a14:useLocalDpi xmlns:a14="http://schemas.microsoft.com/office/drawing/2010/main" val="0"/>
              </a:ext>
            </a:extLst>
          </a:blip>
          <a:srcRect/>
          <a:stretch>
            <a:fillRect/>
          </a:stretch>
        </p:blipFill>
        <p:spPr bwMode="auto">
          <a:xfrm>
            <a:off x="4072825" y="3038998"/>
            <a:ext cx="1242695" cy="1242695"/>
          </a:xfrm>
          <a:prstGeom prst="rect">
            <a:avLst/>
          </a:prstGeom>
          <a:noFill/>
          <a:ln>
            <a:noFill/>
          </a:ln>
        </p:spPr>
      </p:pic>
      <p:pic>
        <p:nvPicPr>
          <p:cNvPr id="15" name="Imagen 14" descr="E:\RESPALDOS\AVANCES TESIS\BASE DATOS FINAL\PARE\QUITO\336.JPG"/>
          <p:cNvPicPr/>
          <p:nvPr/>
        </p:nvPicPr>
        <p:blipFill>
          <a:blip r:embed="rId9">
            <a:extLst>
              <a:ext uri="{28A0092B-C50C-407E-A947-70E740481C1C}">
                <a14:useLocalDpi xmlns:a14="http://schemas.microsoft.com/office/drawing/2010/main" val="0"/>
              </a:ext>
            </a:extLst>
          </a:blip>
          <a:srcRect/>
          <a:stretch>
            <a:fillRect/>
          </a:stretch>
        </p:blipFill>
        <p:spPr bwMode="auto">
          <a:xfrm>
            <a:off x="5327112" y="3041220"/>
            <a:ext cx="1238250" cy="1238250"/>
          </a:xfrm>
          <a:prstGeom prst="rect">
            <a:avLst/>
          </a:prstGeom>
          <a:noFill/>
          <a:ln>
            <a:noFill/>
          </a:ln>
        </p:spPr>
      </p:pic>
      <p:pic>
        <p:nvPicPr>
          <p:cNvPr id="16" name="Imagen 15" descr="E:\RESPALDOS\AVANCES TESIS\BASE DATOS FINAL\NEGATIVAS\QUITO\143.JPG"/>
          <p:cNvPicPr/>
          <p:nvPr/>
        </p:nvPicPr>
        <p:blipFill>
          <a:blip r:embed="rId10">
            <a:extLst>
              <a:ext uri="{28A0092B-C50C-407E-A947-70E740481C1C}">
                <a14:useLocalDpi xmlns:a14="http://schemas.microsoft.com/office/drawing/2010/main" val="0"/>
              </a:ext>
            </a:extLst>
          </a:blip>
          <a:srcRect/>
          <a:stretch>
            <a:fillRect/>
          </a:stretch>
        </p:blipFill>
        <p:spPr bwMode="auto">
          <a:xfrm>
            <a:off x="1583307" y="4437112"/>
            <a:ext cx="1171575" cy="1200150"/>
          </a:xfrm>
          <a:prstGeom prst="rect">
            <a:avLst/>
          </a:prstGeom>
          <a:noFill/>
          <a:ln>
            <a:noFill/>
          </a:ln>
        </p:spPr>
      </p:pic>
      <p:pic>
        <p:nvPicPr>
          <p:cNvPr id="17" name="Imagen 16" descr="E:\RESPALDOS\AVANCES TESIS\BASE DATOS FINAL\NEGATIVAS\QUITO\137.JPG"/>
          <p:cNvPicPr/>
          <p:nvPr/>
        </p:nvPicPr>
        <p:blipFill>
          <a:blip r:embed="rId11">
            <a:extLst>
              <a:ext uri="{28A0092B-C50C-407E-A947-70E740481C1C}">
                <a14:useLocalDpi xmlns:a14="http://schemas.microsoft.com/office/drawing/2010/main" val="0"/>
              </a:ext>
            </a:extLst>
          </a:blip>
          <a:srcRect/>
          <a:stretch>
            <a:fillRect/>
          </a:stretch>
        </p:blipFill>
        <p:spPr bwMode="auto">
          <a:xfrm>
            <a:off x="2807906" y="4437112"/>
            <a:ext cx="1343660" cy="1195070"/>
          </a:xfrm>
          <a:prstGeom prst="rect">
            <a:avLst/>
          </a:prstGeom>
          <a:noFill/>
          <a:ln>
            <a:noFill/>
          </a:ln>
        </p:spPr>
      </p:pic>
      <p:pic>
        <p:nvPicPr>
          <p:cNvPr id="18" name="Imagen 17" descr="E:\RESPALDOS\AVANCES TESIS\BASE DATOS FINAL\NEGATIVAS\QUITO\461.JPG"/>
          <p:cNvPicPr/>
          <p:nvPr/>
        </p:nvPicPr>
        <p:blipFill>
          <a:blip r:embed="rId12">
            <a:extLst>
              <a:ext uri="{28A0092B-C50C-407E-A947-70E740481C1C}">
                <a14:useLocalDpi xmlns:a14="http://schemas.microsoft.com/office/drawing/2010/main" val="0"/>
              </a:ext>
            </a:extLst>
          </a:blip>
          <a:srcRect/>
          <a:stretch>
            <a:fillRect/>
          </a:stretch>
        </p:blipFill>
        <p:spPr bwMode="auto">
          <a:xfrm>
            <a:off x="4375247" y="4437112"/>
            <a:ext cx="1570990" cy="1200150"/>
          </a:xfrm>
          <a:prstGeom prst="rect">
            <a:avLst/>
          </a:prstGeom>
          <a:noFill/>
          <a:ln>
            <a:noFill/>
          </a:ln>
        </p:spPr>
      </p:pic>
      <p:pic>
        <p:nvPicPr>
          <p:cNvPr id="19" name="Imagen 18" descr="E:\RESPALDOS\AVANCES TESIS\BASE DATOS FINAL\NEGATIVAS\QUITO\685.JPG"/>
          <p:cNvPicPr/>
          <p:nvPr/>
        </p:nvPicPr>
        <p:blipFill>
          <a:blip r:embed="rId13">
            <a:extLst>
              <a:ext uri="{28A0092B-C50C-407E-A947-70E740481C1C}">
                <a14:useLocalDpi xmlns:a14="http://schemas.microsoft.com/office/drawing/2010/main" val="0"/>
              </a:ext>
            </a:extLst>
          </a:blip>
          <a:srcRect/>
          <a:stretch>
            <a:fillRect/>
          </a:stretch>
        </p:blipFill>
        <p:spPr bwMode="auto">
          <a:xfrm>
            <a:off x="6196556" y="4437112"/>
            <a:ext cx="829310" cy="1190625"/>
          </a:xfrm>
          <a:prstGeom prst="rect">
            <a:avLst/>
          </a:prstGeom>
          <a:noFill/>
          <a:ln>
            <a:noFill/>
          </a:ln>
        </p:spPr>
      </p:pic>
    </p:spTree>
    <p:extLst>
      <p:ext uri="{BB962C8B-B14F-4D97-AF65-F5344CB8AC3E}">
        <p14:creationId xmlns:p14="http://schemas.microsoft.com/office/powerpoint/2010/main" val="364107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395536" y="548680"/>
            <a:ext cx="8229600" cy="1143000"/>
          </a:xfrm>
        </p:spPr>
        <p:txBody>
          <a:bodyPr/>
          <a:lstStyle/>
          <a:p>
            <a:pPr algn="l"/>
            <a:r>
              <a:rPr lang="es-EC" b="0" dirty="0" smtClean="0"/>
              <a:t>Clasificación usando SVM</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48</a:t>
            </a:fld>
            <a:endParaRPr lang="en-US" dirty="0"/>
          </a:p>
        </p:txBody>
      </p:sp>
      <mc:AlternateContent xmlns:mc="http://schemas.openxmlformats.org/markup-compatibility/2006">
        <mc:Choice xmlns:a14="http://schemas.microsoft.com/office/drawing/2010/main" Requires="a14">
          <p:sp>
            <p:nvSpPr>
              <p:cNvPr id="5" name="Rectángulo 4"/>
              <p:cNvSpPr/>
              <p:nvPr/>
            </p:nvSpPr>
            <p:spPr>
              <a:xfrm>
                <a:off x="1102296" y="2212212"/>
                <a:ext cx="7092280" cy="1857753"/>
              </a:xfrm>
              <a:prstGeom prst="rect">
                <a:avLst/>
              </a:prstGeom>
            </p:spPr>
            <p:txBody>
              <a:bodyPr wrap="square">
                <a:spAutoFit/>
              </a:bodyPr>
              <a:lstStyle/>
              <a:p>
                <a:pPr algn="just">
                  <a:lnSpc>
                    <a:spcPct val="150000"/>
                  </a:lnSpc>
                  <a:spcAft>
                    <a:spcPts val="12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𝑁</m:t>
                      </m:r>
                      <m:r>
                        <a:rPr lang="es-EC" i="1">
                          <a:latin typeface="Cambria Math" panose="02040503050406030204" pitchFamily="18" charset="0"/>
                          <a:ea typeface="Calibri" panose="020F0502020204030204" pitchFamily="34" charset="0"/>
                          <a:cs typeface="Times New Roman" panose="02020603050405020304" pitchFamily="18" charset="0"/>
                        </a:rPr>
                        <m:t>ú</m:t>
                      </m:r>
                      <m:r>
                        <a:rPr lang="es-EC" i="1">
                          <a:latin typeface="Cambria Math" panose="02040503050406030204" pitchFamily="18" charset="0"/>
                          <a:ea typeface="Calibri" panose="020F0502020204030204" pitchFamily="34" charset="0"/>
                          <a:cs typeface="Times New Roman" panose="02020603050405020304" pitchFamily="18" charset="0"/>
                        </a:rPr>
                        <m:t>𝑐𝑙𝑒𝑜</m:t>
                      </m:r>
                      <m:r>
                        <a:rPr lang="es-EC" i="1">
                          <a:latin typeface="Cambria Math" panose="02040503050406030204" pitchFamily="18" charset="0"/>
                          <a:ea typeface="Calibri" panose="020F0502020204030204" pitchFamily="34" charset="0"/>
                          <a:cs typeface="Times New Roman" panose="02020603050405020304" pitchFamily="18" charset="0"/>
                        </a:rPr>
                        <m:t> </m:t>
                      </m:r>
                      <m:r>
                        <a:rPr lang="es-EC" i="1">
                          <a:latin typeface="Cambria Math" panose="02040503050406030204" pitchFamily="18" charset="0"/>
                          <a:ea typeface="Calibri" panose="020F0502020204030204" pitchFamily="34" charset="0"/>
                          <a:cs typeface="Times New Roman" panose="02020603050405020304" pitchFamily="18" charset="0"/>
                        </a:rPr>
                        <m:t>𝑙𝑖𝑛𝑒𝑎𝑙</m:t>
                      </m:r>
                      <m:r>
                        <a:rPr lang="es-EC" i="1">
                          <a:latin typeface="Cambria Math" panose="02040503050406030204" pitchFamily="18" charset="0"/>
                          <a:ea typeface="Calibri" panose="020F0502020204030204" pitchFamily="34" charset="0"/>
                          <a:cs typeface="Times New Roman" panose="02020603050405020304" pitchFamily="18" charset="0"/>
                        </a:rPr>
                        <m:t>:  </m:t>
                      </m:r>
                      <m:r>
                        <a:rPr lang="es-EC" i="1">
                          <a:latin typeface="Cambria Math" panose="02040503050406030204" pitchFamily="18" charset="0"/>
                          <a:ea typeface="Calibri" panose="020F0502020204030204" pitchFamily="34" charset="0"/>
                          <a:cs typeface="Times New Roman" panose="02020603050405020304" pitchFamily="18" charset="0"/>
                        </a:rPr>
                        <m:t>𝐾</m:t>
                      </m:r>
                      <m:d>
                        <m:dPr>
                          <m:ctrlPr>
                            <a:rPr lang="es-EC"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𝑗</m:t>
                              </m:r>
                            </m:sub>
                          </m:sSub>
                        </m:e>
                      </m:d>
                      <m:r>
                        <a:rPr lang="es-EC"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pPr>
                        <m:e>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𝑖</m:t>
                              </m:r>
                            </m:sub>
                          </m:sSub>
                        </m:e>
                        <m:sup>
                          <m:r>
                            <a:rPr lang="es-EC" i="1">
                              <a:effectLst/>
                              <a:latin typeface="Cambria Math" panose="02040503050406030204" pitchFamily="18" charset="0"/>
                              <a:ea typeface="Calibri" panose="020F0502020204030204" pitchFamily="34" charset="0"/>
                              <a:cs typeface="Times New Roman" panose="02020603050405020304" pitchFamily="18" charset="0"/>
                            </a:rPr>
                            <m:t>𝑇</m:t>
                          </m:r>
                        </m:sup>
                      </m:sSup>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𝑗</m:t>
                          </m:r>
                        </m:sub>
                      </m:sSub>
                    </m:oMath>
                  </m:oMathPara>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2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𝑁</m:t>
                      </m:r>
                      <m:r>
                        <a:rPr lang="es-EC" i="1">
                          <a:effectLst/>
                          <a:latin typeface="Cambria Math" panose="02040503050406030204" pitchFamily="18" charset="0"/>
                          <a:ea typeface="Calibri" panose="020F0502020204030204" pitchFamily="34" charset="0"/>
                          <a:cs typeface="Times New Roman" panose="02020603050405020304" pitchFamily="18" charset="0"/>
                        </a:rPr>
                        <m:t>ú</m:t>
                      </m:r>
                      <m:r>
                        <a:rPr lang="es-EC" i="1">
                          <a:effectLst/>
                          <a:latin typeface="Cambria Math" panose="02040503050406030204" pitchFamily="18" charset="0"/>
                          <a:ea typeface="Calibri" panose="020F0502020204030204" pitchFamily="34" charset="0"/>
                          <a:cs typeface="Times New Roman" panose="02020603050405020304" pitchFamily="18" charset="0"/>
                        </a:rPr>
                        <m:t>𝑐𝑙𝑒𝑜</m:t>
                      </m:r>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𝑃𝑜𝑙𝑖𝑛</m:t>
                      </m:r>
                      <m:r>
                        <a:rPr lang="es-EC" i="1">
                          <a:effectLst/>
                          <a:latin typeface="Cambria Math" panose="02040503050406030204" pitchFamily="18" charset="0"/>
                          <a:ea typeface="Calibri" panose="020F0502020204030204" pitchFamily="34" charset="0"/>
                          <a:cs typeface="Times New Roman" panose="02020603050405020304" pitchFamily="18" charset="0"/>
                        </a:rPr>
                        <m:t>ó</m:t>
                      </m:r>
                      <m:r>
                        <a:rPr lang="es-EC" i="1">
                          <a:effectLst/>
                          <a:latin typeface="Cambria Math" panose="02040503050406030204" pitchFamily="18" charset="0"/>
                          <a:ea typeface="Calibri" panose="020F0502020204030204" pitchFamily="34" charset="0"/>
                          <a:cs typeface="Times New Roman" panose="02020603050405020304" pitchFamily="18" charset="0"/>
                        </a:rPr>
                        <m:t>𝑚𝑖𝑐𝑜</m:t>
                      </m:r>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𝐾</m:t>
                      </m:r>
                      <m:d>
                        <m:dPr>
                          <m:ctrlPr>
                            <a:rPr lang="es-EC"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𝑗</m:t>
                              </m:r>
                            </m:sub>
                          </m:sSub>
                        </m:e>
                      </m:d>
                      <m:r>
                        <a:rPr lang="es-EC"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s-EC"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pPr>
                                <m:e>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s-EC">
                                          <a:effectLst/>
                                          <a:latin typeface="Cambria Math" panose="02040503050406030204" pitchFamily="18" charset="0"/>
                                          <a:ea typeface="Calibri" panose="020F0502020204030204" pitchFamily="34" charset="0"/>
                                          <a:cs typeface="Times New Roman" panose="02020603050405020304" pitchFamily="18" charset="0"/>
                                        </a:rPr>
                                        <m:t>Υ</m:t>
                                      </m:r>
                                      <m:r>
                                        <a:rPr lang="es-EC"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𝑖</m:t>
                                      </m:r>
                                    </m:sub>
                                  </m:sSub>
                                </m:e>
                                <m:sup>
                                  <m:r>
                                    <a:rPr lang="es-EC" i="1">
                                      <a:effectLst/>
                                      <a:latin typeface="Cambria Math" panose="02040503050406030204" pitchFamily="18" charset="0"/>
                                      <a:ea typeface="Calibri" panose="020F0502020204030204" pitchFamily="34" charset="0"/>
                                      <a:cs typeface="Times New Roman" panose="02020603050405020304" pitchFamily="18" charset="0"/>
                                    </a:rPr>
                                    <m:t>𝑇</m:t>
                                  </m:r>
                                </m:sup>
                              </m:sSup>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𝑗</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𝑟</m:t>
                              </m:r>
                            </m:e>
                          </m:d>
                        </m:e>
                        <m:sup>
                          <m:r>
                            <a:rPr lang="es-EC" i="1">
                              <a:effectLst/>
                              <a:latin typeface="Cambria Math" panose="02040503050406030204" pitchFamily="18" charset="0"/>
                              <a:ea typeface="Calibri" panose="020F0502020204030204" pitchFamily="34" charset="0"/>
                              <a:cs typeface="Times New Roman" panose="02020603050405020304" pitchFamily="18" charset="0"/>
                            </a:rPr>
                            <m:t>𝑑</m:t>
                          </m:r>
                        </m:sup>
                      </m:sSup>
                      <m:r>
                        <a:rPr lang="es-EC" i="1">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s-EC">
                          <a:effectLst/>
                          <a:latin typeface="Cambria Math" panose="02040503050406030204" pitchFamily="18" charset="0"/>
                          <a:ea typeface="Calibri" panose="020F0502020204030204" pitchFamily="34" charset="0"/>
                          <a:cs typeface="Times New Roman" panose="02020603050405020304" pitchFamily="18" charset="0"/>
                        </a:rPr>
                        <m:t>Υ</m:t>
                      </m:r>
                      <m:r>
                        <a:rPr lang="es-EC">
                          <a:effectLst/>
                          <a:latin typeface="Cambria Math" panose="02040503050406030204" pitchFamily="18" charset="0"/>
                          <a:ea typeface="Calibri" panose="020F0502020204030204" pitchFamily="34" charset="0"/>
                          <a:cs typeface="Times New Roman" panose="02020603050405020304" pitchFamily="18" charset="0"/>
                        </a:rPr>
                        <m:t>&gt;0</m:t>
                      </m:r>
                    </m:oMath>
                  </m:oMathPara>
                </a14:m>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𝑁</m:t>
                      </m:r>
                      <m:r>
                        <a:rPr lang="es-EC" i="1">
                          <a:effectLst/>
                          <a:latin typeface="Cambria Math" panose="02040503050406030204" pitchFamily="18" charset="0"/>
                          <a:ea typeface="Calibri" panose="020F0502020204030204" pitchFamily="34" charset="0"/>
                          <a:cs typeface="Times New Roman" panose="02020603050405020304" pitchFamily="18" charset="0"/>
                        </a:rPr>
                        <m:t>ú</m:t>
                      </m:r>
                      <m:r>
                        <a:rPr lang="es-EC" i="1">
                          <a:effectLst/>
                          <a:latin typeface="Cambria Math" panose="02040503050406030204" pitchFamily="18" charset="0"/>
                          <a:ea typeface="Calibri" panose="020F0502020204030204" pitchFamily="34" charset="0"/>
                          <a:cs typeface="Times New Roman" panose="02020603050405020304" pitchFamily="18" charset="0"/>
                        </a:rPr>
                        <m:t>𝑐𝑙𝑒𝑜</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𝐺𝑎𝑢𝑠𝑖𝑎𝑛𝑜</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𝑅𝐵𝐹</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𝐾</m:t>
                      </m:r>
                      <m:d>
                        <m:dPr>
                          <m:ctrlPr>
                            <a:rPr lang="es-EC" i="1">
                              <a:effectLst/>
                              <a:latin typeface="Cambria Math" panose="02040503050406030204" pitchFamily="18" charset="0"/>
                            </a:rPr>
                          </m:ctrlPr>
                        </m:dPr>
                        <m:e>
                          <m:sSub>
                            <m:sSubPr>
                              <m:ctrlPr>
                                <a:rPr lang="es-EC" i="1">
                                  <a:effectLst/>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𝑗</m:t>
                              </m:r>
                            </m:sub>
                          </m:sSub>
                        </m:e>
                      </m:d>
                      <m:r>
                        <a:rPr lang="es-EC"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s-EC" i="1">
                              <a:effectLst/>
                              <a:latin typeface="Cambria Math" panose="020405030504060302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𝑒</m:t>
                          </m:r>
                        </m:e>
                        <m:sup>
                          <m:r>
                            <a:rPr lang="es-EC"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s-EC">
                              <a:effectLst/>
                              <a:latin typeface="Cambria Math" panose="02040503050406030204" pitchFamily="18" charset="0"/>
                              <a:ea typeface="Calibri" panose="020F0502020204030204" pitchFamily="34" charset="0"/>
                              <a:cs typeface="Times New Roman" panose="02020603050405020304" pitchFamily="18" charset="0"/>
                            </a:rPr>
                            <m:t>Υ</m:t>
                          </m:r>
                          <m:sSup>
                            <m:sSupPr>
                              <m:ctrlPr>
                                <a:rPr lang="es-EC" i="1">
                                  <a:effectLst/>
                                  <a:latin typeface="Cambria Math" panose="02040503050406030204" pitchFamily="18" charset="0"/>
                                </a:rPr>
                              </m:ctrlPr>
                            </m:sSupPr>
                            <m:e>
                              <m:d>
                                <m:dPr>
                                  <m:begChr m:val="‖"/>
                                  <m:endChr m:val="‖"/>
                                  <m:ctrlPr>
                                    <a:rPr lang="es-EC" i="1">
                                      <a:effectLst/>
                                      <a:latin typeface="Cambria Math" panose="02040503050406030204" pitchFamily="18" charset="0"/>
                                    </a:rPr>
                                  </m:ctrlPr>
                                </m:dPr>
                                <m:e>
                                  <m:sSub>
                                    <m:sSubPr>
                                      <m:ctrlPr>
                                        <a:rPr lang="es-EC" i="1">
                                          <a:effectLst/>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𝑗</m:t>
                                      </m:r>
                                    </m:sub>
                                  </m:sSub>
                                </m:e>
                              </m:d>
                            </m:e>
                            <m:sup>
                              <m:r>
                                <a:rPr lang="es-EC">
                                  <a:effectLst/>
                                  <a:latin typeface="Cambria Math" panose="02040503050406030204" pitchFamily="18" charset="0"/>
                                  <a:ea typeface="Calibri" panose="020F0502020204030204" pitchFamily="34" charset="0"/>
                                  <a:cs typeface="Times New Roman" panose="02020603050405020304" pitchFamily="18" charset="0"/>
                                </a:rPr>
                                <m:t>2</m:t>
                              </m:r>
                            </m:sup>
                          </m:sSup>
                        </m:sup>
                      </m:sSup>
                      <m:r>
                        <a:rPr lang="es-EC" i="1">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s-EC">
                          <a:effectLst/>
                          <a:latin typeface="Cambria Math" panose="02040503050406030204" pitchFamily="18" charset="0"/>
                          <a:ea typeface="Calibri" panose="020F0502020204030204" pitchFamily="34" charset="0"/>
                          <a:cs typeface="Times New Roman" panose="02020603050405020304" pitchFamily="18" charset="0"/>
                        </a:rPr>
                        <m:t>Υ</m:t>
                      </m:r>
                      <m:r>
                        <a:rPr lang="es-EC">
                          <a:effectLst/>
                          <a:latin typeface="Cambria Math" panose="02040503050406030204" pitchFamily="18" charset="0"/>
                          <a:ea typeface="Calibri" panose="020F0502020204030204" pitchFamily="34" charset="0"/>
                          <a:cs typeface="Times New Roman" panose="02020603050405020304" pitchFamily="18" charset="0"/>
                        </a:rPr>
                        <m:t>&gt;0</m:t>
                      </m:r>
                    </m:oMath>
                  </m:oMathPara>
                </a14:m>
                <a:endParaRPr lang="es-EC" dirty="0"/>
              </a:p>
            </p:txBody>
          </p:sp>
        </mc:Choice>
        <mc:Fallback>
          <p:sp>
            <p:nvSpPr>
              <p:cNvPr id="5" name="Rectángulo 4"/>
              <p:cNvSpPr>
                <a:spLocks noRot="1" noChangeAspect="1" noMove="1" noResize="1" noEditPoints="1" noAdjustHandles="1" noChangeArrowheads="1" noChangeShapeType="1" noTextEdit="1"/>
              </p:cNvSpPr>
              <p:nvPr/>
            </p:nvSpPr>
            <p:spPr>
              <a:xfrm>
                <a:off x="1102296" y="2212212"/>
                <a:ext cx="7092280" cy="1857753"/>
              </a:xfrm>
              <a:prstGeom prst="rect">
                <a:avLst/>
              </a:prstGeom>
              <a:blipFill rotWithShape="0">
                <a:blip r:embed="rId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25816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395536" y="548680"/>
            <a:ext cx="8229600" cy="1143000"/>
          </a:xfrm>
        </p:spPr>
        <p:txBody>
          <a:bodyPr/>
          <a:lstStyle/>
          <a:p>
            <a:pPr algn="l"/>
            <a:r>
              <a:rPr lang="es-EC" b="0" dirty="0" smtClean="0"/>
              <a:t>Clasificación usando SVM</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49</a:t>
            </a:fld>
            <a:endParaRPr lang="en-US" dirty="0"/>
          </a:p>
        </p:txBody>
      </p:sp>
      <p:pic>
        <p:nvPicPr>
          <p:cNvPr id="6" name="Imagen 5" descr="C:\Users\Alexander\Downloads\celda 2.png"/>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691680"/>
            <a:ext cx="1097915" cy="1097915"/>
          </a:xfrm>
          <a:prstGeom prst="rect">
            <a:avLst/>
          </a:prstGeom>
          <a:noFill/>
          <a:ln>
            <a:noFill/>
          </a:ln>
        </p:spPr>
      </p:pic>
      <p:pic>
        <p:nvPicPr>
          <p:cNvPr id="7" name="Imagen 6" descr="C:\Users\Alexander\Downloads\celda 4.png"/>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681444"/>
            <a:ext cx="1097915" cy="1097915"/>
          </a:xfrm>
          <a:prstGeom prst="rect">
            <a:avLst/>
          </a:prstGeom>
          <a:noFill/>
          <a:ln>
            <a:noFill/>
          </a:ln>
        </p:spPr>
      </p:pic>
      <p:pic>
        <p:nvPicPr>
          <p:cNvPr id="8" name="Imagen 7" descr="C:\Users\Alexander\Downloads\celda 8.png"/>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691680"/>
            <a:ext cx="1097915" cy="1097915"/>
          </a:xfrm>
          <a:prstGeom prst="rect">
            <a:avLst/>
          </a:prstGeom>
          <a:noFill/>
          <a:ln>
            <a:noFill/>
          </a:ln>
        </p:spPr>
      </p:pic>
      <p:pic>
        <p:nvPicPr>
          <p:cNvPr id="10" name="Imagen 9" descr="C:\Users\Alexander\Downloads\celda 16.png"/>
          <p:cNvPicPr/>
          <p:nvPr/>
        </p:nvPicPr>
        <p:blipFill>
          <a:blip r:embed="rId5">
            <a:extLst>
              <a:ext uri="{28A0092B-C50C-407E-A947-70E740481C1C}">
                <a14:useLocalDpi xmlns:a14="http://schemas.microsoft.com/office/drawing/2010/main" val="0"/>
              </a:ext>
            </a:extLst>
          </a:blip>
          <a:srcRect/>
          <a:stretch>
            <a:fillRect/>
          </a:stretch>
        </p:blipFill>
        <p:spPr bwMode="auto">
          <a:xfrm>
            <a:off x="6850596" y="1681443"/>
            <a:ext cx="1097915" cy="1097915"/>
          </a:xfrm>
          <a:prstGeom prst="rect">
            <a:avLst/>
          </a:prstGeom>
          <a:noFill/>
          <a:ln>
            <a:noFill/>
          </a:ln>
        </p:spPr>
      </p:pic>
      <p:pic>
        <p:nvPicPr>
          <p:cNvPr id="11" name="Imagen 10" descr="C:\Users\Alexander\Downloads\Intervalo 3.jpg"/>
          <p:cNvPicPr/>
          <p:nvPr/>
        </p:nvPicPr>
        <p:blipFill rotWithShape="1">
          <a:blip r:embed="rId6">
            <a:extLst>
              <a:ext uri="{28A0092B-C50C-407E-A947-70E740481C1C}">
                <a14:useLocalDpi xmlns:a14="http://schemas.microsoft.com/office/drawing/2010/main" val="0"/>
              </a:ext>
            </a:extLst>
          </a:blip>
          <a:srcRect t="24880" b="16268"/>
          <a:stretch/>
        </p:blipFill>
        <p:spPr bwMode="auto">
          <a:xfrm>
            <a:off x="964347" y="3263768"/>
            <a:ext cx="2033905" cy="878205"/>
          </a:xfrm>
          <a:prstGeom prst="rect">
            <a:avLst/>
          </a:prstGeom>
          <a:noFill/>
          <a:ln>
            <a:noFill/>
          </a:ln>
          <a:extLst>
            <a:ext uri="{53640926-AAD7-44D8-BBD7-CCE9431645EC}">
              <a14:shadowObscured xmlns:a14="http://schemas.microsoft.com/office/drawing/2010/main"/>
            </a:ext>
          </a:extLst>
        </p:spPr>
      </p:pic>
      <p:pic>
        <p:nvPicPr>
          <p:cNvPr id="12" name="Imagen 11" descr="C:\Users\Alexander\Downloads\Intervalo 6.jpg"/>
          <p:cNvPicPr/>
          <p:nvPr/>
        </p:nvPicPr>
        <p:blipFill rotWithShape="1">
          <a:blip r:embed="rId7">
            <a:extLst>
              <a:ext uri="{28A0092B-C50C-407E-A947-70E740481C1C}">
                <a14:useLocalDpi xmlns:a14="http://schemas.microsoft.com/office/drawing/2010/main" val="0"/>
              </a:ext>
            </a:extLst>
          </a:blip>
          <a:srcRect t="19617" b="14833"/>
          <a:stretch/>
        </p:blipFill>
        <p:spPr bwMode="auto">
          <a:xfrm>
            <a:off x="3058592" y="3186172"/>
            <a:ext cx="2037080" cy="979170"/>
          </a:xfrm>
          <a:prstGeom prst="rect">
            <a:avLst/>
          </a:prstGeom>
          <a:noFill/>
          <a:ln>
            <a:noFill/>
          </a:ln>
          <a:extLst>
            <a:ext uri="{53640926-AAD7-44D8-BBD7-CCE9431645EC}">
              <a14:shadowObscured xmlns:a14="http://schemas.microsoft.com/office/drawing/2010/main"/>
            </a:ext>
          </a:extLst>
        </p:spPr>
      </p:pic>
      <p:pic>
        <p:nvPicPr>
          <p:cNvPr id="13" name="Imagen 12" descr="C:\Users\Alexander\Downloads\Intervalo 9.jpg"/>
          <p:cNvPicPr/>
          <p:nvPr/>
        </p:nvPicPr>
        <p:blipFill rotWithShape="1">
          <a:blip r:embed="rId8">
            <a:extLst>
              <a:ext uri="{28A0092B-C50C-407E-A947-70E740481C1C}">
                <a14:useLocalDpi xmlns:a14="http://schemas.microsoft.com/office/drawing/2010/main" val="0"/>
              </a:ext>
            </a:extLst>
          </a:blip>
          <a:srcRect t="19139" b="14354"/>
          <a:stretch/>
        </p:blipFill>
        <p:spPr bwMode="auto">
          <a:xfrm>
            <a:off x="5362473" y="3148833"/>
            <a:ext cx="2037080" cy="993140"/>
          </a:xfrm>
          <a:prstGeom prst="rect">
            <a:avLst/>
          </a:prstGeom>
          <a:noFill/>
          <a:ln>
            <a:noFill/>
          </a:ln>
          <a:extLst>
            <a:ext uri="{53640926-AAD7-44D8-BBD7-CCE9431645EC}">
              <a14:shadowObscured xmlns:a14="http://schemas.microsoft.com/office/drawing/2010/main"/>
            </a:ext>
          </a:extLst>
        </p:spPr>
      </p:pic>
      <p:pic>
        <p:nvPicPr>
          <p:cNvPr id="14" name="Imagen 13" descr="C:\Users\Alexander\Downloads\Intervalo 12.jpg"/>
          <p:cNvPicPr/>
          <p:nvPr/>
        </p:nvPicPr>
        <p:blipFill rotWithShape="1">
          <a:blip r:embed="rId9">
            <a:extLst>
              <a:ext uri="{28A0092B-C50C-407E-A947-70E740481C1C}">
                <a14:useLocalDpi xmlns:a14="http://schemas.microsoft.com/office/drawing/2010/main" val="0"/>
              </a:ext>
            </a:extLst>
          </a:blip>
          <a:srcRect t="18182" b="13875"/>
          <a:stretch/>
        </p:blipFill>
        <p:spPr bwMode="auto">
          <a:xfrm>
            <a:off x="2156753" y="4603270"/>
            <a:ext cx="2037080" cy="1014730"/>
          </a:xfrm>
          <a:prstGeom prst="rect">
            <a:avLst/>
          </a:prstGeom>
          <a:noFill/>
          <a:ln>
            <a:noFill/>
          </a:ln>
          <a:extLst>
            <a:ext uri="{53640926-AAD7-44D8-BBD7-CCE9431645EC}">
              <a14:shadowObscured xmlns:a14="http://schemas.microsoft.com/office/drawing/2010/main"/>
            </a:ext>
          </a:extLst>
        </p:spPr>
      </p:pic>
      <p:pic>
        <p:nvPicPr>
          <p:cNvPr id="15" name="Imagen 14" descr="C:\Users\Alexander\Downloads\Intervalo 15.jpg"/>
          <p:cNvPicPr/>
          <p:nvPr/>
        </p:nvPicPr>
        <p:blipFill rotWithShape="1">
          <a:blip r:embed="rId10">
            <a:extLst>
              <a:ext uri="{28A0092B-C50C-407E-A947-70E740481C1C}">
                <a14:useLocalDpi xmlns:a14="http://schemas.microsoft.com/office/drawing/2010/main" val="0"/>
              </a:ext>
            </a:extLst>
          </a:blip>
          <a:srcRect t="18181" b="13397"/>
          <a:stretch/>
        </p:blipFill>
        <p:spPr bwMode="auto">
          <a:xfrm>
            <a:off x="4606473" y="4656706"/>
            <a:ext cx="2037080" cy="10223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553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5200" y="684139"/>
            <a:ext cx="8229600" cy="1143000"/>
          </a:xfrm>
        </p:spPr>
        <p:txBody>
          <a:bodyPr/>
          <a:lstStyle/>
          <a:p>
            <a:pPr algn="l"/>
            <a:r>
              <a:rPr lang="es-ES" dirty="0" smtClean="0"/>
              <a:t>INTRODUCCIÓN </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5</a:t>
            </a:fld>
            <a:endParaRPr lang="en-US" dirty="0"/>
          </a:p>
        </p:txBody>
      </p:sp>
      <p:graphicFrame>
        <p:nvGraphicFramePr>
          <p:cNvPr id="5" name="Diagrama 4"/>
          <p:cNvGraphicFramePr/>
          <p:nvPr>
            <p:extLst>
              <p:ext uri="{D42A27DB-BD31-4B8C-83A1-F6EECF244321}">
                <p14:modId xmlns:p14="http://schemas.microsoft.com/office/powerpoint/2010/main" val="1129512371"/>
              </p:ext>
            </p:extLst>
          </p:nvPr>
        </p:nvGraphicFramePr>
        <p:xfrm>
          <a:off x="2169096" y="1556792"/>
          <a:ext cx="5747136" cy="2515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a:picLocks noChangeAspect="1"/>
          </p:cNvPicPr>
          <p:nvPr/>
        </p:nvPicPr>
        <p:blipFill>
          <a:blip r:embed="rId7"/>
          <a:stretch>
            <a:fillRect/>
          </a:stretch>
        </p:blipFill>
        <p:spPr>
          <a:xfrm>
            <a:off x="4355976" y="3695608"/>
            <a:ext cx="2016224" cy="2316158"/>
          </a:xfrm>
          <a:prstGeom prst="rect">
            <a:avLst/>
          </a:prstGeom>
        </p:spPr>
      </p:pic>
    </p:spTree>
    <p:extLst>
      <p:ext uri="{BB962C8B-B14F-4D97-AF65-F5344CB8AC3E}">
        <p14:creationId xmlns:p14="http://schemas.microsoft.com/office/powerpoint/2010/main" val="341434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C7FB2B06-3ED1-411B-930C-4FDE817049F2}"/>
                                            </p:graphicEl>
                                          </p:spTgt>
                                        </p:tgtEl>
                                        <p:attrNameLst>
                                          <p:attrName>style.visibility</p:attrName>
                                        </p:attrNameLst>
                                      </p:cBhvr>
                                      <p:to>
                                        <p:strVal val="visible"/>
                                      </p:to>
                                    </p:set>
                                    <p:animEffect transition="in" filter="fade">
                                      <p:cBhvr>
                                        <p:cTn id="14" dur="1000"/>
                                        <p:tgtEl>
                                          <p:spTgt spid="5">
                                            <p:graphicEl>
                                              <a:dgm id="{C7FB2B06-3ED1-411B-930C-4FDE817049F2}"/>
                                            </p:graphicEl>
                                          </p:spTgt>
                                        </p:tgtEl>
                                      </p:cBhvr>
                                    </p:animEffect>
                                    <p:anim calcmode="lin" valueType="num">
                                      <p:cBhvr>
                                        <p:cTn id="15" dur="1000" fill="hold"/>
                                        <p:tgtEl>
                                          <p:spTgt spid="5">
                                            <p:graphicEl>
                                              <a:dgm id="{C7FB2B06-3ED1-411B-930C-4FDE817049F2}"/>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C7FB2B06-3ED1-411B-930C-4FDE817049F2}"/>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44A5CB72-5C1F-4F13-9351-9D6F2833B5EF}"/>
                                            </p:graphicEl>
                                          </p:spTgt>
                                        </p:tgtEl>
                                        <p:attrNameLst>
                                          <p:attrName>style.visibility</p:attrName>
                                        </p:attrNameLst>
                                      </p:cBhvr>
                                      <p:to>
                                        <p:strVal val="visible"/>
                                      </p:to>
                                    </p:set>
                                    <p:animEffect transition="in" filter="fade">
                                      <p:cBhvr>
                                        <p:cTn id="21" dur="1000"/>
                                        <p:tgtEl>
                                          <p:spTgt spid="5">
                                            <p:graphicEl>
                                              <a:dgm id="{44A5CB72-5C1F-4F13-9351-9D6F2833B5EF}"/>
                                            </p:graphicEl>
                                          </p:spTgt>
                                        </p:tgtEl>
                                      </p:cBhvr>
                                    </p:animEffect>
                                    <p:anim calcmode="lin" valueType="num">
                                      <p:cBhvr>
                                        <p:cTn id="22" dur="1000" fill="hold"/>
                                        <p:tgtEl>
                                          <p:spTgt spid="5">
                                            <p:graphicEl>
                                              <a:dgm id="{44A5CB72-5C1F-4F13-9351-9D6F2833B5EF}"/>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44A5CB72-5C1F-4F13-9351-9D6F2833B5EF}"/>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16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uiExpand="1">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395536" y="548680"/>
            <a:ext cx="8229600" cy="1143000"/>
          </a:xfrm>
        </p:spPr>
        <p:txBody>
          <a:bodyPr/>
          <a:lstStyle/>
          <a:p>
            <a:pPr algn="l"/>
            <a:r>
              <a:rPr lang="es-EC" b="0" dirty="0" smtClean="0"/>
              <a:t>Clasificación usando SVM</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50</a:t>
            </a:fld>
            <a:endParaRPr lang="en-US" dirty="0"/>
          </a:p>
        </p:txBody>
      </p:sp>
      <p:graphicFrame>
        <p:nvGraphicFramePr>
          <p:cNvPr id="2" name="Tabla 1"/>
          <p:cNvGraphicFramePr>
            <a:graphicFrameLocks noGrp="1"/>
          </p:cNvGraphicFramePr>
          <p:nvPr>
            <p:extLst>
              <p:ext uri="{D42A27DB-BD31-4B8C-83A1-F6EECF244321}">
                <p14:modId xmlns:p14="http://schemas.microsoft.com/office/powerpoint/2010/main" val="2857334046"/>
              </p:ext>
            </p:extLst>
          </p:nvPr>
        </p:nvGraphicFramePr>
        <p:xfrm>
          <a:off x="683569" y="1691679"/>
          <a:ext cx="8064894" cy="3969568"/>
        </p:xfrm>
        <a:graphic>
          <a:graphicData uri="http://schemas.openxmlformats.org/drawingml/2006/table">
            <a:tbl>
              <a:tblPr firstRow="1" firstCol="1" bandRow="1">
                <a:tableStyleId>{5C22544A-7EE6-4342-B048-85BDC9FD1C3A}</a:tableStyleId>
              </a:tblPr>
              <a:tblGrid>
                <a:gridCol w="1410692"/>
                <a:gridCol w="1101593"/>
                <a:gridCol w="1101593"/>
                <a:gridCol w="1130784"/>
                <a:gridCol w="1130784"/>
                <a:gridCol w="1094724"/>
                <a:gridCol w="1094724"/>
              </a:tblGrid>
              <a:tr h="496196">
                <a:tc rowSpan="3">
                  <a:txBody>
                    <a:bodyPr/>
                    <a:lstStyle/>
                    <a:p>
                      <a:pPr algn="l">
                        <a:lnSpc>
                          <a:spcPct val="115000"/>
                        </a:lnSpc>
                        <a:spcAft>
                          <a:spcPts val="0"/>
                        </a:spcAft>
                      </a:pPr>
                      <a:r>
                        <a:rPr lang="es-EC" sz="1800" dirty="0">
                          <a:effectLst/>
                        </a:rPr>
                        <a:t>Orientaciones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gridSpan="6">
                  <a:txBody>
                    <a:bodyPr/>
                    <a:lstStyle/>
                    <a:p>
                      <a:pPr algn="l">
                        <a:lnSpc>
                          <a:spcPct val="115000"/>
                        </a:lnSpc>
                        <a:spcAft>
                          <a:spcPts val="0"/>
                        </a:spcAft>
                      </a:pPr>
                      <a:r>
                        <a:rPr lang="es-EC" sz="1800">
                          <a:effectLst/>
                        </a:rPr>
                        <a:t>Tipo de núcleo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96196">
                <a:tc vMerge="1">
                  <a:txBody>
                    <a:bodyPr/>
                    <a:lstStyle/>
                    <a:p>
                      <a:endParaRPr lang="es-EC"/>
                    </a:p>
                  </a:txBody>
                  <a:tcPr/>
                </a:tc>
                <a:tc gridSpan="2">
                  <a:txBody>
                    <a:bodyPr/>
                    <a:lstStyle/>
                    <a:p>
                      <a:pPr algn="l">
                        <a:lnSpc>
                          <a:spcPct val="115000"/>
                        </a:lnSpc>
                        <a:spcAft>
                          <a:spcPts val="0"/>
                        </a:spcAft>
                      </a:pPr>
                      <a:r>
                        <a:rPr lang="es-EC" sz="1800">
                          <a:effectLst/>
                        </a:rPr>
                        <a:t>Lineal</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hMerge="1">
                  <a:txBody>
                    <a:bodyPr/>
                    <a:lstStyle/>
                    <a:p>
                      <a:endParaRPr lang="es-EC"/>
                    </a:p>
                  </a:txBody>
                  <a:tcPr/>
                </a:tc>
                <a:tc gridSpan="2">
                  <a:txBody>
                    <a:bodyPr/>
                    <a:lstStyle/>
                    <a:p>
                      <a:pPr algn="l">
                        <a:lnSpc>
                          <a:spcPct val="115000"/>
                        </a:lnSpc>
                        <a:spcAft>
                          <a:spcPts val="0"/>
                        </a:spcAft>
                      </a:pPr>
                      <a:r>
                        <a:rPr lang="es-EC" sz="1800">
                          <a:effectLst/>
                        </a:rPr>
                        <a:t>Polinómico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hMerge="1">
                  <a:txBody>
                    <a:bodyPr/>
                    <a:lstStyle/>
                    <a:p>
                      <a:endParaRPr lang="es-EC"/>
                    </a:p>
                  </a:txBody>
                  <a:tcPr/>
                </a:tc>
                <a:tc gridSpan="2">
                  <a:txBody>
                    <a:bodyPr/>
                    <a:lstStyle/>
                    <a:p>
                      <a:pPr algn="l">
                        <a:lnSpc>
                          <a:spcPct val="115000"/>
                        </a:lnSpc>
                        <a:spcAft>
                          <a:spcPts val="0"/>
                        </a:spcAft>
                      </a:pPr>
                      <a:r>
                        <a:rPr lang="es-EC" sz="1800">
                          <a:effectLst/>
                        </a:rPr>
                        <a:t>Gaussiano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hMerge="1">
                  <a:txBody>
                    <a:bodyPr/>
                    <a:lstStyle/>
                    <a:p>
                      <a:endParaRPr lang="es-EC"/>
                    </a:p>
                  </a:txBody>
                  <a:tcPr/>
                </a:tc>
              </a:tr>
              <a:tr h="496196">
                <a:tc vMerge="1">
                  <a:txBody>
                    <a:bodyPr/>
                    <a:lstStyle/>
                    <a:p>
                      <a:endParaRPr lang="es-EC"/>
                    </a:p>
                  </a:txBody>
                  <a:tcPr/>
                </a:tc>
                <a:tc>
                  <a:txBody>
                    <a:bodyPr/>
                    <a:lstStyle/>
                    <a:p>
                      <a:pPr algn="l">
                        <a:lnSpc>
                          <a:spcPct val="115000"/>
                        </a:lnSpc>
                        <a:spcAft>
                          <a:spcPts val="0"/>
                        </a:spcAft>
                      </a:pPr>
                      <a:r>
                        <a:rPr lang="es-EC" sz="1800" dirty="0">
                          <a:effectLst/>
                        </a:rPr>
                        <a:t>AUC</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Tiempo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AUC</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Tiempo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AUC</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Tiempo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r>
              <a:tr h="496196">
                <a:tc>
                  <a:txBody>
                    <a:bodyPr/>
                    <a:lstStyle/>
                    <a:p>
                      <a:pPr algn="l">
                        <a:lnSpc>
                          <a:spcPct val="115000"/>
                        </a:lnSpc>
                        <a:spcAft>
                          <a:spcPts val="0"/>
                        </a:spcAft>
                      </a:pPr>
                      <a:r>
                        <a:rPr lang="es-EC" sz="1800">
                          <a:effectLst/>
                        </a:rPr>
                        <a:t>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dirty="0">
                          <a:effectLst/>
                        </a:rPr>
                        <a:t>0.9603</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dirty="0">
                          <a:effectLst/>
                        </a:rPr>
                        <a:t>0.25 ms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dirty="0">
                          <a:effectLst/>
                        </a:rPr>
                        <a:t>0.9913</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0.35 ms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0.9755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0.33 ms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r>
              <a:tr h="496196">
                <a:tc>
                  <a:txBody>
                    <a:bodyPr/>
                    <a:lstStyle/>
                    <a:p>
                      <a:pPr algn="l">
                        <a:lnSpc>
                          <a:spcPct val="115000"/>
                        </a:lnSpc>
                        <a:spcAft>
                          <a:spcPts val="0"/>
                        </a:spcAft>
                      </a:pPr>
                      <a:r>
                        <a:rPr lang="es-EC" sz="1800">
                          <a:effectLst/>
                        </a:rPr>
                        <a:t>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0.9784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dirty="0">
                          <a:effectLst/>
                        </a:rPr>
                        <a:t>0.37 ms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dirty="0">
                          <a:effectLst/>
                        </a:rPr>
                        <a:t>0.9947</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0.64 ms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0.9834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0.44 ms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r>
              <a:tr h="496196">
                <a:tc>
                  <a:txBody>
                    <a:bodyPr/>
                    <a:lstStyle/>
                    <a:p>
                      <a:pPr algn="l">
                        <a:lnSpc>
                          <a:spcPct val="115000"/>
                        </a:lnSpc>
                        <a:spcAft>
                          <a:spcPts val="0"/>
                        </a:spcAft>
                      </a:pPr>
                      <a:r>
                        <a:rPr lang="es-EC" sz="1800">
                          <a:effectLst/>
                        </a:rPr>
                        <a:t>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0.9798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dirty="0">
                          <a:effectLst/>
                        </a:rPr>
                        <a:t>0.54 ms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b="1">
                          <a:effectLst/>
                        </a:rPr>
                        <a:t>0.9949</a:t>
                      </a:r>
                      <a:endParaRPr lang="es-EC"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b="1" dirty="0">
                          <a:effectLst/>
                        </a:rPr>
                        <a:t>1.04 ms</a:t>
                      </a:r>
                      <a:endParaRPr lang="es-EC"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0.9784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0.63 ms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r>
              <a:tr h="496196">
                <a:tc>
                  <a:txBody>
                    <a:bodyPr/>
                    <a:lstStyle/>
                    <a:p>
                      <a:pPr algn="l">
                        <a:lnSpc>
                          <a:spcPct val="115000"/>
                        </a:lnSpc>
                        <a:spcAft>
                          <a:spcPts val="0"/>
                        </a:spcAft>
                      </a:pPr>
                      <a:r>
                        <a:rPr lang="es-EC" sz="1800">
                          <a:effectLst/>
                        </a:rPr>
                        <a:t>12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0.9762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0.73 ms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dirty="0">
                          <a:effectLst/>
                        </a:rPr>
                        <a:t>0.9921</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dirty="0">
                          <a:effectLst/>
                        </a:rPr>
                        <a:t>1.79 ms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dirty="0">
                          <a:effectLst/>
                        </a:rPr>
                        <a:t>0.9827</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0.86 ms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r>
              <a:tr h="496196">
                <a:tc>
                  <a:txBody>
                    <a:bodyPr/>
                    <a:lstStyle/>
                    <a:p>
                      <a:pPr algn="l">
                        <a:lnSpc>
                          <a:spcPct val="115000"/>
                        </a:lnSpc>
                        <a:spcAft>
                          <a:spcPts val="0"/>
                        </a:spcAft>
                      </a:pPr>
                      <a:r>
                        <a:rPr lang="es-EC" sz="1800">
                          <a:effectLst/>
                        </a:rPr>
                        <a:t>15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0.9834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a:effectLst/>
                        </a:rPr>
                        <a:t>0.96 ms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dirty="0">
                          <a:effectLst/>
                        </a:rPr>
                        <a:t>0.9971</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dirty="0">
                          <a:effectLst/>
                        </a:rPr>
                        <a:t>2.76 ms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dirty="0">
                          <a:effectLst/>
                        </a:rPr>
                        <a:t>0.9819</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c>
                  <a:txBody>
                    <a:bodyPr/>
                    <a:lstStyle/>
                    <a:p>
                      <a:pPr algn="l">
                        <a:lnSpc>
                          <a:spcPct val="115000"/>
                        </a:lnSpc>
                        <a:spcAft>
                          <a:spcPts val="0"/>
                        </a:spcAft>
                      </a:pPr>
                      <a:r>
                        <a:rPr lang="es-EC" sz="1800" dirty="0">
                          <a:effectLst/>
                        </a:rPr>
                        <a:t>1.11 ms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954" marR="27954" marT="0" marB="0" anchor="ctr"/>
                </a:tc>
              </a:tr>
            </a:tbl>
          </a:graphicData>
        </a:graphic>
      </p:graphicFrame>
    </p:spTree>
    <p:extLst>
      <p:ext uri="{BB962C8B-B14F-4D97-AF65-F5344CB8AC3E}">
        <p14:creationId xmlns:p14="http://schemas.microsoft.com/office/powerpoint/2010/main" val="74811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395536" y="548680"/>
            <a:ext cx="8229600" cy="1143000"/>
          </a:xfrm>
        </p:spPr>
        <p:txBody>
          <a:bodyPr/>
          <a:lstStyle/>
          <a:p>
            <a:pPr algn="l"/>
            <a:r>
              <a:rPr lang="es-EC" b="0" dirty="0" smtClean="0"/>
              <a:t>Clasificación usando SVM</a:t>
            </a:r>
            <a:endParaRPr lang="es-EC" b="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51</a:t>
            </a:fld>
            <a:endParaRPr lang="en-US" dirty="0"/>
          </a:p>
        </p:txBody>
      </p:sp>
      <p:pic>
        <p:nvPicPr>
          <p:cNvPr id="6" name="Imagen 5" descr="E:\RESPALDOS\AVANCES TESIS\Resultados Parciales\Bloque 8x8\ROC 8x8 lineal.jpg"/>
          <p:cNvPicPr/>
          <p:nvPr/>
        </p:nvPicPr>
        <p:blipFill>
          <a:blip r:embed="rId2">
            <a:extLst>
              <a:ext uri="{28A0092B-C50C-407E-A947-70E740481C1C}">
                <a14:useLocalDpi xmlns:a14="http://schemas.microsoft.com/office/drawing/2010/main" val="0"/>
              </a:ext>
            </a:extLst>
          </a:blip>
          <a:srcRect/>
          <a:stretch>
            <a:fillRect/>
          </a:stretch>
        </p:blipFill>
        <p:spPr bwMode="auto">
          <a:xfrm>
            <a:off x="1116855" y="1670137"/>
            <a:ext cx="2555875" cy="1915160"/>
          </a:xfrm>
          <a:prstGeom prst="rect">
            <a:avLst/>
          </a:prstGeom>
          <a:noFill/>
          <a:ln>
            <a:noFill/>
          </a:ln>
        </p:spPr>
      </p:pic>
      <p:pic>
        <p:nvPicPr>
          <p:cNvPr id="7" name="Imagen 6" descr="E:\RESPALDOS\AVANCES TESIS\Resultados Parciales\Bloque 8x8\ROC 8x8 polinomico.jpg"/>
          <p:cNvPicPr/>
          <p:nvPr/>
        </p:nvPicPr>
        <p:blipFill>
          <a:blip r:embed="rId3">
            <a:extLst>
              <a:ext uri="{28A0092B-C50C-407E-A947-70E740481C1C}">
                <a14:useLocalDpi xmlns:a14="http://schemas.microsoft.com/office/drawing/2010/main" val="0"/>
              </a:ext>
            </a:extLst>
          </a:blip>
          <a:srcRect/>
          <a:stretch>
            <a:fillRect/>
          </a:stretch>
        </p:blipFill>
        <p:spPr bwMode="auto">
          <a:xfrm>
            <a:off x="4870995" y="1691680"/>
            <a:ext cx="2555875" cy="1915160"/>
          </a:xfrm>
          <a:prstGeom prst="rect">
            <a:avLst/>
          </a:prstGeom>
          <a:noFill/>
          <a:ln>
            <a:noFill/>
          </a:ln>
        </p:spPr>
      </p:pic>
      <p:pic>
        <p:nvPicPr>
          <p:cNvPr id="8" name="Imagen 7" descr="E:\RESPALDOS\AVANCES TESIS\Resultados Parciales\Bloque 8x8\ROC 8x8 BFC.jpg"/>
          <p:cNvPicPr/>
          <p:nvPr/>
        </p:nvPicPr>
        <p:blipFill>
          <a:blip r:embed="rId4">
            <a:extLst>
              <a:ext uri="{28A0092B-C50C-407E-A947-70E740481C1C}">
                <a14:useLocalDpi xmlns:a14="http://schemas.microsoft.com/office/drawing/2010/main" val="0"/>
              </a:ext>
            </a:extLst>
          </a:blip>
          <a:srcRect/>
          <a:stretch>
            <a:fillRect/>
          </a:stretch>
        </p:blipFill>
        <p:spPr bwMode="auto">
          <a:xfrm>
            <a:off x="3059832" y="3933056"/>
            <a:ext cx="2555875" cy="1915160"/>
          </a:xfrm>
          <a:prstGeom prst="rect">
            <a:avLst/>
          </a:prstGeom>
          <a:noFill/>
          <a:ln>
            <a:noFill/>
          </a:ln>
        </p:spPr>
      </p:pic>
    </p:spTree>
    <p:extLst>
      <p:ext uri="{BB962C8B-B14F-4D97-AF65-F5344CB8AC3E}">
        <p14:creationId xmlns:p14="http://schemas.microsoft.com/office/powerpoint/2010/main" val="279689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3 Marcador de número de diapositiva"/>
          <p:cNvSpPr>
            <a:spLocks noGrp="1"/>
          </p:cNvSpPr>
          <p:nvPr>
            <p:ph type="sldNum" sz="quarter" idx="12"/>
          </p:nvPr>
        </p:nvSpPr>
        <p:spPr/>
        <p:txBody>
          <a:bodyPr/>
          <a:lstStyle/>
          <a:p>
            <a:fld id="{103161EA-3838-4585-991A-9FE3F83376D8}" type="slidenum">
              <a:rPr lang="en-US" smtClean="0"/>
              <a:pPr/>
              <a:t>52</a:t>
            </a:fld>
            <a:endParaRPr lang="en-US" dirty="0"/>
          </a:p>
        </p:txBody>
      </p:sp>
      <p:graphicFrame>
        <p:nvGraphicFramePr>
          <p:cNvPr id="5" name="Diagram 2"/>
          <p:cNvGraphicFramePr/>
          <p:nvPr>
            <p:extLst>
              <p:ext uri="{D42A27DB-BD31-4B8C-83A1-F6EECF244321}">
                <p14:modId xmlns:p14="http://schemas.microsoft.com/office/powerpoint/2010/main" val="368534072"/>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488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337" y="620688"/>
            <a:ext cx="8229600" cy="1143000"/>
          </a:xfrm>
        </p:spPr>
        <p:txBody>
          <a:bodyPr/>
          <a:lstStyle/>
          <a:p>
            <a:pPr algn="ctr"/>
            <a:r>
              <a:rPr lang="en-US" dirty="0" smtClean="0"/>
              <a:t>PRUEBAS DE FUNCIONAMIENTO</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53</a:t>
            </a:fld>
            <a:endParaRPr lang="en-US" dirty="0"/>
          </a:p>
        </p:txBody>
      </p:sp>
      <p:pic>
        <p:nvPicPr>
          <p:cNvPr id="5" name="Tesis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5539" y="1484784"/>
            <a:ext cx="8156398" cy="4587974"/>
          </a:xfrm>
          <a:prstGeom prst="rect">
            <a:avLst/>
          </a:prstGeom>
        </p:spPr>
      </p:pic>
    </p:spTree>
    <p:extLst>
      <p:ext uri="{BB962C8B-B14F-4D97-AF65-F5344CB8AC3E}">
        <p14:creationId xmlns:p14="http://schemas.microsoft.com/office/powerpoint/2010/main" val="54695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337" y="620688"/>
            <a:ext cx="8229600" cy="1143000"/>
          </a:xfrm>
        </p:spPr>
        <p:txBody>
          <a:bodyPr/>
          <a:lstStyle/>
          <a:p>
            <a:pPr algn="ctr"/>
            <a:r>
              <a:rPr lang="en-US" dirty="0" smtClean="0"/>
              <a:t>RESULTADOS</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54</a:t>
            </a:fld>
            <a:endParaRPr lang="en-US" dirty="0"/>
          </a:p>
        </p:txBody>
      </p:sp>
      <p:pic>
        <p:nvPicPr>
          <p:cNvPr id="9" name="Imagen 8" descr="C:\Users\Alexander\Downloads\Sistema\build\RESULTADOS FINALES\LLUVIA\12\ORIGINAL\Original31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6262" y="1700548"/>
            <a:ext cx="2569845" cy="1428750"/>
          </a:xfrm>
          <a:prstGeom prst="rect">
            <a:avLst/>
          </a:prstGeom>
          <a:noFill/>
          <a:ln>
            <a:noFill/>
          </a:ln>
        </p:spPr>
      </p:pic>
      <p:pic>
        <p:nvPicPr>
          <p:cNvPr id="10" name="Imagen 9" descr="C:\Users\Alexander\Downloads\Sistema\build\RESULTADOS FINALES\LLUVIA\12\DETECCION\Deteccion31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2670" y="1699785"/>
            <a:ext cx="2569845" cy="1428750"/>
          </a:xfrm>
          <a:prstGeom prst="rect">
            <a:avLst/>
          </a:prstGeom>
          <a:noFill/>
          <a:ln>
            <a:noFill/>
          </a:ln>
        </p:spPr>
      </p:pic>
      <p:pic>
        <p:nvPicPr>
          <p:cNvPr id="11" name="Imagen 10"/>
          <p:cNvPicPr/>
          <p:nvPr/>
        </p:nvPicPr>
        <p:blipFill>
          <a:blip r:embed="rId4"/>
          <a:stretch>
            <a:fillRect/>
          </a:stretch>
        </p:blipFill>
        <p:spPr>
          <a:xfrm>
            <a:off x="3131840" y="3726662"/>
            <a:ext cx="2569845" cy="1428750"/>
          </a:xfrm>
          <a:prstGeom prst="rect">
            <a:avLst/>
          </a:prstGeom>
        </p:spPr>
      </p:pic>
    </p:spTree>
    <p:extLst>
      <p:ext uri="{BB962C8B-B14F-4D97-AF65-F5344CB8AC3E}">
        <p14:creationId xmlns:p14="http://schemas.microsoft.com/office/powerpoint/2010/main" val="267708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337" y="620688"/>
            <a:ext cx="8229600" cy="1143000"/>
          </a:xfrm>
        </p:spPr>
        <p:txBody>
          <a:bodyPr/>
          <a:lstStyle/>
          <a:p>
            <a:pPr algn="ctr"/>
            <a:r>
              <a:rPr lang="en-US" dirty="0" smtClean="0"/>
              <a:t>RESULTADOS</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55</a:t>
            </a:fld>
            <a:endParaRPr lang="en-US" dirty="0"/>
          </a:p>
        </p:txBody>
      </p:sp>
      <p:pic>
        <p:nvPicPr>
          <p:cNvPr id="9" name="Imagen 8" descr="C:\Users\Alexander\Downloads\Sistema\build\RESULTADOS FINALES\SOL\7\ORIGINAL\Original19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844824"/>
            <a:ext cx="2569845" cy="1428750"/>
          </a:xfrm>
          <a:prstGeom prst="rect">
            <a:avLst/>
          </a:prstGeom>
          <a:noFill/>
          <a:ln>
            <a:noFill/>
          </a:ln>
        </p:spPr>
      </p:pic>
      <p:pic>
        <p:nvPicPr>
          <p:cNvPr id="10" name="Imagen 9" descr="C:\Users\Alexander\Downloads\Sistema\build\RESULTADOS FINALES\SOL\7\DETECCION\Deteccion19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844824"/>
            <a:ext cx="2569845" cy="1428750"/>
          </a:xfrm>
          <a:prstGeom prst="rect">
            <a:avLst/>
          </a:prstGeom>
          <a:noFill/>
          <a:ln>
            <a:noFill/>
          </a:ln>
        </p:spPr>
      </p:pic>
      <p:pic>
        <p:nvPicPr>
          <p:cNvPr id="11" name="Imagen 10" descr="C:\Users\Alexander\Downloads\Resultados Ceda Paso\Sol 7\Reconocimiento19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2214" y="3789040"/>
            <a:ext cx="2569845" cy="1428750"/>
          </a:xfrm>
          <a:prstGeom prst="rect">
            <a:avLst/>
          </a:prstGeom>
          <a:noFill/>
          <a:ln>
            <a:noFill/>
          </a:ln>
        </p:spPr>
      </p:pic>
    </p:spTree>
    <p:extLst>
      <p:ext uri="{BB962C8B-B14F-4D97-AF65-F5344CB8AC3E}">
        <p14:creationId xmlns:p14="http://schemas.microsoft.com/office/powerpoint/2010/main" val="373452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337" y="620688"/>
            <a:ext cx="8229600" cy="1143000"/>
          </a:xfrm>
        </p:spPr>
        <p:txBody>
          <a:bodyPr/>
          <a:lstStyle/>
          <a:p>
            <a:pPr algn="ctr"/>
            <a:r>
              <a:rPr lang="en-US" dirty="0" smtClean="0"/>
              <a:t>ANÁLISIS DE RESULTADOS</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56</a:t>
            </a:fld>
            <a:endParaRPr lang="en-US" dirty="0"/>
          </a:p>
        </p:txBody>
      </p:sp>
      <p:graphicFrame>
        <p:nvGraphicFramePr>
          <p:cNvPr id="5" name="Tabla 4"/>
          <p:cNvGraphicFramePr>
            <a:graphicFrameLocks noGrp="1"/>
          </p:cNvGraphicFramePr>
          <p:nvPr>
            <p:extLst>
              <p:ext uri="{D42A27DB-BD31-4B8C-83A1-F6EECF244321}">
                <p14:modId xmlns:p14="http://schemas.microsoft.com/office/powerpoint/2010/main" val="2174388386"/>
              </p:ext>
            </p:extLst>
          </p:nvPr>
        </p:nvGraphicFramePr>
        <p:xfrm>
          <a:off x="827583" y="1763689"/>
          <a:ext cx="7632848" cy="3681534"/>
        </p:xfrm>
        <a:graphic>
          <a:graphicData uri="http://schemas.openxmlformats.org/drawingml/2006/table">
            <a:tbl>
              <a:tblPr firstRow="1" firstCol="1" bandRow="1">
                <a:tableStyleId>{5C22544A-7EE6-4342-B048-85BDC9FD1C3A}</a:tableStyleId>
              </a:tblPr>
              <a:tblGrid>
                <a:gridCol w="1414162"/>
                <a:gridCol w="1015296"/>
                <a:gridCol w="1015296"/>
                <a:gridCol w="1015296"/>
                <a:gridCol w="1015296"/>
                <a:gridCol w="1103227"/>
                <a:gridCol w="1054275"/>
              </a:tblGrid>
              <a:tr h="1066773">
                <a:tc>
                  <a:txBody>
                    <a:bodyPr/>
                    <a:lstStyle/>
                    <a:p>
                      <a:pPr algn="l">
                        <a:lnSpc>
                          <a:spcPct val="115000"/>
                        </a:lnSpc>
                        <a:spcAft>
                          <a:spcPts val="0"/>
                        </a:spcAft>
                      </a:pPr>
                      <a:r>
                        <a:rPr lang="es-EC" sz="1800" dirty="0">
                          <a:effectLst/>
                        </a:rPr>
                        <a:t>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dirty="0">
                          <a:effectLst/>
                        </a:rPr>
                        <a:t>TRN</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TFN</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TRN</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TFP</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Exactitud</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Precisión</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r>
              <a:tr h="515996">
                <a:tc>
                  <a:txBody>
                    <a:bodyPr/>
                    <a:lstStyle/>
                    <a:p>
                      <a:pPr algn="l">
                        <a:lnSpc>
                          <a:spcPct val="115000"/>
                        </a:lnSpc>
                        <a:spcAft>
                          <a:spcPts val="0"/>
                        </a:spcAft>
                      </a:pPr>
                      <a:r>
                        <a:rPr lang="es-EC" sz="1800">
                          <a:effectLst/>
                        </a:rPr>
                        <a:t>Día normal</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dirty="0">
                          <a:effectLst/>
                        </a:rPr>
                        <a:t>0.87</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0.13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0.997</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0.003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0.98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0.97</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r>
              <a:tr h="515996">
                <a:tc>
                  <a:txBody>
                    <a:bodyPr/>
                    <a:lstStyle/>
                    <a:p>
                      <a:pPr algn="l">
                        <a:lnSpc>
                          <a:spcPct val="115000"/>
                        </a:lnSpc>
                        <a:spcAft>
                          <a:spcPts val="0"/>
                        </a:spcAft>
                      </a:pPr>
                      <a:r>
                        <a:rPr lang="es-EC" sz="1800">
                          <a:effectLst/>
                        </a:rPr>
                        <a:t>Día soleado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0.72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dirty="0">
                          <a:effectLst/>
                        </a:rPr>
                        <a:t>0.28</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0.995 </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0.005 </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0.97</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0.90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r>
              <a:tr h="515996">
                <a:tc>
                  <a:txBody>
                    <a:bodyPr/>
                    <a:lstStyle/>
                    <a:p>
                      <a:pPr algn="l">
                        <a:lnSpc>
                          <a:spcPct val="115000"/>
                        </a:lnSpc>
                        <a:spcAft>
                          <a:spcPts val="0"/>
                        </a:spcAft>
                      </a:pPr>
                      <a:r>
                        <a:rPr lang="es-EC" sz="1800">
                          <a:effectLst/>
                        </a:rPr>
                        <a:t>Día nublado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0.79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dirty="0">
                          <a:effectLst/>
                        </a:rPr>
                        <a:t>0.21 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0.997</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0.003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0.97</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0.96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r>
              <a:tr h="1066773">
                <a:tc>
                  <a:txBody>
                    <a:bodyPr/>
                    <a:lstStyle/>
                    <a:p>
                      <a:pPr algn="l">
                        <a:lnSpc>
                          <a:spcPct val="115000"/>
                        </a:lnSpc>
                        <a:spcAft>
                          <a:spcPts val="0"/>
                        </a:spcAft>
                      </a:pPr>
                      <a:r>
                        <a:rPr lang="es-EC" sz="1800">
                          <a:effectLst/>
                        </a:rPr>
                        <a:t>Sistema total</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0.81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0.19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dirty="0">
                          <a:effectLst/>
                        </a:rPr>
                        <a:t>0.997</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dirty="0">
                          <a:effectLst/>
                        </a:rPr>
                        <a:t>0.003 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dirty="0">
                          <a:effectLst/>
                        </a:rPr>
                        <a:t>0.98 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dirty="0">
                          <a:effectLst/>
                        </a:rPr>
                        <a:t>0.96</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r>
            </a:tbl>
          </a:graphicData>
        </a:graphic>
      </p:graphicFrame>
    </p:spTree>
    <p:extLst>
      <p:ext uri="{BB962C8B-B14F-4D97-AF65-F5344CB8AC3E}">
        <p14:creationId xmlns:p14="http://schemas.microsoft.com/office/powerpoint/2010/main" val="318723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337" y="620688"/>
            <a:ext cx="8229600" cy="1143000"/>
          </a:xfrm>
        </p:spPr>
        <p:txBody>
          <a:bodyPr/>
          <a:lstStyle/>
          <a:p>
            <a:pPr algn="ctr"/>
            <a:r>
              <a:rPr lang="en-US" dirty="0" smtClean="0"/>
              <a:t>ANÁLISIS DE RESULTADOS</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57</a:t>
            </a:fld>
            <a:endParaRPr lang="en-US" dirty="0"/>
          </a:p>
        </p:txBody>
      </p:sp>
      <p:pic>
        <p:nvPicPr>
          <p:cNvPr id="6" name="Imagen 5"/>
          <p:cNvPicPr/>
          <p:nvPr/>
        </p:nvPicPr>
        <p:blipFill>
          <a:blip r:embed="rId2"/>
          <a:stretch>
            <a:fillRect/>
          </a:stretch>
        </p:blipFill>
        <p:spPr>
          <a:xfrm>
            <a:off x="1763688" y="1628800"/>
            <a:ext cx="5041156" cy="4465092"/>
          </a:xfrm>
          <a:prstGeom prst="rect">
            <a:avLst/>
          </a:prstGeom>
        </p:spPr>
      </p:pic>
    </p:spTree>
    <p:extLst>
      <p:ext uri="{BB962C8B-B14F-4D97-AF65-F5344CB8AC3E}">
        <p14:creationId xmlns:p14="http://schemas.microsoft.com/office/powerpoint/2010/main" val="132231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337" y="620688"/>
            <a:ext cx="8229600" cy="1143000"/>
          </a:xfrm>
        </p:spPr>
        <p:txBody>
          <a:bodyPr/>
          <a:lstStyle/>
          <a:p>
            <a:pPr algn="ctr"/>
            <a:r>
              <a:rPr lang="en-US" dirty="0" smtClean="0"/>
              <a:t>ANÁLISIS DE RESULTADOS</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58</a:t>
            </a:fld>
            <a:endParaRPr lang="en-US" dirty="0"/>
          </a:p>
        </p:txBody>
      </p:sp>
      <p:graphicFrame>
        <p:nvGraphicFramePr>
          <p:cNvPr id="5" name="Tabla 4"/>
          <p:cNvGraphicFramePr>
            <a:graphicFrameLocks noGrp="1"/>
          </p:cNvGraphicFramePr>
          <p:nvPr>
            <p:extLst>
              <p:ext uri="{D42A27DB-BD31-4B8C-83A1-F6EECF244321}">
                <p14:modId xmlns:p14="http://schemas.microsoft.com/office/powerpoint/2010/main" val="2625469643"/>
              </p:ext>
            </p:extLst>
          </p:nvPr>
        </p:nvGraphicFramePr>
        <p:xfrm>
          <a:off x="1115616" y="1988841"/>
          <a:ext cx="7200800" cy="3312366"/>
        </p:xfrm>
        <a:graphic>
          <a:graphicData uri="http://schemas.openxmlformats.org/drawingml/2006/table">
            <a:tbl>
              <a:tblPr firstRow="1" firstCol="1" bandRow="1">
                <a:tableStyleId>{5C22544A-7EE6-4342-B048-85BDC9FD1C3A}</a:tableStyleId>
              </a:tblPr>
              <a:tblGrid>
                <a:gridCol w="3599962"/>
                <a:gridCol w="3600838"/>
              </a:tblGrid>
              <a:tr h="552061">
                <a:tc>
                  <a:txBody>
                    <a:bodyPr/>
                    <a:lstStyle/>
                    <a:p>
                      <a:pPr algn="l">
                        <a:lnSpc>
                          <a:spcPct val="115000"/>
                        </a:lnSpc>
                        <a:spcAft>
                          <a:spcPts val="0"/>
                        </a:spcAft>
                      </a:pPr>
                      <a:r>
                        <a:rPr lang="es-EC" sz="1800" dirty="0">
                          <a:effectLst/>
                        </a:rPr>
                        <a:t>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Tiempo de computo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r>
              <a:tr h="552061">
                <a:tc>
                  <a:txBody>
                    <a:bodyPr/>
                    <a:lstStyle/>
                    <a:p>
                      <a:pPr algn="l">
                        <a:lnSpc>
                          <a:spcPct val="115000"/>
                        </a:lnSpc>
                        <a:spcAft>
                          <a:spcPts val="0"/>
                        </a:spcAft>
                      </a:pPr>
                      <a:r>
                        <a:rPr lang="es-EC" sz="1800" dirty="0">
                          <a:effectLst/>
                        </a:rPr>
                        <a:t>Tiempo de captura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1 ms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r>
              <a:tr h="552061">
                <a:tc>
                  <a:txBody>
                    <a:bodyPr/>
                    <a:lstStyle/>
                    <a:p>
                      <a:pPr algn="l">
                        <a:lnSpc>
                          <a:spcPct val="115000"/>
                        </a:lnSpc>
                        <a:spcAft>
                          <a:spcPts val="0"/>
                        </a:spcAft>
                      </a:pPr>
                      <a:r>
                        <a:rPr lang="es-EC" sz="1800" dirty="0">
                          <a:effectLst/>
                        </a:rPr>
                        <a:t>Tiempo de detección</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16.38 ms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r>
              <a:tr h="552061">
                <a:tc>
                  <a:txBody>
                    <a:bodyPr/>
                    <a:lstStyle/>
                    <a:p>
                      <a:pPr algn="l">
                        <a:lnSpc>
                          <a:spcPct val="115000"/>
                        </a:lnSpc>
                        <a:spcAft>
                          <a:spcPts val="0"/>
                        </a:spcAft>
                      </a:pPr>
                      <a:r>
                        <a:rPr lang="es-EC" sz="1800" dirty="0">
                          <a:effectLst/>
                        </a:rPr>
                        <a:t>Tiempo de reconocimiento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7.99 ms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r>
              <a:tr h="552061">
                <a:tc>
                  <a:txBody>
                    <a:bodyPr/>
                    <a:lstStyle/>
                    <a:p>
                      <a:pPr algn="l">
                        <a:lnSpc>
                          <a:spcPct val="115000"/>
                        </a:lnSpc>
                        <a:spcAft>
                          <a:spcPts val="0"/>
                        </a:spcAft>
                      </a:pPr>
                      <a:r>
                        <a:rPr lang="es-EC" sz="1800" dirty="0">
                          <a:effectLst/>
                        </a:rPr>
                        <a:t>Tiempo de visualización</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a:effectLst/>
                        </a:rPr>
                        <a:t>1 ms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r>
              <a:tr h="552061">
                <a:tc>
                  <a:txBody>
                    <a:bodyPr/>
                    <a:lstStyle/>
                    <a:p>
                      <a:pPr algn="l">
                        <a:lnSpc>
                          <a:spcPct val="115000"/>
                        </a:lnSpc>
                        <a:spcAft>
                          <a:spcPts val="0"/>
                        </a:spcAft>
                      </a:pPr>
                      <a:r>
                        <a:rPr lang="es-EC" sz="1800" dirty="0">
                          <a:effectLst/>
                        </a:rPr>
                        <a:t>Tiempo promedio del sistema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c>
                  <a:txBody>
                    <a:bodyPr/>
                    <a:lstStyle/>
                    <a:p>
                      <a:pPr algn="l">
                        <a:lnSpc>
                          <a:spcPct val="115000"/>
                        </a:lnSpc>
                        <a:spcAft>
                          <a:spcPts val="0"/>
                        </a:spcAft>
                      </a:pPr>
                      <a:r>
                        <a:rPr lang="es-EC" sz="1800" dirty="0">
                          <a:effectLst/>
                        </a:rPr>
                        <a:t>26.37 ms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272" marR="37272" marT="0" marB="0" anchor="ctr"/>
                </a:tc>
              </a:tr>
            </a:tbl>
          </a:graphicData>
        </a:graphic>
      </p:graphicFrame>
    </p:spTree>
    <p:extLst>
      <p:ext uri="{BB962C8B-B14F-4D97-AF65-F5344CB8AC3E}">
        <p14:creationId xmlns:p14="http://schemas.microsoft.com/office/powerpoint/2010/main" val="94813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3 Marcador de número de diapositiva"/>
          <p:cNvSpPr>
            <a:spLocks noGrp="1"/>
          </p:cNvSpPr>
          <p:nvPr>
            <p:ph type="sldNum" sz="quarter" idx="12"/>
          </p:nvPr>
        </p:nvSpPr>
        <p:spPr/>
        <p:txBody>
          <a:bodyPr/>
          <a:lstStyle/>
          <a:p>
            <a:fld id="{103161EA-3838-4585-991A-9FE3F83376D8}" type="slidenum">
              <a:rPr lang="en-US" smtClean="0"/>
              <a:pPr/>
              <a:t>59</a:t>
            </a:fld>
            <a:endParaRPr lang="en-US" dirty="0"/>
          </a:p>
        </p:txBody>
      </p:sp>
      <p:graphicFrame>
        <p:nvGraphicFramePr>
          <p:cNvPr id="5" name="Diagram 2"/>
          <p:cNvGraphicFramePr/>
          <p:nvPr>
            <p:extLst>
              <p:ext uri="{D42A27DB-BD31-4B8C-83A1-F6EECF244321}">
                <p14:modId xmlns:p14="http://schemas.microsoft.com/office/powerpoint/2010/main" val="2208778317"/>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958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5200" y="684139"/>
            <a:ext cx="8229600" cy="1143000"/>
          </a:xfrm>
        </p:spPr>
        <p:txBody>
          <a:bodyPr/>
          <a:lstStyle/>
          <a:p>
            <a:pPr algn="l"/>
            <a:r>
              <a:rPr lang="es-ES" dirty="0" smtClean="0"/>
              <a:t>INTRODUCCIÓN </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6</a:t>
            </a:fld>
            <a:endParaRPr lang="en-US" dirty="0"/>
          </a:p>
        </p:txBody>
      </p:sp>
      <p:pic>
        <p:nvPicPr>
          <p:cNvPr id="10" name="Imagen 9"/>
          <p:cNvPicPr/>
          <p:nvPr/>
        </p:nvPicPr>
        <p:blipFill>
          <a:blip r:embed="rId2"/>
          <a:stretch>
            <a:fillRect/>
          </a:stretch>
        </p:blipFill>
        <p:spPr>
          <a:xfrm>
            <a:off x="107504" y="3220760"/>
            <a:ext cx="4522473" cy="2514029"/>
          </a:xfrm>
          <a:prstGeom prst="rect">
            <a:avLst/>
          </a:prstGeom>
        </p:spPr>
      </p:pic>
      <p:graphicFrame>
        <p:nvGraphicFramePr>
          <p:cNvPr id="11" name="Diagrama 10"/>
          <p:cNvGraphicFramePr/>
          <p:nvPr>
            <p:extLst>
              <p:ext uri="{D42A27DB-BD31-4B8C-83A1-F6EECF244321}">
                <p14:modId xmlns:p14="http://schemas.microsoft.com/office/powerpoint/2010/main" val="23375445"/>
              </p:ext>
            </p:extLst>
          </p:nvPr>
        </p:nvGraphicFramePr>
        <p:xfrm>
          <a:off x="2389584" y="1431139"/>
          <a:ext cx="5804992" cy="2016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p:cNvPicPr/>
          <p:nvPr/>
        </p:nvPicPr>
        <p:blipFill>
          <a:blip r:embed="rId8"/>
          <a:stretch>
            <a:fillRect/>
          </a:stretch>
        </p:blipFill>
        <p:spPr>
          <a:xfrm>
            <a:off x="4597463" y="3220760"/>
            <a:ext cx="4511041" cy="2545030"/>
          </a:xfrm>
          <a:prstGeom prst="rect">
            <a:avLst/>
          </a:prstGeom>
        </p:spPr>
      </p:pic>
    </p:spTree>
    <p:extLst>
      <p:ext uri="{BB962C8B-B14F-4D97-AF65-F5344CB8AC3E}">
        <p14:creationId xmlns:p14="http://schemas.microsoft.com/office/powerpoint/2010/main" val="349000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1" grpId="0">
        <p:bldAsOne/>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5200" y="684139"/>
            <a:ext cx="8229600" cy="1143000"/>
          </a:xfrm>
        </p:spPr>
        <p:txBody>
          <a:bodyPr/>
          <a:lstStyle/>
          <a:p>
            <a:pPr algn="l"/>
            <a:r>
              <a:rPr lang="es-ES" dirty="0" smtClean="0"/>
              <a:t>CONCLUSIONES</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60</a:t>
            </a:fld>
            <a:endParaRPr lang="en-US" dirty="0"/>
          </a:p>
        </p:txBody>
      </p:sp>
      <p:graphicFrame>
        <p:nvGraphicFramePr>
          <p:cNvPr id="6" name="Diagrama 5"/>
          <p:cNvGraphicFramePr/>
          <p:nvPr>
            <p:extLst>
              <p:ext uri="{D42A27DB-BD31-4B8C-83A1-F6EECF244321}">
                <p14:modId xmlns:p14="http://schemas.microsoft.com/office/powerpoint/2010/main" val="3105841211"/>
              </p:ext>
            </p:extLst>
          </p:nvPr>
        </p:nvGraphicFramePr>
        <p:xfrm>
          <a:off x="827584" y="1412776"/>
          <a:ext cx="8208912"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167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anim calcmode="lin" valueType="num">
                                      <p:cBhvr>
                                        <p:cTn id="8" dur="600" fill="hold"/>
                                        <p:tgtEl>
                                          <p:spTgt spid="2"/>
                                        </p:tgtEl>
                                        <p:attrNameLst>
                                          <p:attrName>ppt_x</p:attrName>
                                        </p:attrNameLst>
                                      </p:cBhvr>
                                      <p:tavLst>
                                        <p:tav tm="0">
                                          <p:val>
                                            <p:strVal val="#ppt_x"/>
                                          </p:val>
                                        </p:tav>
                                        <p:tav tm="100000">
                                          <p:val>
                                            <p:strVal val="#ppt_x"/>
                                          </p:val>
                                        </p:tav>
                                      </p:tavLst>
                                    </p:anim>
                                    <p:anim calcmode="lin" valueType="num">
                                      <p:cBhvr>
                                        <p:cTn id="9" dur="6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graphicEl>
                                              <a:dgm id="{C7FB2B06-3ED1-411B-930C-4FDE817049F2}"/>
                                            </p:graphicEl>
                                          </p:spTgt>
                                        </p:tgtEl>
                                        <p:attrNameLst>
                                          <p:attrName>style.visibility</p:attrName>
                                        </p:attrNameLst>
                                      </p:cBhvr>
                                      <p:to>
                                        <p:strVal val="visible"/>
                                      </p:to>
                                    </p:set>
                                    <p:animEffect transition="in" filter="fade">
                                      <p:cBhvr>
                                        <p:cTn id="12" dur="1000"/>
                                        <p:tgtEl>
                                          <p:spTgt spid="6">
                                            <p:graphicEl>
                                              <a:dgm id="{C7FB2B06-3ED1-411B-930C-4FDE817049F2}"/>
                                            </p:graphicEl>
                                          </p:spTgt>
                                        </p:tgtEl>
                                      </p:cBhvr>
                                    </p:animEffect>
                                    <p:anim calcmode="lin" valueType="num">
                                      <p:cBhvr>
                                        <p:cTn id="13" dur="1000" fill="hold"/>
                                        <p:tgtEl>
                                          <p:spTgt spid="6">
                                            <p:graphicEl>
                                              <a:dgm id="{C7FB2B06-3ED1-411B-930C-4FDE817049F2}"/>
                                            </p:graphicEl>
                                          </p:spTgt>
                                        </p:tgtEl>
                                        <p:attrNameLst>
                                          <p:attrName>ppt_x</p:attrName>
                                        </p:attrNameLst>
                                      </p:cBhvr>
                                      <p:tavLst>
                                        <p:tav tm="0">
                                          <p:val>
                                            <p:strVal val="#ppt_x"/>
                                          </p:val>
                                        </p:tav>
                                        <p:tav tm="100000">
                                          <p:val>
                                            <p:strVal val="#ppt_x"/>
                                          </p:val>
                                        </p:tav>
                                      </p:tavLst>
                                    </p:anim>
                                    <p:anim calcmode="lin" valueType="num">
                                      <p:cBhvr>
                                        <p:cTn id="14" dur="1000" fill="hold"/>
                                        <p:tgtEl>
                                          <p:spTgt spid="6">
                                            <p:graphicEl>
                                              <a:dgm id="{C7FB2B06-3ED1-411B-930C-4FDE817049F2}"/>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graphicEl>
                                              <a:dgm id="{BC25F835-9290-4E5A-A900-044578D8561E}"/>
                                            </p:graphicEl>
                                          </p:spTgt>
                                        </p:tgtEl>
                                        <p:attrNameLst>
                                          <p:attrName>style.visibility</p:attrName>
                                        </p:attrNameLst>
                                      </p:cBhvr>
                                      <p:to>
                                        <p:strVal val="visible"/>
                                      </p:to>
                                    </p:set>
                                    <p:animEffect transition="in" filter="fade">
                                      <p:cBhvr>
                                        <p:cTn id="19" dur="1000"/>
                                        <p:tgtEl>
                                          <p:spTgt spid="6">
                                            <p:graphicEl>
                                              <a:dgm id="{BC25F835-9290-4E5A-A900-044578D8561E}"/>
                                            </p:graphicEl>
                                          </p:spTgt>
                                        </p:tgtEl>
                                      </p:cBhvr>
                                    </p:animEffect>
                                    <p:anim calcmode="lin" valueType="num">
                                      <p:cBhvr>
                                        <p:cTn id="20" dur="1000" fill="hold"/>
                                        <p:tgtEl>
                                          <p:spTgt spid="6">
                                            <p:graphicEl>
                                              <a:dgm id="{BC25F835-9290-4E5A-A900-044578D8561E}"/>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BC25F835-9290-4E5A-A900-044578D8561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7128A8B8-9ED7-48B0-80D4-B31A58FA14B6}"/>
                                            </p:graphicEl>
                                          </p:spTgt>
                                        </p:tgtEl>
                                        <p:attrNameLst>
                                          <p:attrName>style.visibility</p:attrName>
                                        </p:attrNameLst>
                                      </p:cBhvr>
                                      <p:to>
                                        <p:strVal val="visible"/>
                                      </p:to>
                                    </p:set>
                                    <p:animEffect transition="in" filter="fade">
                                      <p:cBhvr>
                                        <p:cTn id="26" dur="1000"/>
                                        <p:tgtEl>
                                          <p:spTgt spid="6">
                                            <p:graphicEl>
                                              <a:dgm id="{7128A8B8-9ED7-48B0-80D4-B31A58FA14B6}"/>
                                            </p:graphicEl>
                                          </p:spTgt>
                                        </p:tgtEl>
                                      </p:cBhvr>
                                    </p:animEffect>
                                    <p:anim calcmode="lin" valueType="num">
                                      <p:cBhvr>
                                        <p:cTn id="27" dur="1000" fill="hold"/>
                                        <p:tgtEl>
                                          <p:spTgt spid="6">
                                            <p:graphicEl>
                                              <a:dgm id="{7128A8B8-9ED7-48B0-80D4-B31A58FA14B6}"/>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7128A8B8-9ED7-48B0-80D4-B31A58FA14B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Sub>
          <a:bldDgm bld="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5200" y="684139"/>
            <a:ext cx="8229600" cy="1143000"/>
          </a:xfrm>
        </p:spPr>
        <p:txBody>
          <a:bodyPr/>
          <a:lstStyle/>
          <a:p>
            <a:pPr algn="l"/>
            <a:r>
              <a:rPr lang="es-ES" dirty="0" smtClean="0"/>
              <a:t>CONCLUSIONES</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61</a:t>
            </a:fld>
            <a:endParaRPr lang="en-US" dirty="0"/>
          </a:p>
        </p:txBody>
      </p:sp>
      <mc:AlternateContent xmlns:mc="http://schemas.openxmlformats.org/markup-compatibility/2006">
        <mc:Choice xmlns:a14="http://schemas.microsoft.com/office/drawing/2010/main" Requires="a14">
          <p:graphicFrame>
            <p:nvGraphicFramePr>
              <p:cNvPr id="6" name="Diagrama 5"/>
              <p:cNvGraphicFramePr/>
              <p:nvPr>
                <p:extLst>
                  <p:ext uri="{D42A27DB-BD31-4B8C-83A1-F6EECF244321}">
                    <p14:modId xmlns:p14="http://schemas.microsoft.com/office/powerpoint/2010/main" val="3579053547"/>
                  </p:ext>
                </p:extLst>
              </p:nvPr>
            </p:nvGraphicFramePr>
            <p:xfrm>
              <a:off x="827584" y="1412776"/>
              <a:ext cx="8208912"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p:graphicFrame>
            <p:nvGraphicFramePr>
              <p:cNvPr id="6" name="Diagrama 5"/>
              <p:cNvGraphicFramePr/>
              <p:nvPr>
                <p:extLst>
                  <p:ext uri="{D42A27DB-BD31-4B8C-83A1-F6EECF244321}">
                    <p14:modId xmlns:p14="http://schemas.microsoft.com/office/powerpoint/2010/main" val="3579053547"/>
                  </p:ext>
                </p:extLst>
              </p:nvPr>
            </p:nvGraphicFramePr>
            <p:xfrm>
              <a:off x="827584" y="1412776"/>
              <a:ext cx="8208912" cy="4608512"/>
            </p:xfrm>
            <a:graphic>
              <a:graphicData uri="http://schemas.openxmlformats.org/drawingml/2006/diagram">
                <dgm:relIds xmlns:dgm="http://schemas.openxmlformats.org/drawingml/2006/diagram" xmlns:r="http://schemas.openxmlformats.org/officeDocument/2006/relationships" r:dm="rId7" r:lo="rId3" r:qs="rId4" r:cs="rId5"/>
              </a:graphicData>
            </a:graphic>
          </p:graphicFrame>
        </mc:Fallback>
      </mc:AlternateContent>
    </p:spTree>
    <p:extLst>
      <p:ext uri="{BB962C8B-B14F-4D97-AF65-F5344CB8AC3E}">
        <p14:creationId xmlns:p14="http://schemas.microsoft.com/office/powerpoint/2010/main" val="32656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anim calcmode="lin" valueType="num">
                                      <p:cBhvr>
                                        <p:cTn id="8" dur="600" fill="hold"/>
                                        <p:tgtEl>
                                          <p:spTgt spid="2"/>
                                        </p:tgtEl>
                                        <p:attrNameLst>
                                          <p:attrName>ppt_x</p:attrName>
                                        </p:attrNameLst>
                                      </p:cBhvr>
                                      <p:tavLst>
                                        <p:tav tm="0">
                                          <p:val>
                                            <p:strVal val="#ppt_x"/>
                                          </p:val>
                                        </p:tav>
                                        <p:tav tm="100000">
                                          <p:val>
                                            <p:strVal val="#ppt_x"/>
                                          </p:val>
                                        </p:tav>
                                      </p:tavLst>
                                    </p:anim>
                                    <p:anim calcmode="lin" valueType="num">
                                      <p:cBhvr>
                                        <p:cTn id="9" dur="6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graphicEl>
                                              <a:dgm id="{C7FB2B06-3ED1-411B-930C-4FDE817049F2}"/>
                                            </p:graphicEl>
                                          </p:spTgt>
                                        </p:tgtEl>
                                        <p:attrNameLst>
                                          <p:attrName>style.visibility</p:attrName>
                                        </p:attrNameLst>
                                      </p:cBhvr>
                                      <p:to>
                                        <p:strVal val="visible"/>
                                      </p:to>
                                    </p:set>
                                    <p:animEffect transition="in" filter="fade">
                                      <p:cBhvr>
                                        <p:cTn id="12" dur="1000"/>
                                        <p:tgtEl>
                                          <p:spTgt spid="6">
                                            <p:graphicEl>
                                              <a:dgm id="{C7FB2B06-3ED1-411B-930C-4FDE817049F2}"/>
                                            </p:graphicEl>
                                          </p:spTgt>
                                        </p:tgtEl>
                                      </p:cBhvr>
                                    </p:animEffect>
                                    <p:anim calcmode="lin" valueType="num">
                                      <p:cBhvr>
                                        <p:cTn id="13" dur="1000" fill="hold"/>
                                        <p:tgtEl>
                                          <p:spTgt spid="6">
                                            <p:graphicEl>
                                              <a:dgm id="{C7FB2B06-3ED1-411B-930C-4FDE817049F2}"/>
                                            </p:graphicEl>
                                          </p:spTgt>
                                        </p:tgtEl>
                                        <p:attrNameLst>
                                          <p:attrName>ppt_x</p:attrName>
                                        </p:attrNameLst>
                                      </p:cBhvr>
                                      <p:tavLst>
                                        <p:tav tm="0">
                                          <p:val>
                                            <p:strVal val="#ppt_x"/>
                                          </p:val>
                                        </p:tav>
                                        <p:tav tm="100000">
                                          <p:val>
                                            <p:strVal val="#ppt_x"/>
                                          </p:val>
                                        </p:tav>
                                      </p:tavLst>
                                    </p:anim>
                                    <p:anim calcmode="lin" valueType="num">
                                      <p:cBhvr>
                                        <p:cTn id="14" dur="1000" fill="hold"/>
                                        <p:tgtEl>
                                          <p:spTgt spid="6">
                                            <p:graphicEl>
                                              <a:dgm id="{C7FB2B06-3ED1-411B-930C-4FDE817049F2}"/>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graphicEl>
                                              <a:dgm id="{BC25F835-9290-4E5A-A900-044578D8561E}"/>
                                            </p:graphicEl>
                                          </p:spTgt>
                                        </p:tgtEl>
                                        <p:attrNameLst>
                                          <p:attrName>style.visibility</p:attrName>
                                        </p:attrNameLst>
                                      </p:cBhvr>
                                      <p:to>
                                        <p:strVal val="visible"/>
                                      </p:to>
                                    </p:set>
                                    <p:animEffect transition="in" filter="fade">
                                      <p:cBhvr>
                                        <p:cTn id="19" dur="1000"/>
                                        <p:tgtEl>
                                          <p:spTgt spid="6">
                                            <p:graphicEl>
                                              <a:dgm id="{BC25F835-9290-4E5A-A900-044578D8561E}"/>
                                            </p:graphicEl>
                                          </p:spTgt>
                                        </p:tgtEl>
                                      </p:cBhvr>
                                    </p:animEffect>
                                    <p:anim calcmode="lin" valueType="num">
                                      <p:cBhvr>
                                        <p:cTn id="20" dur="1000" fill="hold"/>
                                        <p:tgtEl>
                                          <p:spTgt spid="6">
                                            <p:graphicEl>
                                              <a:dgm id="{BC25F835-9290-4E5A-A900-044578D8561E}"/>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BC25F835-9290-4E5A-A900-044578D8561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7128A8B8-9ED7-48B0-80D4-B31A58FA14B6}"/>
                                            </p:graphicEl>
                                          </p:spTgt>
                                        </p:tgtEl>
                                        <p:attrNameLst>
                                          <p:attrName>style.visibility</p:attrName>
                                        </p:attrNameLst>
                                      </p:cBhvr>
                                      <p:to>
                                        <p:strVal val="visible"/>
                                      </p:to>
                                    </p:set>
                                    <p:animEffect transition="in" filter="fade">
                                      <p:cBhvr>
                                        <p:cTn id="26" dur="1000"/>
                                        <p:tgtEl>
                                          <p:spTgt spid="6">
                                            <p:graphicEl>
                                              <a:dgm id="{7128A8B8-9ED7-48B0-80D4-B31A58FA14B6}"/>
                                            </p:graphicEl>
                                          </p:spTgt>
                                        </p:tgtEl>
                                      </p:cBhvr>
                                    </p:animEffect>
                                    <p:anim calcmode="lin" valueType="num">
                                      <p:cBhvr>
                                        <p:cTn id="27" dur="1000" fill="hold"/>
                                        <p:tgtEl>
                                          <p:spTgt spid="6">
                                            <p:graphicEl>
                                              <a:dgm id="{7128A8B8-9ED7-48B0-80D4-B31A58FA14B6}"/>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7128A8B8-9ED7-48B0-80D4-B31A58FA14B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Sub>
          <a:bldDgm bld="one"/>
        </p:bldSub>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5200" y="684139"/>
            <a:ext cx="8229600" cy="1143000"/>
          </a:xfrm>
        </p:spPr>
        <p:txBody>
          <a:bodyPr/>
          <a:lstStyle/>
          <a:p>
            <a:pPr algn="l"/>
            <a:r>
              <a:rPr lang="es-ES" dirty="0" smtClean="0"/>
              <a:t>CONCLUSIONES</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62</a:t>
            </a:fld>
            <a:endParaRPr lang="en-US" dirty="0"/>
          </a:p>
        </p:txBody>
      </p:sp>
      <p:graphicFrame>
        <p:nvGraphicFramePr>
          <p:cNvPr id="6" name="Diagrama 5"/>
          <p:cNvGraphicFramePr/>
          <p:nvPr>
            <p:extLst>
              <p:ext uri="{D42A27DB-BD31-4B8C-83A1-F6EECF244321}">
                <p14:modId xmlns:p14="http://schemas.microsoft.com/office/powerpoint/2010/main" val="1858981656"/>
              </p:ext>
            </p:extLst>
          </p:nvPr>
        </p:nvGraphicFramePr>
        <p:xfrm>
          <a:off x="827584" y="1412776"/>
          <a:ext cx="8208912"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108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anim calcmode="lin" valueType="num">
                                      <p:cBhvr>
                                        <p:cTn id="8" dur="600" fill="hold"/>
                                        <p:tgtEl>
                                          <p:spTgt spid="2"/>
                                        </p:tgtEl>
                                        <p:attrNameLst>
                                          <p:attrName>ppt_x</p:attrName>
                                        </p:attrNameLst>
                                      </p:cBhvr>
                                      <p:tavLst>
                                        <p:tav tm="0">
                                          <p:val>
                                            <p:strVal val="#ppt_x"/>
                                          </p:val>
                                        </p:tav>
                                        <p:tav tm="100000">
                                          <p:val>
                                            <p:strVal val="#ppt_x"/>
                                          </p:val>
                                        </p:tav>
                                      </p:tavLst>
                                    </p:anim>
                                    <p:anim calcmode="lin" valueType="num">
                                      <p:cBhvr>
                                        <p:cTn id="9" dur="6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graphicEl>
                                              <a:dgm id="{C7FB2B06-3ED1-411B-930C-4FDE817049F2}"/>
                                            </p:graphicEl>
                                          </p:spTgt>
                                        </p:tgtEl>
                                        <p:attrNameLst>
                                          <p:attrName>style.visibility</p:attrName>
                                        </p:attrNameLst>
                                      </p:cBhvr>
                                      <p:to>
                                        <p:strVal val="visible"/>
                                      </p:to>
                                    </p:set>
                                    <p:animEffect transition="in" filter="fade">
                                      <p:cBhvr>
                                        <p:cTn id="12" dur="1000"/>
                                        <p:tgtEl>
                                          <p:spTgt spid="6">
                                            <p:graphicEl>
                                              <a:dgm id="{C7FB2B06-3ED1-411B-930C-4FDE817049F2}"/>
                                            </p:graphicEl>
                                          </p:spTgt>
                                        </p:tgtEl>
                                      </p:cBhvr>
                                    </p:animEffect>
                                    <p:anim calcmode="lin" valueType="num">
                                      <p:cBhvr>
                                        <p:cTn id="13" dur="1000" fill="hold"/>
                                        <p:tgtEl>
                                          <p:spTgt spid="6">
                                            <p:graphicEl>
                                              <a:dgm id="{C7FB2B06-3ED1-411B-930C-4FDE817049F2}"/>
                                            </p:graphicEl>
                                          </p:spTgt>
                                        </p:tgtEl>
                                        <p:attrNameLst>
                                          <p:attrName>ppt_x</p:attrName>
                                        </p:attrNameLst>
                                      </p:cBhvr>
                                      <p:tavLst>
                                        <p:tav tm="0">
                                          <p:val>
                                            <p:strVal val="#ppt_x"/>
                                          </p:val>
                                        </p:tav>
                                        <p:tav tm="100000">
                                          <p:val>
                                            <p:strVal val="#ppt_x"/>
                                          </p:val>
                                        </p:tav>
                                      </p:tavLst>
                                    </p:anim>
                                    <p:anim calcmode="lin" valueType="num">
                                      <p:cBhvr>
                                        <p:cTn id="14" dur="1000" fill="hold"/>
                                        <p:tgtEl>
                                          <p:spTgt spid="6">
                                            <p:graphicEl>
                                              <a:dgm id="{C7FB2B06-3ED1-411B-930C-4FDE817049F2}"/>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graphicEl>
                                              <a:dgm id="{BC25F835-9290-4E5A-A900-044578D8561E}"/>
                                            </p:graphicEl>
                                          </p:spTgt>
                                        </p:tgtEl>
                                        <p:attrNameLst>
                                          <p:attrName>style.visibility</p:attrName>
                                        </p:attrNameLst>
                                      </p:cBhvr>
                                      <p:to>
                                        <p:strVal val="visible"/>
                                      </p:to>
                                    </p:set>
                                    <p:animEffect transition="in" filter="fade">
                                      <p:cBhvr>
                                        <p:cTn id="19" dur="1000"/>
                                        <p:tgtEl>
                                          <p:spTgt spid="6">
                                            <p:graphicEl>
                                              <a:dgm id="{BC25F835-9290-4E5A-A900-044578D8561E}"/>
                                            </p:graphicEl>
                                          </p:spTgt>
                                        </p:tgtEl>
                                      </p:cBhvr>
                                    </p:animEffect>
                                    <p:anim calcmode="lin" valueType="num">
                                      <p:cBhvr>
                                        <p:cTn id="20" dur="1000" fill="hold"/>
                                        <p:tgtEl>
                                          <p:spTgt spid="6">
                                            <p:graphicEl>
                                              <a:dgm id="{BC25F835-9290-4E5A-A900-044578D8561E}"/>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BC25F835-9290-4E5A-A900-044578D8561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7128A8B8-9ED7-48B0-80D4-B31A58FA14B6}"/>
                                            </p:graphicEl>
                                          </p:spTgt>
                                        </p:tgtEl>
                                        <p:attrNameLst>
                                          <p:attrName>style.visibility</p:attrName>
                                        </p:attrNameLst>
                                      </p:cBhvr>
                                      <p:to>
                                        <p:strVal val="visible"/>
                                      </p:to>
                                    </p:set>
                                    <p:animEffect transition="in" filter="fade">
                                      <p:cBhvr>
                                        <p:cTn id="26" dur="1000"/>
                                        <p:tgtEl>
                                          <p:spTgt spid="6">
                                            <p:graphicEl>
                                              <a:dgm id="{7128A8B8-9ED7-48B0-80D4-B31A58FA14B6}"/>
                                            </p:graphicEl>
                                          </p:spTgt>
                                        </p:tgtEl>
                                      </p:cBhvr>
                                    </p:animEffect>
                                    <p:anim calcmode="lin" valueType="num">
                                      <p:cBhvr>
                                        <p:cTn id="27" dur="1000" fill="hold"/>
                                        <p:tgtEl>
                                          <p:spTgt spid="6">
                                            <p:graphicEl>
                                              <a:dgm id="{7128A8B8-9ED7-48B0-80D4-B31A58FA14B6}"/>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7128A8B8-9ED7-48B0-80D4-B31A58FA14B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Sub>
          <a:bldDgm bld="one"/>
        </p:bldSub>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5200" y="684139"/>
            <a:ext cx="8229600" cy="1143000"/>
          </a:xfrm>
        </p:spPr>
        <p:txBody>
          <a:bodyPr/>
          <a:lstStyle/>
          <a:p>
            <a:pPr algn="l"/>
            <a:r>
              <a:rPr lang="es-ES" dirty="0" smtClean="0"/>
              <a:t>CONCLUSIONES</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63</a:t>
            </a:fld>
            <a:endParaRPr lang="en-US" dirty="0"/>
          </a:p>
        </p:txBody>
      </p:sp>
      <p:graphicFrame>
        <p:nvGraphicFramePr>
          <p:cNvPr id="6" name="Diagrama 5"/>
          <p:cNvGraphicFramePr/>
          <p:nvPr>
            <p:extLst>
              <p:ext uri="{D42A27DB-BD31-4B8C-83A1-F6EECF244321}">
                <p14:modId xmlns:p14="http://schemas.microsoft.com/office/powerpoint/2010/main" val="907351824"/>
              </p:ext>
            </p:extLst>
          </p:nvPr>
        </p:nvGraphicFramePr>
        <p:xfrm>
          <a:off x="827584" y="1412776"/>
          <a:ext cx="8208912"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543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anim calcmode="lin" valueType="num">
                                      <p:cBhvr>
                                        <p:cTn id="8" dur="600" fill="hold"/>
                                        <p:tgtEl>
                                          <p:spTgt spid="2"/>
                                        </p:tgtEl>
                                        <p:attrNameLst>
                                          <p:attrName>ppt_x</p:attrName>
                                        </p:attrNameLst>
                                      </p:cBhvr>
                                      <p:tavLst>
                                        <p:tav tm="0">
                                          <p:val>
                                            <p:strVal val="#ppt_x"/>
                                          </p:val>
                                        </p:tav>
                                        <p:tav tm="100000">
                                          <p:val>
                                            <p:strVal val="#ppt_x"/>
                                          </p:val>
                                        </p:tav>
                                      </p:tavLst>
                                    </p:anim>
                                    <p:anim calcmode="lin" valueType="num">
                                      <p:cBhvr>
                                        <p:cTn id="9" dur="6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graphicEl>
                                              <a:dgm id="{C7FB2B06-3ED1-411B-930C-4FDE817049F2}"/>
                                            </p:graphicEl>
                                          </p:spTgt>
                                        </p:tgtEl>
                                        <p:attrNameLst>
                                          <p:attrName>style.visibility</p:attrName>
                                        </p:attrNameLst>
                                      </p:cBhvr>
                                      <p:to>
                                        <p:strVal val="visible"/>
                                      </p:to>
                                    </p:set>
                                    <p:animEffect transition="in" filter="fade">
                                      <p:cBhvr>
                                        <p:cTn id="12" dur="1000"/>
                                        <p:tgtEl>
                                          <p:spTgt spid="6">
                                            <p:graphicEl>
                                              <a:dgm id="{C7FB2B06-3ED1-411B-930C-4FDE817049F2}"/>
                                            </p:graphicEl>
                                          </p:spTgt>
                                        </p:tgtEl>
                                      </p:cBhvr>
                                    </p:animEffect>
                                    <p:anim calcmode="lin" valueType="num">
                                      <p:cBhvr>
                                        <p:cTn id="13" dur="1000" fill="hold"/>
                                        <p:tgtEl>
                                          <p:spTgt spid="6">
                                            <p:graphicEl>
                                              <a:dgm id="{C7FB2B06-3ED1-411B-930C-4FDE817049F2}"/>
                                            </p:graphicEl>
                                          </p:spTgt>
                                        </p:tgtEl>
                                        <p:attrNameLst>
                                          <p:attrName>ppt_x</p:attrName>
                                        </p:attrNameLst>
                                      </p:cBhvr>
                                      <p:tavLst>
                                        <p:tav tm="0">
                                          <p:val>
                                            <p:strVal val="#ppt_x"/>
                                          </p:val>
                                        </p:tav>
                                        <p:tav tm="100000">
                                          <p:val>
                                            <p:strVal val="#ppt_x"/>
                                          </p:val>
                                        </p:tav>
                                      </p:tavLst>
                                    </p:anim>
                                    <p:anim calcmode="lin" valueType="num">
                                      <p:cBhvr>
                                        <p:cTn id="14" dur="1000" fill="hold"/>
                                        <p:tgtEl>
                                          <p:spTgt spid="6">
                                            <p:graphicEl>
                                              <a:dgm id="{C7FB2B06-3ED1-411B-930C-4FDE817049F2}"/>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graphicEl>
                                              <a:dgm id="{BC25F835-9290-4E5A-A900-044578D8561E}"/>
                                            </p:graphicEl>
                                          </p:spTgt>
                                        </p:tgtEl>
                                        <p:attrNameLst>
                                          <p:attrName>style.visibility</p:attrName>
                                        </p:attrNameLst>
                                      </p:cBhvr>
                                      <p:to>
                                        <p:strVal val="visible"/>
                                      </p:to>
                                    </p:set>
                                    <p:animEffect transition="in" filter="fade">
                                      <p:cBhvr>
                                        <p:cTn id="19" dur="1000"/>
                                        <p:tgtEl>
                                          <p:spTgt spid="6">
                                            <p:graphicEl>
                                              <a:dgm id="{BC25F835-9290-4E5A-A900-044578D8561E}"/>
                                            </p:graphicEl>
                                          </p:spTgt>
                                        </p:tgtEl>
                                      </p:cBhvr>
                                    </p:animEffect>
                                    <p:anim calcmode="lin" valueType="num">
                                      <p:cBhvr>
                                        <p:cTn id="20" dur="1000" fill="hold"/>
                                        <p:tgtEl>
                                          <p:spTgt spid="6">
                                            <p:graphicEl>
                                              <a:dgm id="{BC25F835-9290-4E5A-A900-044578D8561E}"/>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BC25F835-9290-4E5A-A900-044578D8561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7128A8B8-9ED7-48B0-80D4-B31A58FA14B6}"/>
                                            </p:graphicEl>
                                          </p:spTgt>
                                        </p:tgtEl>
                                        <p:attrNameLst>
                                          <p:attrName>style.visibility</p:attrName>
                                        </p:attrNameLst>
                                      </p:cBhvr>
                                      <p:to>
                                        <p:strVal val="visible"/>
                                      </p:to>
                                    </p:set>
                                    <p:animEffect transition="in" filter="fade">
                                      <p:cBhvr>
                                        <p:cTn id="26" dur="1000"/>
                                        <p:tgtEl>
                                          <p:spTgt spid="6">
                                            <p:graphicEl>
                                              <a:dgm id="{7128A8B8-9ED7-48B0-80D4-B31A58FA14B6}"/>
                                            </p:graphicEl>
                                          </p:spTgt>
                                        </p:tgtEl>
                                      </p:cBhvr>
                                    </p:animEffect>
                                    <p:anim calcmode="lin" valueType="num">
                                      <p:cBhvr>
                                        <p:cTn id="27" dur="1000" fill="hold"/>
                                        <p:tgtEl>
                                          <p:spTgt spid="6">
                                            <p:graphicEl>
                                              <a:dgm id="{7128A8B8-9ED7-48B0-80D4-B31A58FA14B6}"/>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7128A8B8-9ED7-48B0-80D4-B31A58FA14B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Sub>
          <a:bldDgm bld="one"/>
        </p:bldSub>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5200" y="684139"/>
            <a:ext cx="8229600" cy="1143000"/>
          </a:xfrm>
        </p:spPr>
        <p:txBody>
          <a:bodyPr/>
          <a:lstStyle/>
          <a:p>
            <a:pPr algn="l"/>
            <a:r>
              <a:rPr lang="es-ES" dirty="0" smtClean="0"/>
              <a:t>CONCLUSIONES</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64</a:t>
            </a:fld>
            <a:endParaRPr lang="en-US" dirty="0"/>
          </a:p>
        </p:txBody>
      </p:sp>
      <p:graphicFrame>
        <p:nvGraphicFramePr>
          <p:cNvPr id="6" name="Diagrama 5"/>
          <p:cNvGraphicFramePr/>
          <p:nvPr>
            <p:extLst>
              <p:ext uri="{D42A27DB-BD31-4B8C-83A1-F6EECF244321}">
                <p14:modId xmlns:p14="http://schemas.microsoft.com/office/powerpoint/2010/main" val="2813783456"/>
              </p:ext>
            </p:extLst>
          </p:nvPr>
        </p:nvGraphicFramePr>
        <p:xfrm>
          <a:off x="827584" y="1412776"/>
          <a:ext cx="8208912"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773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anim calcmode="lin" valueType="num">
                                      <p:cBhvr>
                                        <p:cTn id="8" dur="600" fill="hold"/>
                                        <p:tgtEl>
                                          <p:spTgt spid="2"/>
                                        </p:tgtEl>
                                        <p:attrNameLst>
                                          <p:attrName>ppt_x</p:attrName>
                                        </p:attrNameLst>
                                      </p:cBhvr>
                                      <p:tavLst>
                                        <p:tav tm="0">
                                          <p:val>
                                            <p:strVal val="#ppt_x"/>
                                          </p:val>
                                        </p:tav>
                                        <p:tav tm="100000">
                                          <p:val>
                                            <p:strVal val="#ppt_x"/>
                                          </p:val>
                                        </p:tav>
                                      </p:tavLst>
                                    </p:anim>
                                    <p:anim calcmode="lin" valueType="num">
                                      <p:cBhvr>
                                        <p:cTn id="9" dur="6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graphicEl>
                                              <a:dgm id="{C7FB2B06-3ED1-411B-930C-4FDE817049F2}"/>
                                            </p:graphicEl>
                                          </p:spTgt>
                                        </p:tgtEl>
                                        <p:attrNameLst>
                                          <p:attrName>style.visibility</p:attrName>
                                        </p:attrNameLst>
                                      </p:cBhvr>
                                      <p:to>
                                        <p:strVal val="visible"/>
                                      </p:to>
                                    </p:set>
                                    <p:animEffect transition="in" filter="fade">
                                      <p:cBhvr>
                                        <p:cTn id="12" dur="1000"/>
                                        <p:tgtEl>
                                          <p:spTgt spid="6">
                                            <p:graphicEl>
                                              <a:dgm id="{C7FB2B06-3ED1-411B-930C-4FDE817049F2}"/>
                                            </p:graphicEl>
                                          </p:spTgt>
                                        </p:tgtEl>
                                      </p:cBhvr>
                                    </p:animEffect>
                                    <p:anim calcmode="lin" valueType="num">
                                      <p:cBhvr>
                                        <p:cTn id="13" dur="1000" fill="hold"/>
                                        <p:tgtEl>
                                          <p:spTgt spid="6">
                                            <p:graphicEl>
                                              <a:dgm id="{C7FB2B06-3ED1-411B-930C-4FDE817049F2}"/>
                                            </p:graphicEl>
                                          </p:spTgt>
                                        </p:tgtEl>
                                        <p:attrNameLst>
                                          <p:attrName>ppt_x</p:attrName>
                                        </p:attrNameLst>
                                      </p:cBhvr>
                                      <p:tavLst>
                                        <p:tav tm="0">
                                          <p:val>
                                            <p:strVal val="#ppt_x"/>
                                          </p:val>
                                        </p:tav>
                                        <p:tav tm="100000">
                                          <p:val>
                                            <p:strVal val="#ppt_x"/>
                                          </p:val>
                                        </p:tav>
                                      </p:tavLst>
                                    </p:anim>
                                    <p:anim calcmode="lin" valueType="num">
                                      <p:cBhvr>
                                        <p:cTn id="14" dur="1000" fill="hold"/>
                                        <p:tgtEl>
                                          <p:spTgt spid="6">
                                            <p:graphicEl>
                                              <a:dgm id="{C7FB2B06-3ED1-411B-930C-4FDE817049F2}"/>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graphicEl>
                                              <a:dgm id="{BC25F835-9290-4E5A-A900-044578D8561E}"/>
                                            </p:graphicEl>
                                          </p:spTgt>
                                        </p:tgtEl>
                                        <p:attrNameLst>
                                          <p:attrName>style.visibility</p:attrName>
                                        </p:attrNameLst>
                                      </p:cBhvr>
                                      <p:to>
                                        <p:strVal val="visible"/>
                                      </p:to>
                                    </p:set>
                                    <p:animEffect transition="in" filter="fade">
                                      <p:cBhvr>
                                        <p:cTn id="19" dur="1000"/>
                                        <p:tgtEl>
                                          <p:spTgt spid="6">
                                            <p:graphicEl>
                                              <a:dgm id="{BC25F835-9290-4E5A-A900-044578D8561E}"/>
                                            </p:graphicEl>
                                          </p:spTgt>
                                        </p:tgtEl>
                                      </p:cBhvr>
                                    </p:animEffect>
                                    <p:anim calcmode="lin" valueType="num">
                                      <p:cBhvr>
                                        <p:cTn id="20" dur="1000" fill="hold"/>
                                        <p:tgtEl>
                                          <p:spTgt spid="6">
                                            <p:graphicEl>
                                              <a:dgm id="{BC25F835-9290-4E5A-A900-044578D8561E}"/>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BC25F835-9290-4E5A-A900-044578D8561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7128A8B8-9ED7-48B0-80D4-B31A58FA14B6}"/>
                                            </p:graphicEl>
                                          </p:spTgt>
                                        </p:tgtEl>
                                        <p:attrNameLst>
                                          <p:attrName>style.visibility</p:attrName>
                                        </p:attrNameLst>
                                      </p:cBhvr>
                                      <p:to>
                                        <p:strVal val="visible"/>
                                      </p:to>
                                    </p:set>
                                    <p:animEffect transition="in" filter="fade">
                                      <p:cBhvr>
                                        <p:cTn id="26" dur="1000"/>
                                        <p:tgtEl>
                                          <p:spTgt spid="6">
                                            <p:graphicEl>
                                              <a:dgm id="{7128A8B8-9ED7-48B0-80D4-B31A58FA14B6}"/>
                                            </p:graphicEl>
                                          </p:spTgt>
                                        </p:tgtEl>
                                      </p:cBhvr>
                                    </p:animEffect>
                                    <p:anim calcmode="lin" valueType="num">
                                      <p:cBhvr>
                                        <p:cTn id="27" dur="1000" fill="hold"/>
                                        <p:tgtEl>
                                          <p:spTgt spid="6">
                                            <p:graphicEl>
                                              <a:dgm id="{7128A8B8-9ED7-48B0-80D4-B31A58FA14B6}"/>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7128A8B8-9ED7-48B0-80D4-B31A58FA14B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Sub>
          <a:bldDgm bld="one"/>
        </p:bldSub>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5200" y="684139"/>
            <a:ext cx="8229600" cy="1143000"/>
          </a:xfrm>
        </p:spPr>
        <p:txBody>
          <a:bodyPr/>
          <a:lstStyle/>
          <a:p>
            <a:pPr algn="l"/>
            <a:r>
              <a:rPr lang="es-ES" dirty="0" smtClean="0"/>
              <a:t>CONCLUSIONES</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65</a:t>
            </a:fld>
            <a:endParaRPr lang="en-US" dirty="0"/>
          </a:p>
        </p:txBody>
      </p:sp>
      <p:graphicFrame>
        <p:nvGraphicFramePr>
          <p:cNvPr id="6" name="Diagrama 5"/>
          <p:cNvGraphicFramePr/>
          <p:nvPr>
            <p:extLst>
              <p:ext uri="{D42A27DB-BD31-4B8C-83A1-F6EECF244321}">
                <p14:modId xmlns:p14="http://schemas.microsoft.com/office/powerpoint/2010/main" val="1643772495"/>
              </p:ext>
            </p:extLst>
          </p:nvPr>
        </p:nvGraphicFramePr>
        <p:xfrm>
          <a:off x="827584" y="1412776"/>
          <a:ext cx="8208912"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651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anim calcmode="lin" valueType="num">
                                      <p:cBhvr>
                                        <p:cTn id="8" dur="600" fill="hold"/>
                                        <p:tgtEl>
                                          <p:spTgt spid="2"/>
                                        </p:tgtEl>
                                        <p:attrNameLst>
                                          <p:attrName>ppt_x</p:attrName>
                                        </p:attrNameLst>
                                      </p:cBhvr>
                                      <p:tavLst>
                                        <p:tav tm="0">
                                          <p:val>
                                            <p:strVal val="#ppt_x"/>
                                          </p:val>
                                        </p:tav>
                                        <p:tav tm="100000">
                                          <p:val>
                                            <p:strVal val="#ppt_x"/>
                                          </p:val>
                                        </p:tav>
                                      </p:tavLst>
                                    </p:anim>
                                    <p:anim calcmode="lin" valueType="num">
                                      <p:cBhvr>
                                        <p:cTn id="9" dur="6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C7FB2B06-3ED1-411B-930C-4FDE817049F2}"/>
                                            </p:graphicEl>
                                          </p:spTgt>
                                        </p:tgtEl>
                                        <p:attrNameLst>
                                          <p:attrName>style.visibility</p:attrName>
                                        </p:attrNameLst>
                                      </p:cBhvr>
                                      <p:to>
                                        <p:strVal val="visible"/>
                                      </p:to>
                                    </p:set>
                                    <p:animEffect transition="in" filter="fade">
                                      <p:cBhvr>
                                        <p:cTn id="14" dur="1000"/>
                                        <p:tgtEl>
                                          <p:spTgt spid="6">
                                            <p:graphicEl>
                                              <a:dgm id="{C7FB2B06-3ED1-411B-930C-4FDE817049F2}"/>
                                            </p:graphicEl>
                                          </p:spTgt>
                                        </p:tgtEl>
                                      </p:cBhvr>
                                    </p:animEffect>
                                    <p:anim calcmode="lin" valueType="num">
                                      <p:cBhvr>
                                        <p:cTn id="15" dur="1000" fill="hold"/>
                                        <p:tgtEl>
                                          <p:spTgt spid="6">
                                            <p:graphicEl>
                                              <a:dgm id="{C7FB2B06-3ED1-411B-930C-4FDE817049F2}"/>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C7FB2B06-3ED1-411B-930C-4FDE817049F2}"/>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graphicEl>
                                              <a:dgm id="{BC25F835-9290-4E5A-A900-044578D8561E}"/>
                                            </p:graphicEl>
                                          </p:spTgt>
                                        </p:tgtEl>
                                        <p:attrNameLst>
                                          <p:attrName>style.visibility</p:attrName>
                                        </p:attrNameLst>
                                      </p:cBhvr>
                                      <p:to>
                                        <p:strVal val="visible"/>
                                      </p:to>
                                    </p:set>
                                    <p:animEffect transition="in" filter="fade">
                                      <p:cBhvr>
                                        <p:cTn id="21" dur="1000"/>
                                        <p:tgtEl>
                                          <p:spTgt spid="6">
                                            <p:graphicEl>
                                              <a:dgm id="{BC25F835-9290-4E5A-A900-044578D8561E}"/>
                                            </p:graphicEl>
                                          </p:spTgt>
                                        </p:tgtEl>
                                      </p:cBhvr>
                                    </p:animEffect>
                                    <p:anim calcmode="lin" valueType="num">
                                      <p:cBhvr>
                                        <p:cTn id="22" dur="1000" fill="hold"/>
                                        <p:tgtEl>
                                          <p:spTgt spid="6">
                                            <p:graphicEl>
                                              <a:dgm id="{BC25F835-9290-4E5A-A900-044578D8561E}"/>
                                            </p:graphicEl>
                                          </p:spTgt>
                                        </p:tgtEl>
                                        <p:attrNameLst>
                                          <p:attrName>ppt_x</p:attrName>
                                        </p:attrNameLst>
                                      </p:cBhvr>
                                      <p:tavLst>
                                        <p:tav tm="0">
                                          <p:val>
                                            <p:strVal val="#ppt_x"/>
                                          </p:val>
                                        </p:tav>
                                        <p:tav tm="100000">
                                          <p:val>
                                            <p:strVal val="#ppt_x"/>
                                          </p:val>
                                        </p:tav>
                                      </p:tavLst>
                                    </p:anim>
                                    <p:anim calcmode="lin" valueType="num">
                                      <p:cBhvr>
                                        <p:cTn id="23" dur="1000" fill="hold"/>
                                        <p:tgtEl>
                                          <p:spTgt spid="6">
                                            <p:graphicEl>
                                              <a:dgm id="{BC25F835-9290-4E5A-A900-044578D8561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Sub>
          <a:bldDgm bld="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5200" y="684139"/>
            <a:ext cx="8229600" cy="1143000"/>
          </a:xfrm>
        </p:spPr>
        <p:txBody>
          <a:bodyPr/>
          <a:lstStyle/>
          <a:p>
            <a:pPr algn="l"/>
            <a:r>
              <a:rPr lang="es-ES" dirty="0" smtClean="0"/>
              <a:t>TRABAJOS FUTUROS</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66</a:t>
            </a:fld>
            <a:endParaRPr lang="en-US" dirty="0"/>
          </a:p>
        </p:txBody>
      </p:sp>
      <p:graphicFrame>
        <p:nvGraphicFramePr>
          <p:cNvPr id="6" name="Diagrama 5"/>
          <p:cNvGraphicFramePr/>
          <p:nvPr>
            <p:extLst>
              <p:ext uri="{D42A27DB-BD31-4B8C-83A1-F6EECF244321}">
                <p14:modId xmlns:p14="http://schemas.microsoft.com/office/powerpoint/2010/main" val="1947156358"/>
              </p:ext>
            </p:extLst>
          </p:nvPr>
        </p:nvGraphicFramePr>
        <p:xfrm>
          <a:off x="827584" y="1412776"/>
          <a:ext cx="8208912"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693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anim calcmode="lin" valueType="num">
                                      <p:cBhvr>
                                        <p:cTn id="8" dur="600" fill="hold"/>
                                        <p:tgtEl>
                                          <p:spTgt spid="2"/>
                                        </p:tgtEl>
                                        <p:attrNameLst>
                                          <p:attrName>ppt_x</p:attrName>
                                        </p:attrNameLst>
                                      </p:cBhvr>
                                      <p:tavLst>
                                        <p:tav tm="0">
                                          <p:val>
                                            <p:strVal val="#ppt_x"/>
                                          </p:val>
                                        </p:tav>
                                        <p:tav tm="100000">
                                          <p:val>
                                            <p:strVal val="#ppt_x"/>
                                          </p:val>
                                        </p:tav>
                                      </p:tavLst>
                                    </p:anim>
                                    <p:anim calcmode="lin" valueType="num">
                                      <p:cBhvr>
                                        <p:cTn id="9" dur="6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C7FB2B06-3ED1-411B-930C-4FDE817049F2}"/>
                                            </p:graphicEl>
                                          </p:spTgt>
                                        </p:tgtEl>
                                        <p:attrNameLst>
                                          <p:attrName>style.visibility</p:attrName>
                                        </p:attrNameLst>
                                      </p:cBhvr>
                                      <p:to>
                                        <p:strVal val="visible"/>
                                      </p:to>
                                    </p:set>
                                    <p:animEffect transition="in" filter="fade">
                                      <p:cBhvr>
                                        <p:cTn id="14" dur="1000"/>
                                        <p:tgtEl>
                                          <p:spTgt spid="6">
                                            <p:graphicEl>
                                              <a:dgm id="{C7FB2B06-3ED1-411B-930C-4FDE817049F2}"/>
                                            </p:graphicEl>
                                          </p:spTgt>
                                        </p:tgtEl>
                                      </p:cBhvr>
                                    </p:animEffect>
                                    <p:anim calcmode="lin" valueType="num">
                                      <p:cBhvr>
                                        <p:cTn id="15" dur="1000" fill="hold"/>
                                        <p:tgtEl>
                                          <p:spTgt spid="6">
                                            <p:graphicEl>
                                              <a:dgm id="{C7FB2B06-3ED1-411B-930C-4FDE817049F2}"/>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C7FB2B06-3ED1-411B-930C-4FDE817049F2}"/>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graphicEl>
                                              <a:dgm id="{BC25F835-9290-4E5A-A900-044578D8561E}"/>
                                            </p:graphicEl>
                                          </p:spTgt>
                                        </p:tgtEl>
                                        <p:attrNameLst>
                                          <p:attrName>style.visibility</p:attrName>
                                        </p:attrNameLst>
                                      </p:cBhvr>
                                      <p:to>
                                        <p:strVal val="visible"/>
                                      </p:to>
                                    </p:set>
                                    <p:animEffect transition="in" filter="fade">
                                      <p:cBhvr>
                                        <p:cTn id="21" dur="1000"/>
                                        <p:tgtEl>
                                          <p:spTgt spid="6">
                                            <p:graphicEl>
                                              <a:dgm id="{BC25F835-9290-4E5A-A900-044578D8561E}"/>
                                            </p:graphicEl>
                                          </p:spTgt>
                                        </p:tgtEl>
                                      </p:cBhvr>
                                    </p:animEffect>
                                    <p:anim calcmode="lin" valueType="num">
                                      <p:cBhvr>
                                        <p:cTn id="22" dur="1000" fill="hold"/>
                                        <p:tgtEl>
                                          <p:spTgt spid="6">
                                            <p:graphicEl>
                                              <a:dgm id="{BC25F835-9290-4E5A-A900-044578D8561E}"/>
                                            </p:graphicEl>
                                          </p:spTgt>
                                        </p:tgtEl>
                                        <p:attrNameLst>
                                          <p:attrName>ppt_x</p:attrName>
                                        </p:attrNameLst>
                                      </p:cBhvr>
                                      <p:tavLst>
                                        <p:tav tm="0">
                                          <p:val>
                                            <p:strVal val="#ppt_x"/>
                                          </p:val>
                                        </p:tav>
                                        <p:tav tm="100000">
                                          <p:val>
                                            <p:strVal val="#ppt_x"/>
                                          </p:val>
                                        </p:tav>
                                      </p:tavLst>
                                    </p:anim>
                                    <p:anim calcmode="lin" valueType="num">
                                      <p:cBhvr>
                                        <p:cTn id="23" dur="1000" fill="hold"/>
                                        <p:tgtEl>
                                          <p:spTgt spid="6">
                                            <p:graphicEl>
                                              <a:dgm id="{BC25F835-9290-4E5A-A900-044578D8561E}"/>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graphicEl>
                                              <a:dgm id="{7128A8B8-9ED7-48B0-80D4-B31A58FA14B6}"/>
                                            </p:graphicEl>
                                          </p:spTgt>
                                        </p:tgtEl>
                                        <p:attrNameLst>
                                          <p:attrName>style.visibility</p:attrName>
                                        </p:attrNameLst>
                                      </p:cBhvr>
                                      <p:to>
                                        <p:strVal val="visible"/>
                                      </p:to>
                                    </p:set>
                                    <p:animEffect transition="in" filter="fade">
                                      <p:cBhvr>
                                        <p:cTn id="28" dur="1000"/>
                                        <p:tgtEl>
                                          <p:spTgt spid="6">
                                            <p:graphicEl>
                                              <a:dgm id="{7128A8B8-9ED7-48B0-80D4-B31A58FA14B6}"/>
                                            </p:graphicEl>
                                          </p:spTgt>
                                        </p:tgtEl>
                                      </p:cBhvr>
                                    </p:animEffect>
                                    <p:anim calcmode="lin" valueType="num">
                                      <p:cBhvr>
                                        <p:cTn id="29" dur="1000" fill="hold"/>
                                        <p:tgtEl>
                                          <p:spTgt spid="6">
                                            <p:graphicEl>
                                              <a:dgm id="{7128A8B8-9ED7-48B0-80D4-B31A58FA14B6}"/>
                                            </p:graphicEl>
                                          </p:spTgt>
                                        </p:tgtEl>
                                        <p:attrNameLst>
                                          <p:attrName>ppt_x</p:attrName>
                                        </p:attrNameLst>
                                      </p:cBhvr>
                                      <p:tavLst>
                                        <p:tav tm="0">
                                          <p:val>
                                            <p:strVal val="#ppt_x"/>
                                          </p:val>
                                        </p:tav>
                                        <p:tav tm="100000">
                                          <p:val>
                                            <p:strVal val="#ppt_x"/>
                                          </p:val>
                                        </p:tav>
                                      </p:tavLst>
                                    </p:anim>
                                    <p:anim calcmode="lin" valueType="num">
                                      <p:cBhvr>
                                        <p:cTn id="30" dur="1000" fill="hold"/>
                                        <p:tgtEl>
                                          <p:spTgt spid="6">
                                            <p:graphicEl>
                                              <a:dgm id="{7128A8B8-9ED7-48B0-80D4-B31A58FA14B6}"/>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graphicEl>
                                              <a:dgm id="{50A96C8B-70B6-496A-AADE-51BC01C42134}"/>
                                            </p:graphicEl>
                                          </p:spTgt>
                                        </p:tgtEl>
                                        <p:attrNameLst>
                                          <p:attrName>style.visibility</p:attrName>
                                        </p:attrNameLst>
                                      </p:cBhvr>
                                      <p:to>
                                        <p:strVal val="visible"/>
                                      </p:to>
                                    </p:set>
                                    <p:animEffect transition="in" filter="fade">
                                      <p:cBhvr>
                                        <p:cTn id="35" dur="1000"/>
                                        <p:tgtEl>
                                          <p:spTgt spid="6">
                                            <p:graphicEl>
                                              <a:dgm id="{50A96C8B-70B6-496A-AADE-51BC01C42134}"/>
                                            </p:graphicEl>
                                          </p:spTgt>
                                        </p:tgtEl>
                                      </p:cBhvr>
                                    </p:animEffect>
                                    <p:anim calcmode="lin" valueType="num">
                                      <p:cBhvr>
                                        <p:cTn id="36" dur="1000" fill="hold"/>
                                        <p:tgtEl>
                                          <p:spTgt spid="6">
                                            <p:graphicEl>
                                              <a:dgm id="{50A96C8B-70B6-496A-AADE-51BC01C42134}"/>
                                            </p:graphicEl>
                                          </p:spTgt>
                                        </p:tgtEl>
                                        <p:attrNameLst>
                                          <p:attrName>ppt_x</p:attrName>
                                        </p:attrNameLst>
                                      </p:cBhvr>
                                      <p:tavLst>
                                        <p:tav tm="0">
                                          <p:val>
                                            <p:strVal val="#ppt_x"/>
                                          </p:val>
                                        </p:tav>
                                        <p:tav tm="100000">
                                          <p:val>
                                            <p:strVal val="#ppt_x"/>
                                          </p:val>
                                        </p:tav>
                                      </p:tavLst>
                                    </p:anim>
                                    <p:anim calcmode="lin" valueType="num">
                                      <p:cBhvr>
                                        <p:cTn id="37" dur="1000" fill="hold"/>
                                        <p:tgtEl>
                                          <p:spTgt spid="6">
                                            <p:graphicEl>
                                              <a:dgm id="{50A96C8B-70B6-496A-AADE-51BC01C4213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Sub>
          <a:bldDgm bld="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3 Marcador de número de diapositiva"/>
          <p:cNvSpPr>
            <a:spLocks noGrp="1"/>
          </p:cNvSpPr>
          <p:nvPr>
            <p:ph type="sldNum" sz="quarter" idx="12"/>
          </p:nvPr>
        </p:nvSpPr>
        <p:spPr/>
        <p:txBody>
          <a:bodyPr/>
          <a:lstStyle/>
          <a:p>
            <a:fld id="{103161EA-3838-4585-991A-9FE3F83376D8}" type="slidenum">
              <a:rPr lang="en-US" smtClean="0"/>
              <a:pPr/>
              <a:t>67</a:t>
            </a:fld>
            <a:endParaRPr lang="en-US" dirty="0"/>
          </a:p>
        </p:txBody>
      </p:sp>
      <p:sp>
        <p:nvSpPr>
          <p:cNvPr id="2" name="1 CuadroTexto"/>
          <p:cNvSpPr txBox="1"/>
          <p:nvPr/>
        </p:nvSpPr>
        <p:spPr>
          <a:xfrm>
            <a:off x="539552" y="3068960"/>
            <a:ext cx="8064896" cy="923330"/>
          </a:xfrm>
          <a:prstGeom prst="rect">
            <a:avLst/>
          </a:prstGeom>
          <a:noFill/>
        </p:spPr>
        <p:txBody>
          <a:bodyPr wrap="square" rtlCol="0">
            <a:spAutoFit/>
          </a:bodyPr>
          <a:lstStyle/>
          <a:p>
            <a:pPr algn="ctr"/>
            <a:r>
              <a:rPr lang="es-EC"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Muchas Gracias</a:t>
            </a:r>
            <a:endParaRPr lang="es-EC"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91133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5200" y="620688"/>
            <a:ext cx="8229600" cy="1143000"/>
          </a:xfrm>
        </p:spPr>
        <p:txBody>
          <a:bodyPr/>
          <a:lstStyle/>
          <a:p>
            <a:pPr algn="l"/>
            <a:r>
              <a:rPr lang="es-ES" dirty="0" smtClean="0"/>
              <a:t>INTRODUCCIÓN </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7</a:t>
            </a:fld>
            <a:endParaRPr lang="en-US" dirty="0"/>
          </a:p>
        </p:txBody>
      </p:sp>
      <p:graphicFrame>
        <p:nvGraphicFramePr>
          <p:cNvPr id="8" name="Diagrama 7"/>
          <p:cNvGraphicFramePr/>
          <p:nvPr>
            <p:extLst>
              <p:ext uri="{D42A27DB-BD31-4B8C-83A1-F6EECF244321}">
                <p14:modId xmlns:p14="http://schemas.microsoft.com/office/powerpoint/2010/main" val="1099302019"/>
              </p:ext>
            </p:extLst>
          </p:nvPr>
        </p:nvGraphicFramePr>
        <p:xfrm>
          <a:off x="2389584" y="1124744"/>
          <a:ext cx="5804992" cy="27363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p:cNvGraphicFramePr/>
          <p:nvPr>
            <p:extLst>
              <p:ext uri="{D42A27DB-BD31-4B8C-83A1-F6EECF244321}">
                <p14:modId xmlns:p14="http://schemas.microsoft.com/office/powerpoint/2010/main" val="1527978778"/>
              </p:ext>
            </p:extLst>
          </p:nvPr>
        </p:nvGraphicFramePr>
        <p:xfrm>
          <a:off x="1547664" y="2996952"/>
          <a:ext cx="7177136" cy="28941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agen 6"/>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35696" y="3284985"/>
            <a:ext cx="1944216" cy="1728192"/>
          </a:xfrm>
          <a:prstGeom prst="rect">
            <a:avLst/>
          </a:prstGeom>
          <a:noFill/>
          <a:ln>
            <a:noFill/>
          </a:ln>
        </p:spPr>
      </p:pic>
      <p:pic>
        <p:nvPicPr>
          <p:cNvPr id="9" name="Imagen 8"/>
          <p:cNvPicPr/>
          <p:nvPr/>
        </p:nvPicPr>
        <p:blipFill>
          <a:blip r:embed="rId13">
            <a:extLst>
              <a:ext uri="{28A0092B-C50C-407E-A947-70E740481C1C}">
                <a14:useLocalDpi xmlns:a14="http://schemas.microsoft.com/office/drawing/2010/main" val="0"/>
              </a:ext>
            </a:extLst>
          </a:blip>
          <a:srcRect/>
          <a:stretch>
            <a:fillRect/>
          </a:stretch>
        </p:blipFill>
        <p:spPr bwMode="auto">
          <a:xfrm>
            <a:off x="4139952" y="3317304"/>
            <a:ext cx="2016224" cy="1715393"/>
          </a:xfrm>
          <a:prstGeom prst="rect">
            <a:avLst/>
          </a:prstGeom>
          <a:noFill/>
          <a:ln>
            <a:noFill/>
          </a:ln>
        </p:spPr>
      </p:pic>
      <p:pic>
        <p:nvPicPr>
          <p:cNvPr id="10" name="Imagen 9" descr="C:\Users\TOSHIBA\Desktop\AccidentesTransito\fotosSenales\senales3.jpg"/>
          <p:cNvPicPr/>
          <p:nvPr/>
        </p:nvPicPr>
        <p:blipFill rotWithShape="1">
          <a:blip r:embed="rId14" cstate="print">
            <a:extLst>
              <a:ext uri="{28A0092B-C50C-407E-A947-70E740481C1C}">
                <a14:useLocalDpi xmlns:a14="http://schemas.microsoft.com/office/drawing/2010/main" val="0"/>
              </a:ext>
            </a:extLst>
          </a:blip>
          <a:srcRect l="4506" t="16406" r="5387" b="3887"/>
          <a:stretch/>
        </p:blipFill>
        <p:spPr bwMode="auto">
          <a:xfrm>
            <a:off x="6444208" y="3314701"/>
            <a:ext cx="2016224" cy="17153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398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8" grpId="0">
        <p:bldAsOne/>
      </p:bldGraphic>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3 Marcador de número de diapositiva"/>
          <p:cNvSpPr>
            <a:spLocks noGrp="1"/>
          </p:cNvSpPr>
          <p:nvPr>
            <p:ph type="sldNum" sz="quarter" idx="12"/>
          </p:nvPr>
        </p:nvSpPr>
        <p:spPr/>
        <p:txBody>
          <a:bodyPr/>
          <a:lstStyle/>
          <a:p>
            <a:fld id="{103161EA-3838-4585-991A-9FE3F83376D8}" type="slidenum">
              <a:rPr lang="en-US" smtClean="0"/>
              <a:pPr/>
              <a:t>8</a:t>
            </a:fld>
            <a:endParaRPr lang="en-US" dirty="0"/>
          </a:p>
        </p:txBody>
      </p:sp>
      <p:graphicFrame>
        <p:nvGraphicFramePr>
          <p:cNvPr id="5" name="Diagram 2"/>
          <p:cNvGraphicFramePr/>
          <p:nvPr>
            <p:extLst>
              <p:ext uri="{D42A27DB-BD31-4B8C-83A1-F6EECF244321}">
                <p14:modId xmlns:p14="http://schemas.microsoft.com/office/powerpoint/2010/main" val="1263415265"/>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352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n-US" dirty="0" err="1" smtClean="0"/>
              <a:t>Autores</a:t>
            </a:r>
            <a:r>
              <a:rPr lang="en-US" dirty="0" smtClean="0"/>
              <a:t>: Cristian Conlago   - Alexander </a:t>
            </a:r>
            <a:r>
              <a:rPr lang="en-US" dirty="0" err="1" smtClean="0"/>
              <a:t>Yunda</a:t>
            </a:r>
            <a:r>
              <a:rPr lang="en-US" dirty="0" smtClean="0"/>
              <a:t>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9</a:t>
            </a:fld>
            <a:endParaRPr lang="en-US" dirty="0"/>
          </a:p>
        </p:txBody>
      </p:sp>
      <p:graphicFrame>
        <p:nvGraphicFramePr>
          <p:cNvPr id="6" name="Tabla 5"/>
          <p:cNvGraphicFramePr>
            <a:graphicFrameLocks noGrp="1"/>
          </p:cNvGraphicFramePr>
          <p:nvPr>
            <p:extLst>
              <p:ext uri="{D42A27DB-BD31-4B8C-83A1-F6EECF244321}">
                <p14:modId xmlns:p14="http://schemas.microsoft.com/office/powerpoint/2010/main" val="3241899564"/>
              </p:ext>
            </p:extLst>
          </p:nvPr>
        </p:nvGraphicFramePr>
        <p:xfrm>
          <a:off x="323528" y="1693586"/>
          <a:ext cx="4561504" cy="4574286"/>
        </p:xfrm>
        <a:graphic>
          <a:graphicData uri="http://schemas.openxmlformats.org/drawingml/2006/table">
            <a:tbl>
              <a:tblPr firstRow="1" firstCol="1" bandRow="1">
                <a:tableStyleId>{E8B1032C-EA38-4F05-BA0D-38AFFFC7BED3}</a:tableStyleId>
              </a:tblPr>
              <a:tblGrid>
                <a:gridCol w="3919442"/>
                <a:gridCol w="642062"/>
              </a:tblGrid>
              <a:tr h="169840">
                <a:tc>
                  <a:txBody>
                    <a:bodyPr/>
                    <a:lstStyle/>
                    <a:p>
                      <a:pPr algn="ctr">
                        <a:lnSpc>
                          <a:spcPct val="115000"/>
                        </a:lnSpc>
                        <a:spcAft>
                          <a:spcPts val="0"/>
                        </a:spcAft>
                      </a:pPr>
                      <a:r>
                        <a:rPr lang="es-EC" sz="1800" dirty="0" smtClean="0">
                          <a:effectLst/>
                        </a:rPr>
                        <a:t>Causa  de muerte por accidentes de tránsito en el Ecuador</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909" marR="14909" marT="0" marB="0" anchor="ctr"/>
                </a:tc>
                <a:tc>
                  <a:txBody>
                    <a:bodyPr/>
                    <a:lstStyle/>
                    <a:p>
                      <a:pPr algn="l">
                        <a:lnSpc>
                          <a:spcPct val="115000"/>
                        </a:lnSpc>
                        <a:spcAft>
                          <a:spcPts val="0"/>
                        </a:spcAft>
                      </a:pPr>
                      <a:r>
                        <a:rPr lang="es-EC" sz="1800" dirty="0">
                          <a:effectLst/>
                        </a:rPr>
                        <a:t>%</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909" marR="14909" marT="0" marB="0" anchor="ctr"/>
                </a:tc>
              </a:tr>
              <a:tr h="402251">
                <a:tc>
                  <a:txBody>
                    <a:bodyPr/>
                    <a:lstStyle/>
                    <a:p>
                      <a:pPr algn="l">
                        <a:lnSpc>
                          <a:spcPct val="115000"/>
                        </a:lnSpc>
                        <a:spcAft>
                          <a:spcPts val="0"/>
                        </a:spcAft>
                      </a:pPr>
                      <a:r>
                        <a:rPr lang="es-EC" sz="1500" b="0" dirty="0">
                          <a:effectLst/>
                        </a:rPr>
                        <a:t>Conducir desatento a las condiciones de </a:t>
                      </a:r>
                      <a:r>
                        <a:rPr lang="es-EC" sz="1500" b="0" dirty="0" smtClean="0">
                          <a:effectLst/>
                        </a:rPr>
                        <a:t>tránsito (pantallas </a:t>
                      </a:r>
                      <a:r>
                        <a:rPr lang="es-EC" sz="1500" b="0" dirty="0">
                          <a:effectLst/>
                        </a:rPr>
                        <a:t>de video, comida, maquillaje o </a:t>
                      </a:r>
                      <a:r>
                        <a:rPr lang="es-EC" sz="1500" b="0" dirty="0" smtClean="0">
                          <a:effectLst/>
                        </a:rPr>
                        <a:t>cualquier otro </a:t>
                      </a:r>
                      <a:r>
                        <a:rPr lang="es-EC" sz="1500" b="0" dirty="0">
                          <a:effectLst/>
                        </a:rPr>
                        <a:t>elemento distractor)</a:t>
                      </a:r>
                      <a:endParaRPr lang="es-EC" sz="15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909" marR="14909" marT="0" marB="0" anchor="ctr"/>
                </a:tc>
                <a:tc>
                  <a:txBody>
                    <a:bodyPr/>
                    <a:lstStyle/>
                    <a:p>
                      <a:pPr algn="l">
                        <a:lnSpc>
                          <a:spcPct val="115000"/>
                        </a:lnSpc>
                        <a:spcAft>
                          <a:spcPts val="0"/>
                        </a:spcAft>
                      </a:pPr>
                      <a:r>
                        <a:rPr lang="es-EC" sz="1500">
                          <a:effectLst/>
                        </a:rPr>
                        <a:t>17,77</a:t>
                      </a:r>
                      <a:endParaRPr lang="es-EC"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14909" marR="14909" marT="0" marB="0" anchor="ctr"/>
                </a:tc>
              </a:tr>
              <a:tr h="265278">
                <a:tc>
                  <a:txBody>
                    <a:bodyPr/>
                    <a:lstStyle/>
                    <a:p>
                      <a:pPr algn="l">
                        <a:lnSpc>
                          <a:spcPct val="115000"/>
                        </a:lnSpc>
                        <a:spcAft>
                          <a:spcPts val="0"/>
                        </a:spcAft>
                      </a:pPr>
                      <a:r>
                        <a:rPr lang="es-EC" sz="1500" b="0" dirty="0">
                          <a:effectLst/>
                        </a:rPr>
                        <a:t>Conducir vehículo superando los límites máximos </a:t>
                      </a:r>
                      <a:r>
                        <a:rPr lang="es-EC" sz="1500" b="0" dirty="0" smtClean="0">
                          <a:effectLst/>
                        </a:rPr>
                        <a:t>de velocidad</a:t>
                      </a:r>
                      <a:endParaRPr lang="es-EC" sz="15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909" marR="14909" marT="0" marB="0" anchor="ctr"/>
                </a:tc>
                <a:tc>
                  <a:txBody>
                    <a:bodyPr/>
                    <a:lstStyle/>
                    <a:p>
                      <a:pPr algn="l">
                        <a:lnSpc>
                          <a:spcPct val="115000"/>
                        </a:lnSpc>
                        <a:spcAft>
                          <a:spcPts val="0"/>
                        </a:spcAft>
                      </a:pPr>
                      <a:r>
                        <a:rPr lang="es-EC" sz="1500">
                          <a:effectLst/>
                        </a:rPr>
                        <a:t>13,19</a:t>
                      </a:r>
                      <a:endParaRPr lang="es-EC"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14909" marR="14909" marT="0" marB="0" anchor="ctr"/>
                </a:tc>
              </a:tr>
              <a:tr h="265278">
                <a:tc>
                  <a:txBody>
                    <a:bodyPr/>
                    <a:lstStyle/>
                    <a:p>
                      <a:pPr algn="l">
                        <a:lnSpc>
                          <a:spcPct val="115000"/>
                        </a:lnSpc>
                        <a:spcAft>
                          <a:spcPts val="0"/>
                        </a:spcAft>
                      </a:pPr>
                      <a:r>
                        <a:rPr lang="es-EC" sz="1500" b="0" dirty="0">
                          <a:effectLst/>
                        </a:rPr>
                        <a:t>No transitar por las aceras o zonas de </a:t>
                      </a:r>
                      <a:r>
                        <a:rPr lang="es-EC" sz="1500" b="0" dirty="0" smtClean="0">
                          <a:effectLst/>
                        </a:rPr>
                        <a:t>seguridad destinadas </a:t>
                      </a:r>
                      <a:r>
                        <a:rPr lang="es-EC" sz="1500" b="0" dirty="0">
                          <a:effectLst/>
                        </a:rPr>
                        <a:t>para el efecto</a:t>
                      </a:r>
                      <a:endParaRPr lang="es-EC" sz="15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909" marR="14909" marT="0" marB="0" anchor="ctr"/>
                </a:tc>
                <a:tc>
                  <a:txBody>
                    <a:bodyPr/>
                    <a:lstStyle/>
                    <a:p>
                      <a:pPr algn="l">
                        <a:lnSpc>
                          <a:spcPct val="115000"/>
                        </a:lnSpc>
                        <a:spcAft>
                          <a:spcPts val="0"/>
                        </a:spcAft>
                      </a:pPr>
                      <a:r>
                        <a:rPr lang="es-EC" sz="1500">
                          <a:effectLst/>
                        </a:rPr>
                        <a:t>8,47</a:t>
                      </a:r>
                      <a:endParaRPr lang="es-EC"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14909" marR="14909" marT="0" marB="0" anchor="ctr"/>
                </a:tc>
              </a:tr>
              <a:tr h="265278">
                <a:tc>
                  <a:txBody>
                    <a:bodyPr/>
                    <a:lstStyle/>
                    <a:p>
                      <a:pPr algn="l">
                        <a:lnSpc>
                          <a:spcPct val="115000"/>
                        </a:lnSpc>
                        <a:spcAft>
                          <a:spcPts val="0"/>
                        </a:spcAft>
                      </a:pPr>
                      <a:r>
                        <a:rPr lang="es-EC" sz="1500" b="1" dirty="0">
                          <a:effectLst/>
                        </a:rPr>
                        <a:t>No respetar las señales reglamentarias de </a:t>
                      </a:r>
                      <a:r>
                        <a:rPr lang="es-EC" sz="1500" b="1" dirty="0" smtClean="0">
                          <a:effectLst/>
                        </a:rPr>
                        <a:t>tránsito (pare</a:t>
                      </a:r>
                      <a:r>
                        <a:rPr lang="es-EC" sz="1500" b="1" dirty="0">
                          <a:effectLst/>
                        </a:rPr>
                        <a:t>, ceda el paso, luz roja del semáforo)</a:t>
                      </a:r>
                      <a:endParaRPr lang="es-EC"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909" marR="14909" marT="0" marB="0" anchor="ctr"/>
                </a:tc>
                <a:tc>
                  <a:txBody>
                    <a:bodyPr/>
                    <a:lstStyle/>
                    <a:p>
                      <a:pPr algn="l">
                        <a:lnSpc>
                          <a:spcPct val="115000"/>
                        </a:lnSpc>
                        <a:spcAft>
                          <a:spcPts val="0"/>
                        </a:spcAft>
                      </a:pPr>
                      <a:r>
                        <a:rPr lang="es-EC" sz="1500" b="1" dirty="0">
                          <a:effectLst/>
                        </a:rPr>
                        <a:t>8,14</a:t>
                      </a:r>
                      <a:endParaRPr lang="es-EC"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909" marR="14909" marT="0" marB="0" anchor="ctr"/>
                </a:tc>
              </a:tr>
              <a:tr h="345292">
                <a:tc>
                  <a:txBody>
                    <a:bodyPr/>
                    <a:lstStyle/>
                    <a:p>
                      <a:pPr algn="l">
                        <a:lnSpc>
                          <a:spcPct val="115000"/>
                        </a:lnSpc>
                        <a:spcAft>
                          <a:spcPts val="0"/>
                        </a:spcAft>
                      </a:pPr>
                      <a:r>
                        <a:rPr lang="es-EC" sz="1500" b="0" dirty="0">
                          <a:effectLst/>
                        </a:rPr>
                        <a:t>Conduce bajo la influencia de alcohol, </a:t>
                      </a:r>
                      <a:r>
                        <a:rPr lang="es-EC" sz="1500" b="0" dirty="0" smtClean="0">
                          <a:effectLst/>
                        </a:rPr>
                        <a:t>sustancias estupefacientes </a:t>
                      </a:r>
                      <a:r>
                        <a:rPr lang="es-EC" sz="1500" b="0" dirty="0">
                          <a:effectLst/>
                        </a:rPr>
                        <a:t>o psicotrópicas y/o medicamentos</a:t>
                      </a:r>
                      <a:endParaRPr lang="es-EC" sz="15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909" marR="14909" marT="0" marB="0" anchor="ctr"/>
                </a:tc>
                <a:tc>
                  <a:txBody>
                    <a:bodyPr/>
                    <a:lstStyle/>
                    <a:p>
                      <a:pPr algn="l">
                        <a:lnSpc>
                          <a:spcPct val="115000"/>
                        </a:lnSpc>
                        <a:spcAft>
                          <a:spcPts val="0"/>
                        </a:spcAft>
                      </a:pPr>
                      <a:r>
                        <a:rPr lang="es-EC" sz="1500" dirty="0">
                          <a:effectLst/>
                        </a:rPr>
                        <a:t>6,83</a:t>
                      </a:r>
                      <a:endParaRPr lang="es-EC"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909" marR="14909" marT="0" marB="0" anchor="ctr"/>
                </a:tc>
              </a:tr>
              <a:tr h="265278">
                <a:tc>
                  <a:txBody>
                    <a:bodyPr/>
                    <a:lstStyle/>
                    <a:p>
                      <a:pPr algn="l">
                        <a:lnSpc>
                          <a:spcPct val="115000"/>
                        </a:lnSpc>
                        <a:spcAft>
                          <a:spcPts val="0"/>
                        </a:spcAft>
                      </a:pPr>
                      <a:r>
                        <a:rPr lang="es-EC" sz="1500" b="0" dirty="0">
                          <a:effectLst/>
                        </a:rPr>
                        <a:t>No ceder el derecho de vía o preferencia de paso </a:t>
                      </a:r>
                      <a:r>
                        <a:rPr lang="es-EC" sz="1500" b="0" dirty="0" smtClean="0">
                          <a:effectLst/>
                        </a:rPr>
                        <a:t>al peatón</a:t>
                      </a:r>
                      <a:endParaRPr lang="es-EC" sz="15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909" marR="14909" marT="0" marB="0" anchor="ctr"/>
                </a:tc>
                <a:tc>
                  <a:txBody>
                    <a:bodyPr/>
                    <a:lstStyle/>
                    <a:p>
                      <a:pPr algn="l">
                        <a:lnSpc>
                          <a:spcPct val="115000"/>
                        </a:lnSpc>
                        <a:spcAft>
                          <a:spcPts val="0"/>
                        </a:spcAft>
                      </a:pPr>
                      <a:r>
                        <a:rPr lang="es-EC" sz="1500" dirty="0">
                          <a:effectLst/>
                        </a:rPr>
                        <a:t>6,55</a:t>
                      </a:r>
                      <a:endParaRPr lang="es-EC"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909" marR="14909" marT="0" marB="0" anchor="ctr"/>
                </a:tc>
              </a:tr>
            </a:tbl>
          </a:graphicData>
        </a:graphic>
      </p:graphicFrame>
      <p:sp>
        <p:nvSpPr>
          <p:cNvPr id="8" name="Título 1"/>
          <p:cNvSpPr txBox="1">
            <a:spLocks/>
          </p:cNvSpPr>
          <p:nvPr/>
        </p:nvSpPr>
        <p:spPr>
          <a:xfrm>
            <a:off x="495200" y="684139"/>
            <a:ext cx="8229600" cy="114300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4400" kern="1200">
                <a:solidFill>
                  <a:schemeClr val="accent3">
                    <a:lumMod val="50000"/>
                  </a:schemeClr>
                </a:solidFill>
                <a:latin typeface="+mj-lt"/>
                <a:ea typeface="+mj-ea"/>
                <a:cs typeface="+mj-cs"/>
              </a:defRPr>
            </a:lvl1pPr>
          </a:lstStyle>
          <a:p>
            <a:pPr algn="l"/>
            <a:r>
              <a:rPr lang="es-ES" dirty="0" smtClean="0"/>
              <a:t>JUSTIFICACIÓN</a:t>
            </a:r>
            <a:endParaRPr lang="en-US" dirty="0"/>
          </a:p>
        </p:txBody>
      </p:sp>
      <p:pic>
        <p:nvPicPr>
          <p:cNvPr id="10" name="Imagen 9"/>
          <p:cNvPicPr>
            <a:picLocks noChangeAspect="1"/>
          </p:cNvPicPr>
          <p:nvPr/>
        </p:nvPicPr>
        <p:blipFill>
          <a:blip r:embed="rId2"/>
          <a:stretch>
            <a:fillRect/>
          </a:stretch>
        </p:blipFill>
        <p:spPr>
          <a:xfrm>
            <a:off x="5292080" y="1770887"/>
            <a:ext cx="3669789" cy="4043780"/>
          </a:xfrm>
          <a:prstGeom prst="rect">
            <a:avLst/>
          </a:prstGeom>
        </p:spPr>
      </p:pic>
    </p:spTree>
    <p:extLst>
      <p:ext uri="{BB962C8B-B14F-4D97-AF65-F5344CB8AC3E}">
        <p14:creationId xmlns:p14="http://schemas.microsoft.com/office/powerpoint/2010/main" val="97580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3"/>
</p:tagLst>
</file>

<file path=ppt/theme/theme1.xml><?xml version="1.0" encoding="utf-8"?>
<a:theme xmlns:a="http://schemas.openxmlformats.org/drawingml/2006/main" name="TS010385269">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D267936-D6B8-445C-B3C1-6EBD39F58C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TS010385269</Template>
  <TotalTime>9781</TotalTime>
  <Words>2728</Words>
  <Application>Microsoft Office PowerPoint</Application>
  <PresentationFormat>Presentación en pantalla (4:3)</PresentationFormat>
  <Paragraphs>544</Paragraphs>
  <Slides>67</Slides>
  <Notes>5</Notes>
  <HiddenSlides>0</HiddenSlides>
  <MMClips>1</MMClips>
  <ScaleCrop>false</ScaleCrop>
  <HeadingPairs>
    <vt:vector size="8" baseType="variant">
      <vt:variant>
        <vt:lpstr>Fuentes usadas</vt:lpstr>
      </vt:variant>
      <vt:variant>
        <vt:i4>6</vt:i4>
      </vt:variant>
      <vt:variant>
        <vt:lpstr>Tema</vt:lpstr>
      </vt:variant>
      <vt:variant>
        <vt:i4>2</vt:i4>
      </vt:variant>
      <vt:variant>
        <vt:lpstr>Servidores OLE incrustados</vt:lpstr>
      </vt:variant>
      <vt:variant>
        <vt:i4>2</vt:i4>
      </vt:variant>
      <vt:variant>
        <vt:lpstr>Títulos de diapositiva</vt:lpstr>
      </vt:variant>
      <vt:variant>
        <vt:i4>67</vt:i4>
      </vt:variant>
    </vt:vector>
  </HeadingPairs>
  <TitlesOfParts>
    <vt:vector size="77" baseType="lpstr">
      <vt:lpstr>Arial</vt:lpstr>
      <vt:lpstr>Calibri</vt:lpstr>
      <vt:lpstr>Cambria Math</vt:lpstr>
      <vt:lpstr>Franklin Gothic Demi Cond</vt:lpstr>
      <vt:lpstr>Franklin Gothic Medium Cond</vt:lpstr>
      <vt:lpstr>Times New Roman</vt:lpstr>
      <vt:lpstr>TS010385269</vt:lpstr>
      <vt:lpstr>Diseño personalizado</vt:lpstr>
      <vt:lpstr>Visio</vt:lpstr>
      <vt:lpstr>Visio.Drawing.15</vt:lpstr>
      <vt:lpstr>CARRERA DE INGENIERÍA EN ELECTRÓNICA, AUTOMATIZACIÓN Y CONTROL</vt:lpstr>
      <vt:lpstr>Presentación de PowerPoint</vt:lpstr>
      <vt:lpstr>Presentación de PowerPoint</vt:lpstr>
      <vt:lpstr>INTRODUCCIÓN </vt:lpstr>
      <vt:lpstr>INTRODUCCIÓN </vt:lpstr>
      <vt:lpstr>INTRODUCCIÓN </vt:lpstr>
      <vt:lpstr>INTRODUCCIÓN </vt:lpstr>
      <vt:lpstr>Presentación de PowerPoint</vt:lpstr>
      <vt:lpstr>Presentación de PowerPoint</vt:lpstr>
      <vt:lpstr>JUSTIFICACIÓN</vt:lpstr>
      <vt:lpstr>Presentación de PowerPoint</vt:lpstr>
      <vt:lpstr>Presentación de PowerPoint</vt:lpstr>
      <vt:lpstr>ALCANCE</vt:lpstr>
      <vt:lpstr>Presentación de PowerPoint</vt:lpstr>
      <vt:lpstr>Presentación de PowerPoint</vt:lpstr>
      <vt:lpstr>Presentación de PowerPoint</vt:lpstr>
      <vt:lpstr>Presentación de PowerPoint</vt:lpstr>
      <vt:lpstr>Presentación de PowerPoint</vt:lpstr>
      <vt:lpstr>DETECCIÓN</vt:lpstr>
      <vt:lpstr>Pre-procesamiento</vt:lpstr>
      <vt:lpstr>Elección del mejor espacio de color</vt:lpstr>
      <vt:lpstr>Elección del mejor espacio de color</vt:lpstr>
      <vt:lpstr>Presentación de PowerPoint</vt:lpstr>
      <vt:lpstr>Generación de regiones de interés (ROIs)</vt:lpstr>
      <vt:lpstr>Generación de regiones de interés (ROIs)</vt:lpstr>
      <vt:lpstr>Generación de regiones de interés (ROIs)</vt:lpstr>
      <vt:lpstr>Generación de regiones de interés (ROIs)</vt:lpstr>
      <vt:lpstr>Resultados parciales</vt:lpstr>
      <vt:lpstr>Presentación de PowerPoint</vt:lpstr>
      <vt:lpstr>RECONOCIMIENTO</vt:lpstr>
      <vt:lpstr>Pre-procesamiento</vt:lpstr>
      <vt:lpstr>Pre-procesamiento</vt:lpstr>
      <vt:lpstr>Pre-procesamiento</vt:lpstr>
      <vt:lpstr>Pre-procesamiento</vt:lpstr>
      <vt:lpstr>Pre-procesamiento</vt:lpstr>
      <vt:lpstr>Pre-procesamiento</vt:lpstr>
      <vt:lpstr>Pre-procesamiento</vt:lpstr>
      <vt:lpstr>Pre-procesamiento</vt:lpstr>
      <vt:lpstr>Pre-procesamiento</vt:lpstr>
      <vt:lpstr>Extracción de características con HOG</vt:lpstr>
      <vt:lpstr>Presentación de PowerPoint</vt:lpstr>
      <vt:lpstr>Extracción de características con HOG</vt:lpstr>
      <vt:lpstr>Extracción de características con HOG</vt:lpstr>
      <vt:lpstr>Extracción de características con HOG</vt:lpstr>
      <vt:lpstr>Extracción de características con HOG</vt:lpstr>
      <vt:lpstr>Clasificación usando SVM</vt:lpstr>
      <vt:lpstr>Clasificación usando SVM</vt:lpstr>
      <vt:lpstr>Clasificación usando SVM</vt:lpstr>
      <vt:lpstr>Clasificación usando SVM</vt:lpstr>
      <vt:lpstr>Clasificación usando SVM</vt:lpstr>
      <vt:lpstr>Clasificación usando SVM</vt:lpstr>
      <vt:lpstr>Presentación de PowerPoint</vt:lpstr>
      <vt:lpstr>PRUEBAS DE FUNCIONAMIENTO</vt:lpstr>
      <vt:lpstr>RESULTADOS</vt:lpstr>
      <vt:lpstr>RESULTADOS</vt:lpstr>
      <vt:lpstr>ANÁLISIS DE RESULTADOS</vt:lpstr>
      <vt:lpstr>ANÁLISIS DE RESULTADOS</vt:lpstr>
      <vt:lpstr>ANÁLISIS DE RESULTADOS</vt:lpstr>
      <vt:lpstr>Presentación de PowerPoint</vt:lpstr>
      <vt:lpstr>CONCLUSIONES</vt:lpstr>
      <vt:lpstr>CONCLUSIONES</vt:lpstr>
      <vt:lpstr>CONCLUSIONES</vt:lpstr>
      <vt:lpstr>CONCLUSIONES</vt:lpstr>
      <vt:lpstr>CONCLUSIONES</vt:lpstr>
      <vt:lpstr>CONCLUSIONES</vt:lpstr>
      <vt:lpstr>TRABAJOS FUTUROS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[Comunicación empresarial]</dc:title>
  <dc:creator>Cristian Conlago; Alexander Yunda</dc:creator>
  <cp:lastModifiedBy>Alexander Yunda</cp:lastModifiedBy>
  <cp:revision>537</cp:revision>
  <dcterms:created xsi:type="dcterms:W3CDTF">2014-02-12T01:31:30Z</dcterms:created>
  <dcterms:modified xsi:type="dcterms:W3CDTF">2016-11-22T04:47:28Z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TC103852699990</vt:lpwstr>
  </property>
</Properties>
</file>