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6EC9A-2EDC-4682-84EF-71E36233E965}" type="datetimeFigureOut">
              <a:rPr lang="es-ES" smtClean="0"/>
              <a:t>13/10/2016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F983-E7AE-4930-86EA-FD587F5968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55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6EC9A-2EDC-4682-84EF-71E36233E965}" type="datetimeFigureOut">
              <a:rPr lang="es-ES" smtClean="0"/>
              <a:t>13/10/2016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5F983-E7AE-4930-86EA-FD587F5968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469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3200" smtClean="0"/>
              <a:t/>
            </a:r>
            <a:br>
              <a:rPr lang="es-EC" sz="3200" smtClean="0"/>
            </a:br>
            <a:r>
              <a:rPr lang="es-EC" sz="3200" smtClean="0"/>
              <a:t>INGENIERÍA EN ELECTRÓNICA Y TELECOMUNICACIONES</a:t>
            </a:r>
            <a:br>
              <a:rPr lang="es-EC" sz="3200" smtClean="0"/>
            </a:br>
            <a:r>
              <a:rPr lang="es-EC" sz="3200" smtClean="0"/>
              <a:t>PROYECTO </a:t>
            </a:r>
            <a:r>
              <a:rPr lang="es-EC" sz="3200" smtClean="0"/>
              <a:t>DE TITULACIÓN</a:t>
            </a:r>
            <a:br>
              <a:rPr lang="es-EC" sz="3200" smtClean="0"/>
            </a:br>
            <a:endParaRPr lang="es-EC" sz="3200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22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/>
              <a:t>OPERADOR SOBEL</a:t>
            </a:r>
            <a:endParaRPr lang="es-EC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93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/>
              <a:t>PRUEBAS Y RESULTADOS</a:t>
            </a:r>
            <a:endParaRPr lang="es-EC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44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PSNR </a:t>
            </a:r>
            <a:r>
              <a:rPr lang="es-ES" i="1" smtClean="0"/>
              <a:t>(Peak Signal to Noise Ratio)</a:t>
            </a:r>
            <a:endParaRPr lang="es-E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12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RMSE </a:t>
            </a:r>
            <a:r>
              <a:rPr lang="es-ES" i="1" smtClean="0"/>
              <a:t>(</a:t>
            </a:r>
            <a:r>
              <a:rPr lang="en-US" b="1" i="1" smtClean="0"/>
              <a:t>Root Mean Square Error)</a:t>
            </a:r>
            <a:r>
              <a:rPr lang="es-ES" smtClean="0"/>
              <a:t/>
            </a:r>
            <a:br>
              <a:rPr lang="es-ES" smtClean="0"/>
            </a:br>
            <a:endParaRPr lang="es-E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94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SSIM </a:t>
            </a:r>
            <a:r>
              <a:rPr lang="en-US" b="1" i="1" smtClean="0"/>
              <a:t>(Structural Similarity Index)</a:t>
            </a:r>
            <a:r>
              <a:rPr lang="es-ES" smtClean="0"/>
              <a:t/>
            </a:r>
            <a:br>
              <a:rPr lang="es-ES" smtClean="0"/>
            </a:br>
            <a:endParaRPr lang="es-E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56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mtClean="0"/>
              <a:t>Comparación de Histogramas</a:t>
            </a:r>
            <a:endParaRPr lang="es-E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01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Resultados de Estegoanálisis con la herramienta StegExpose</a:t>
            </a:r>
            <a:endParaRPr lang="es-E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49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Conclusiones</a:t>
            </a:r>
            <a:endParaRPr lang="es-E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47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smtClean="0"/>
              <a:t>Recomendaciones</a:t>
            </a:r>
            <a:endParaRPr lang="es-ES" sz="2800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28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Trabajos Futuros</a:t>
            </a:r>
            <a:endParaRPr lang="es-E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69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/>
              <a:t>Esteganografía en imágenes</a:t>
            </a:r>
            <a:endParaRPr lang="es-EC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20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/>
              <a:t>Técnicas usadas</a:t>
            </a:r>
            <a:endParaRPr lang="es-EC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39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/>
              <a:t>Técnicas usadas</a:t>
            </a:r>
            <a:endParaRPr lang="es-EC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94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/>
              <a:t>IMAGEN RGB</a:t>
            </a:r>
            <a:endParaRPr lang="es-EC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87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000" smtClean="0"/>
              <a:t>TRANSFORMACIÓN DE COLOR REVERSIBLE</a:t>
            </a:r>
            <a:endParaRPr lang="es-EC" sz="2000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1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58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47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799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Panorámica</PresentationFormat>
  <Paragraphs>16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 INGENIERÍA EN ELECTRÓNICA Y TELECOMUNICACIONES PROYECTO DE TITULACIÓN </vt:lpstr>
      <vt:lpstr>Esteganografía en imágenes</vt:lpstr>
      <vt:lpstr>Técnicas usadas</vt:lpstr>
      <vt:lpstr>Técnicas usadas</vt:lpstr>
      <vt:lpstr>IMAGEN RGB</vt:lpstr>
      <vt:lpstr>TRANSFORMACIÓN DE COLOR REVERSIBLE</vt:lpstr>
      <vt:lpstr>Presentación de PowerPoint</vt:lpstr>
      <vt:lpstr>Presentación de PowerPoint</vt:lpstr>
      <vt:lpstr>Presentación de PowerPoint</vt:lpstr>
      <vt:lpstr>OPERADOR SOBEL</vt:lpstr>
      <vt:lpstr>PRUEBAS Y RESULTADOS</vt:lpstr>
      <vt:lpstr>PSNR (Peak Signal to Noise Ratio)</vt:lpstr>
      <vt:lpstr>RMSE (Root Mean Square Error) </vt:lpstr>
      <vt:lpstr>SSIM (Structural Similarity Index) </vt:lpstr>
      <vt:lpstr>Comparación de Histogramas</vt:lpstr>
      <vt:lpstr>Resultados de Estegoanálisis con la herramienta StegExpose</vt:lpstr>
      <vt:lpstr>Conclusiones</vt:lpstr>
      <vt:lpstr>Recomendaciones</vt:lpstr>
      <vt:lpstr>Trabajos Futuros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INGENIERÍA EN ELECTRÓNICA Y TELECOMUNICACIONES PROYECTO DE TITULACIÓN </dc:title>
  <dc:creator>GABY</dc:creator>
  <cp:lastModifiedBy>GABY</cp:lastModifiedBy>
  <cp:revision>1</cp:revision>
  <dcterms:created xsi:type="dcterms:W3CDTF">2016-10-13T17:37:16Z</dcterms:created>
  <dcterms:modified xsi:type="dcterms:W3CDTF">2016-10-13T17:37:16Z</dcterms:modified>
</cp:coreProperties>
</file>