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8" r:id="rId1"/>
  </p:sldMasterIdLst>
  <p:sldIdLst>
    <p:sldId id="256" r:id="rId2"/>
    <p:sldId id="257" r:id="rId3"/>
    <p:sldId id="258" r:id="rId4"/>
    <p:sldId id="273" r:id="rId5"/>
    <p:sldId id="274" r:id="rId6"/>
    <p:sldId id="261" r:id="rId7"/>
    <p:sldId id="262" r:id="rId8"/>
    <p:sldId id="263" r:id="rId9"/>
    <p:sldId id="264" r:id="rId10"/>
    <p:sldId id="265" r:id="rId11"/>
    <p:sldId id="275" r:id="rId12"/>
    <p:sldId id="276" r:id="rId13"/>
    <p:sldId id="267" r:id="rId14"/>
    <p:sldId id="277" r:id="rId15"/>
    <p:sldId id="269" r:id="rId16"/>
    <p:sldId id="270" r:id="rId17"/>
    <p:sldId id="280" r:id="rId18"/>
    <p:sldId id="281" r:id="rId19"/>
    <p:sldId id="279" r:id="rId20"/>
    <p:sldId id="282" r:id="rId21"/>
    <p:sldId id="278" r:id="rId22"/>
    <p:sldId id="271"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4" autoAdjust="0"/>
    <p:restoredTop sz="94660"/>
  </p:normalViewPr>
  <p:slideViewPr>
    <p:cSldViewPr snapToGrid="0">
      <p:cViewPr varScale="1">
        <p:scale>
          <a:sx n="74" d="100"/>
          <a:sy n="74" d="100"/>
        </p:scale>
        <p:origin x="3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png"/></Relationships>
</file>

<file path=ppt/diagrams/_rels/data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image" Target="../media/image18.jpg"/></Relationships>
</file>

<file path=ppt/diagrams/_rels/drawing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84F55-1753-4BBB-9D5F-70C0840B1DA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45EE345F-6615-4C20-9479-FDE6241C58FA}">
      <dgm:prSet phldrT="[Texto]" custT="1"/>
      <dgm:spPr/>
      <dgm:t>
        <a:bodyPr/>
        <a:lstStyle/>
        <a:p>
          <a:r>
            <a:rPr lang="es-EC" sz="3200" dirty="0" smtClean="0"/>
            <a:t>Ciclismo</a:t>
          </a:r>
          <a:endParaRPr lang="es-EC" sz="3200" dirty="0"/>
        </a:p>
      </dgm:t>
    </dgm:pt>
    <dgm:pt modelId="{9B4519EF-033E-4FCE-A8FE-D07EF000A656}" type="parTrans" cxnId="{EC0CA029-153F-45FA-A0B9-BCC731BAEE1B}">
      <dgm:prSet/>
      <dgm:spPr/>
      <dgm:t>
        <a:bodyPr/>
        <a:lstStyle/>
        <a:p>
          <a:endParaRPr lang="es-EC" sz="1800"/>
        </a:p>
      </dgm:t>
    </dgm:pt>
    <dgm:pt modelId="{2A5C139F-9625-4B5D-B5FA-E8FC90627056}" type="sibTrans" cxnId="{EC0CA029-153F-45FA-A0B9-BCC731BAEE1B}">
      <dgm:prSet/>
      <dgm:spPr/>
      <dgm:t>
        <a:bodyPr/>
        <a:lstStyle/>
        <a:p>
          <a:endParaRPr lang="es-EC" sz="1800"/>
        </a:p>
      </dgm:t>
    </dgm:pt>
    <dgm:pt modelId="{66E4E2BE-C018-4E51-ADA2-999E09A02395}">
      <dgm:prSet phldrT="[Texto]" custT="1"/>
      <dgm:spPr/>
      <dgm:t>
        <a:bodyPr anchor="ctr"/>
        <a:lstStyle/>
        <a:p>
          <a:r>
            <a:rPr lang="es-EC" sz="1600" dirty="0" smtClean="0"/>
            <a:t>Incremento de la disciplina deportiva</a:t>
          </a:r>
          <a:endParaRPr lang="es-EC" sz="1600" dirty="0"/>
        </a:p>
      </dgm:t>
    </dgm:pt>
    <dgm:pt modelId="{9AA28FE5-1270-46AF-A87D-2A01A5752ABA}" type="parTrans" cxnId="{C687AFB3-9529-463F-A3E8-97AD508B8A1D}">
      <dgm:prSet/>
      <dgm:spPr/>
      <dgm:t>
        <a:bodyPr/>
        <a:lstStyle/>
        <a:p>
          <a:endParaRPr lang="es-EC" sz="1800"/>
        </a:p>
      </dgm:t>
    </dgm:pt>
    <dgm:pt modelId="{F20651D6-A245-43E8-9B55-90809669F600}" type="sibTrans" cxnId="{C687AFB3-9529-463F-A3E8-97AD508B8A1D}">
      <dgm:prSet/>
      <dgm:spPr/>
      <dgm:t>
        <a:bodyPr/>
        <a:lstStyle/>
        <a:p>
          <a:endParaRPr lang="es-EC" sz="1800"/>
        </a:p>
      </dgm:t>
    </dgm:pt>
    <dgm:pt modelId="{7EB49A1D-1DA6-4629-AB4C-A29B24BB4E9A}">
      <dgm:prSet phldrT="[Texto]" custT="1"/>
      <dgm:spPr/>
      <dgm:t>
        <a:bodyPr anchor="ctr"/>
        <a:lstStyle/>
        <a:p>
          <a:r>
            <a:rPr lang="es-EC" sz="1600" dirty="0" smtClean="0"/>
            <a:t>Provincial / Nacional</a:t>
          </a:r>
        </a:p>
        <a:p>
          <a:r>
            <a:rPr lang="es-EC" sz="1600" dirty="0" smtClean="0"/>
            <a:t>Recreacional / Competitivo</a:t>
          </a:r>
        </a:p>
      </dgm:t>
    </dgm:pt>
    <dgm:pt modelId="{672BE5E8-7F85-4502-B8A6-B3040A45969C}" type="parTrans" cxnId="{A1CC77A0-9954-4D54-903C-612D85977C50}">
      <dgm:prSet/>
      <dgm:spPr/>
      <dgm:t>
        <a:bodyPr/>
        <a:lstStyle/>
        <a:p>
          <a:endParaRPr lang="es-EC" sz="1800"/>
        </a:p>
      </dgm:t>
    </dgm:pt>
    <dgm:pt modelId="{132CB138-EF01-48A4-B3CE-F4C3469125CF}" type="sibTrans" cxnId="{A1CC77A0-9954-4D54-903C-612D85977C50}">
      <dgm:prSet/>
      <dgm:spPr/>
      <dgm:t>
        <a:bodyPr/>
        <a:lstStyle/>
        <a:p>
          <a:endParaRPr lang="es-EC" sz="1800"/>
        </a:p>
      </dgm:t>
    </dgm:pt>
    <dgm:pt modelId="{5651D6B8-374A-4D67-AD8B-F538CD683BA2}">
      <dgm:prSet phldrT="[Texto]" custT="1"/>
      <dgm:spPr/>
      <dgm:t>
        <a:bodyPr/>
        <a:lstStyle/>
        <a:p>
          <a:r>
            <a:rPr lang="es-EC" sz="3200" dirty="0" smtClean="0"/>
            <a:t>SPINNING®</a:t>
          </a:r>
          <a:endParaRPr lang="es-EC" sz="3200" dirty="0"/>
        </a:p>
      </dgm:t>
    </dgm:pt>
    <dgm:pt modelId="{410E7F90-FB82-455E-B25C-BC81B50C262F}" type="parTrans" cxnId="{FBEA59A8-48BC-4EC0-8039-496583FC3E9D}">
      <dgm:prSet/>
      <dgm:spPr/>
      <dgm:t>
        <a:bodyPr/>
        <a:lstStyle/>
        <a:p>
          <a:endParaRPr lang="es-EC" sz="1800"/>
        </a:p>
      </dgm:t>
    </dgm:pt>
    <dgm:pt modelId="{65A98377-BB96-4037-B0B8-5C3668D1665C}" type="sibTrans" cxnId="{FBEA59A8-48BC-4EC0-8039-496583FC3E9D}">
      <dgm:prSet/>
      <dgm:spPr/>
      <dgm:t>
        <a:bodyPr/>
        <a:lstStyle/>
        <a:p>
          <a:endParaRPr lang="es-EC" sz="1800"/>
        </a:p>
      </dgm:t>
    </dgm:pt>
    <dgm:pt modelId="{31BD5407-C5F3-46CA-A942-99A3FFC4027B}">
      <dgm:prSet phldrT="[Texto]" custT="1"/>
      <dgm:spPr/>
      <dgm:t>
        <a:bodyPr anchor="ctr"/>
        <a:lstStyle/>
        <a:p>
          <a:r>
            <a:rPr lang="es-EC" sz="1600" dirty="0" smtClean="0"/>
            <a:t>Programa de entrenamiento AE</a:t>
          </a:r>
        </a:p>
        <a:p>
          <a:r>
            <a:rPr lang="es-EC" sz="1600" dirty="0" smtClean="0"/>
            <a:t>Marca registrada</a:t>
          </a:r>
          <a:endParaRPr lang="es-EC" sz="1600" dirty="0"/>
        </a:p>
      </dgm:t>
    </dgm:pt>
    <dgm:pt modelId="{C67E37C2-9A11-45A5-BEC1-41B2AEFAB5D1}" type="parTrans" cxnId="{6EC48902-0AA6-4142-B3E3-769723408C09}">
      <dgm:prSet/>
      <dgm:spPr/>
      <dgm:t>
        <a:bodyPr/>
        <a:lstStyle/>
        <a:p>
          <a:endParaRPr lang="es-EC" sz="1800"/>
        </a:p>
      </dgm:t>
    </dgm:pt>
    <dgm:pt modelId="{9FFBB6C7-D899-4A53-AFC6-545C6773D4C0}" type="sibTrans" cxnId="{6EC48902-0AA6-4142-B3E3-769723408C09}">
      <dgm:prSet/>
      <dgm:spPr/>
      <dgm:t>
        <a:bodyPr/>
        <a:lstStyle/>
        <a:p>
          <a:endParaRPr lang="es-EC" sz="1800"/>
        </a:p>
      </dgm:t>
    </dgm:pt>
    <dgm:pt modelId="{D9294A27-D9F9-4CF9-8CAE-231DB61CF216}">
      <dgm:prSet phldrT="[Texto]" custT="1"/>
      <dgm:spPr/>
      <dgm:t>
        <a:bodyPr anchor="ctr"/>
        <a:lstStyle/>
        <a:p>
          <a:r>
            <a:rPr lang="es-EC" sz="1600" dirty="0" smtClean="0"/>
            <a:t>Posiciones Corporales</a:t>
          </a:r>
        </a:p>
        <a:p>
          <a:r>
            <a:rPr lang="es-EC" sz="1600" dirty="0" smtClean="0"/>
            <a:t>Movimientos sobre la bicicleta</a:t>
          </a:r>
        </a:p>
        <a:p>
          <a:r>
            <a:rPr lang="es-EC" sz="1600" dirty="0" smtClean="0"/>
            <a:t>Control/desarrollo de Cadencia RPM</a:t>
          </a:r>
          <a:endParaRPr lang="es-EC" sz="1600" dirty="0"/>
        </a:p>
      </dgm:t>
    </dgm:pt>
    <dgm:pt modelId="{513411EC-FCA8-4D01-9E3F-86938E1124A3}" type="parTrans" cxnId="{9E80FBF2-3E08-44CD-BFB7-01C648264652}">
      <dgm:prSet/>
      <dgm:spPr/>
      <dgm:t>
        <a:bodyPr/>
        <a:lstStyle/>
        <a:p>
          <a:endParaRPr lang="es-EC" sz="1800"/>
        </a:p>
      </dgm:t>
    </dgm:pt>
    <dgm:pt modelId="{3B755B5C-E0F0-42EE-A535-3F0AE426B194}" type="sibTrans" cxnId="{9E80FBF2-3E08-44CD-BFB7-01C648264652}">
      <dgm:prSet/>
      <dgm:spPr/>
      <dgm:t>
        <a:bodyPr/>
        <a:lstStyle/>
        <a:p>
          <a:endParaRPr lang="es-EC" sz="1800"/>
        </a:p>
      </dgm:t>
    </dgm:pt>
    <dgm:pt modelId="{8195F064-7E27-4CAB-B036-289A99712703}">
      <dgm:prSet phldrT="[Texto]" custT="1"/>
      <dgm:spPr/>
      <dgm:t>
        <a:bodyPr/>
        <a:lstStyle/>
        <a:p>
          <a:r>
            <a:rPr lang="es-EC" sz="3200" dirty="0" smtClean="0"/>
            <a:t>Rendimiento Físico</a:t>
          </a:r>
          <a:endParaRPr lang="es-EC" sz="3200" dirty="0"/>
        </a:p>
      </dgm:t>
    </dgm:pt>
    <dgm:pt modelId="{C2B539E1-6569-4396-9DA5-84FEEF72E887}" type="parTrans" cxnId="{E3EF3004-D2E8-4E6F-860A-B9D7053B75A3}">
      <dgm:prSet/>
      <dgm:spPr/>
      <dgm:t>
        <a:bodyPr/>
        <a:lstStyle/>
        <a:p>
          <a:endParaRPr lang="es-EC" sz="1800"/>
        </a:p>
      </dgm:t>
    </dgm:pt>
    <dgm:pt modelId="{5F141027-50DE-404B-8989-B8DD1F66358A}" type="sibTrans" cxnId="{E3EF3004-D2E8-4E6F-860A-B9D7053B75A3}">
      <dgm:prSet/>
      <dgm:spPr/>
      <dgm:t>
        <a:bodyPr/>
        <a:lstStyle/>
        <a:p>
          <a:endParaRPr lang="es-EC" sz="1800"/>
        </a:p>
      </dgm:t>
    </dgm:pt>
    <dgm:pt modelId="{0BBD8363-EE4F-4D0F-A404-9A0A06B42090}">
      <dgm:prSet phldrT="[Texto]" custT="1"/>
      <dgm:spPr/>
      <dgm:t>
        <a:bodyPr anchor="ctr"/>
        <a:lstStyle/>
        <a:p>
          <a:r>
            <a:rPr lang="es-EC" sz="1600" dirty="0" smtClean="0"/>
            <a:t>Capacidad de realizar cualquier actividad física con la mayor eficiencia y menor gasto energético</a:t>
          </a:r>
          <a:endParaRPr lang="es-EC" sz="1600" dirty="0"/>
        </a:p>
      </dgm:t>
    </dgm:pt>
    <dgm:pt modelId="{D3CC287A-DF25-4D2A-8303-CF239B1AE31E}" type="parTrans" cxnId="{716071BC-ABDA-4994-8B85-AB8E945F9494}">
      <dgm:prSet/>
      <dgm:spPr/>
      <dgm:t>
        <a:bodyPr/>
        <a:lstStyle/>
        <a:p>
          <a:endParaRPr lang="es-EC" sz="1800"/>
        </a:p>
      </dgm:t>
    </dgm:pt>
    <dgm:pt modelId="{AF4620CD-D74E-47AD-B5BE-73B0BED6459C}" type="sibTrans" cxnId="{716071BC-ABDA-4994-8B85-AB8E945F9494}">
      <dgm:prSet/>
      <dgm:spPr/>
      <dgm:t>
        <a:bodyPr/>
        <a:lstStyle/>
        <a:p>
          <a:endParaRPr lang="es-EC" sz="1800"/>
        </a:p>
      </dgm:t>
    </dgm:pt>
    <dgm:pt modelId="{911C0829-E16F-45F4-8EA5-4D79B66E0547}">
      <dgm:prSet phldrT="[Texto]" custT="1"/>
      <dgm:spPr/>
      <dgm:t>
        <a:bodyPr anchor="ctr"/>
        <a:lstStyle/>
        <a:p>
          <a:r>
            <a:rPr lang="es-EC" sz="1600" dirty="0" smtClean="0"/>
            <a:t>R. Deportivo</a:t>
          </a:r>
        </a:p>
        <a:p>
          <a:r>
            <a:rPr lang="es-EC" sz="1600" dirty="0" smtClean="0"/>
            <a:t>Logros</a:t>
          </a:r>
        </a:p>
        <a:p>
          <a:r>
            <a:rPr lang="es-EC" sz="1600" dirty="0" smtClean="0"/>
            <a:t>Records</a:t>
          </a:r>
        </a:p>
        <a:p>
          <a:r>
            <a:rPr lang="es-EC" sz="1600" dirty="0" smtClean="0"/>
            <a:t>Entrenamiento</a:t>
          </a:r>
        </a:p>
      </dgm:t>
    </dgm:pt>
    <dgm:pt modelId="{B7310854-E053-4C24-93D0-16B1629363A8}" type="parTrans" cxnId="{879528EC-4827-4AE9-89B7-C9EEC453710C}">
      <dgm:prSet/>
      <dgm:spPr/>
      <dgm:t>
        <a:bodyPr/>
        <a:lstStyle/>
        <a:p>
          <a:endParaRPr lang="es-EC" sz="1800"/>
        </a:p>
      </dgm:t>
    </dgm:pt>
    <dgm:pt modelId="{BC9E3324-11E9-45FC-83A9-7554CD849C8B}" type="sibTrans" cxnId="{879528EC-4827-4AE9-89B7-C9EEC453710C}">
      <dgm:prSet/>
      <dgm:spPr/>
      <dgm:t>
        <a:bodyPr/>
        <a:lstStyle/>
        <a:p>
          <a:endParaRPr lang="es-EC" sz="1800"/>
        </a:p>
      </dgm:t>
    </dgm:pt>
    <dgm:pt modelId="{171C8136-01E6-43AD-8D08-3336F07ADAE6}" type="pres">
      <dgm:prSet presAssocID="{BC984F55-1753-4BBB-9D5F-70C0840B1DA7}" presName="theList" presStyleCnt="0">
        <dgm:presLayoutVars>
          <dgm:dir/>
          <dgm:animLvl val="lvl"/>
          <dgm:resizeHandles val="exact"/>
        </dgm:presLayoutVars>
      </dgm:prSet>
      <dgm:spPr/>
      <dgm:t>
        <a:bodyPr/>
        <a:lstStyle/>
        <a:p>
          <a:endParaRPr lang="es-EC"/>
        </a:p>
      </dgm:t>
    </dgm:pt>
    <dgm:pt modelId="{0BF00869-5DAA-4793-848F-408529038950}" type="pres">
      <dgm:prSet presAssocID="{45EE345F-6615-4C20-9479-FDE6241C58FA}" presName="compNode" presStyleCnt="0"/>
      <dgm:spPr/>
    </dgm:pt>
    <dgm:pt modelId="{94EC7697-9BE6-4617-BB52-B9A4C58A47CC}" type="pres">
      <dgm:prSet presAssocID="{45EE345F-6615-4C20-9479-FDE6241C58FA}" presName="aNode" presStyleLbl="bgShp" presStyleIdx="0" presStyleCnt="3"/>
      <dgm:spPr/>
      <dgm:t>
        <a:bodyPr/>
        <a:lstStyle/>
        <a:p>
          <a:endParaRPr lang="es-EC"/>
        </a:p>
      </dgm:t>
    </dgm:pt>
    <dgm:pt modelId="{7B24BC27-A716-4875-ACD2-BD7E5A1BE263}" type="pres">
      <dgm:prSet presAssocID="{45EE345F-6615-4C20-9479-FDE6241C58FA}" presName="textNode" presStyleLbl="bgShp" presStyleIdx="0" presStyleCnt="3"/>
      <dgm:spPr/>
      <dgm:t>
        <a:bodyPr/>
        <a:lstStyle/>
        <a:p>
          <a:endParaRPr lang="es-EC"/>
        </a:p>
      </dgm:t>
    </dgm:pt>
    <dgm:pt modelId="{33E0B8FC-0997-479E-87B1-4C8CA69A5E35}" type="pres">
      <dgm:prSet presAssocID="{45EE345F-6615-4C20-9479-FDE6241C58FA}" presName="compChildNode" presStyleCnt="0"/>
      <dgm:spPr/>
    </dgm:pt>
    <dgm:pt modelId="{9318DD38-D0C4-461E-B359-E8AC9E34547E}" type="pres">
      <dgm:prSet presAssocID="{45EE345F-6615-4C20-9479-FDE6241C58FA}" presName="theInnerList" presStyleCnt="0"/>
      <dgm:spPr/>
    </dgm:pt>
    <dgm:pt modelId="{0E7BDD56-5597-4B4B-A26F-F870890E378E}" type="pres">
      <dgm:prSet presAssocID="{66E4E2BE-C018-4E51-ADA2-999E09A02395}" presName="childNode" presStyleLbl="node1" presStyleIdx="0" presStyleCnt="6" custLinFactY="-1938" custLinFactNeighborX="0" custLinFactNeighborY="-100000">
        <dgm:presLayoutVars>
          <dgm:bulletEnabled val="1"/>
        </dgm:presLayoutVars>
      </dgm:prSet>
      <dgm:spPr/>
      <dgm:t>
        <a:bodyPr/>
        <a:lstStyle/>
        <a:p>
          <a:endParaRPr lang="es-EC"/>
        </a:p>
      </dgm:t>
    </dgm:pt>
    <dgm:pt modelId="{1C7F0B20-50A1-423F-9E8C-D6F5037EE392}" type="pres">
      <dgm:prSet presAssocID="{66E4E2BE-C018-4E51-ADA2-999E09A02395}" presName="aSpace2" presStyleCnt="0"/>
      <dgm:spPr/>
    </dgm:pt>
    <dgm:pt modelId="{BB785823-8382-43C7-B6E1-29C869CAD065}" type="pres">
      <dgm:prSet presAssocID="{7EB49A1D-1DA6-4629-AB4C-A29B24BB4E9A}" presName="childNode" presStyleLbl="node1" presStyleIdx="1" presStyleCnt="6" custLinFactNeighborX="-2276" custLinFactNeighborY="-46053">
        <dgm:presLayoutVars>
          <dgm:bulletEnabled val="1"/>
        </dgm:presLayoutVars>
      </dgm:prSet>
      <dgm:spPr/>
      <dgm:t>
        <a:bodyPr/>
        <a:lstStyle/>
        <a:p>
          <a:endParaRPr lang="es-EC"/>
        </a:p>
      </dgm:t>
    </dgm:pt>
    <dgm:pt modelId="{AE6F68D4-0655-41D0-B0B1-94906CE21DFD}" type="pres">
      <dgm:prSet presAssocID="{45EE345F-6615-4C20-9479-FDE6241C58FA}" presName="aSpace" presStyleCnt="0"/>
      <dgm:spPr/>
    </dgm:pt>
    <dgm:pt modelId="{23517FE0-92D3-456E-AB69-746590A9D2BA}" type="pres">
      <dgm:prSet presAssocID="{5651D6B8-374A-4D67-AD8B-F538CD683BA2}" presName="compNode" presStyleCnt="0"/>
      <dgm:spPr/>
    </dgm:pt>
    <dgm:pt modelId="{FB444642-6DB5-49DB-B380-FCBC8F36D4A9}" type="pres">
      <dgm:prSet presAssocID="{5651D6B8-374A-4D67-AD8B-F538CD683BA2}" presName="aNode" presStyleLbl="bgShp" presStyleIdx="1" presStyleCnt="3"/>
      <dgm:spPr/>
      <dgm:t>
        <a:bodyPr/>
        <a:lstStyle/>
        <a:p>
          <a:endParaRPr lang="es-EC"/>
        </a:p>
      </dgm:t>
    </dgm:pt>
    <dgm:pt modelId="{E14CF4B1-05C0-4241-B2CE-E7B524772C5B}" type="pres">
      <dgm:prSet presAssocID="{5651D6B8-374A-4D67-AD8B-F538CD683BA2}" presName="textNode" presStyleLbl="bgShp" presStyleIdx="1" presStyleCnt="3"/>
      <dgm:spPr/>
      <dgm:t>
        <a:bodyPr/>
        <a:lstStyle/>
        <a:p>
          <a:endParaRPr lang="es-EC"/>
        </a:p>
      </dgm:t>
    </dgm:pt>
    <dgm:pt modelId="{3912E96C-934B-446F-B51C-0D67989034AC}" type="pres">
      <dgm:prSet presAssocID="{5651D6B8-374A-4D67-AD8B-F538CD683BA2}" presName="compChildNode" presStyleCnt="0"/>
      <dgm:spPr/>
    </dgm:pt>
    <dgm:pt modelId="{771CDB7A-1DC2-4FA9-B2CB-124B5F32DB0A}" type="pres">
      <dgm:prSet presAssocID="{5651D6B8-374A-4D67-AD8B-F538CD683BA2}" presName="theInnerList" presStyleCnt="0"/>
      <dgm:spPr/>
    </dgm:pt>
    <dgm:pt modelId="{3CF59B26-79A3-4739-BA7A-2794E4ECC810}" type="pres">
      <dgm:prSet presAssocID="{31BD5407-C5F3-46CA-A942-99A3FFC4027B}" presName="childNode" presStyleLbl="node1" presStyleIdx="2" presStyleCnt="6" custScaleX="96978" custScaleY="47803" custLinFactNeighborX="-162" custLinFactNeighborY="-52919">
        <dgm:presLayoutVars>
          <dgm:bulletEnabled val="1"/>
        </dgm:presLayoutVars>
      </dgm:prSet>
      <dgm:spPr/>
      <dgm:t>
        <a:bodyPr/>
        <a:lstStyle/>
        <a:p>
          <a:endParaRPr lang="es-EC"/>
        </a:p>
      </dgm:t>
    </dgm:pt>
    <dgm:pt modelId="{760C42BC-CC8C-4386-8D26-05C5B562B3AD}" type="pres">
      <dgm:prSet presAssocID="{31BD5407-C5F3-46CA-A942-99A3FFC4027B}" presName="aSpace2" presStyleCnt="0"/>
      <dgm:spPr/>
    </dgm:pt>
    <dgm:pt modelId="{D8EE76C9-8367-40DD-A149-0EE2002BF7D8}" type="pres">
      <dgm:prSet presAssocID="{D9294A27-D9F9-4CF9-8CAE-231DB61CF216}" presName="childNode" presStyleLbl="node1" presStyleIdx="3" presStyleCnt="6" custScaleX="104529" custScaleY="39394" custLinFactNeighborX="-162" custLinFactNeighborY="-72921">
        <dgm:presLayoutVars>
          <dgm:bulletEnabled val="1"/>
        </dgm:presLayoutVars>
      </dgm:prSet>
      <dgm:spPr/>
      <dgm:t>
        <a:bodyPr/>
        <a:lstStyle/>
        <a:p>
          <a:endParaRPr lang="es-EC"/>
        </a:p>
      </dgm:t>
    </dgm:pt>
    <dgm:pt modelId="{516DC86C-88A4-4FDA-8D6F-4A4ABD32F527}" type="pres">
      <dgm:prSet presAssocID="{5651D6B8-374A-4D67-AD8B-F538CD683BA2}" presName="aSpace" presStyleCnt="0"/>
      <dgm:spPr/>
    </dgm:pt>
    <dgm:pt modelId="{FB872AD6-D539-490D-8A04-D850FCAECFE2}" type="pres">
      <dgm:prSet presAssocID="{8195F064-7E27-4CAB-B036-289A99712703}" presName="compNode" presStyleCnt="0"/>
      <dgm:spPr/>
    </dgm:pt>
    <dgm:pt modelId="{5958175C-3A63-47AC-A12B-2518ADF3EFDD}" type="pres">
      <dgm:prSet presAssocID="{8195F064-7E27-4CAB-B036-289A99712703}" presName="aNode" presStyleLbl="bgShp" presStyleIdx="2" presStyleCnt="3"/>
      <dgm:spPr/>
      <dgm:t>
        <a:bodyPr/>
        <a:lstStyle/>
        <a:p>
          <a:endParaRPr lang="es-EC"/>
        </a:p>
      </dgm:t>
    </dgm:pt>
    <dgm:pt modelId="{3149FADB-0E26-4E78-B09A-6F4B185731AB}" type="pres">
      <dgm:prSet presAssocID="{8195F064-7E27-4CAB-B036-289A99712703}" presName="textNode" presStyleLbl="bgShp" presStyleIdx="2" presStyleCnt="3"/>
      <dgm:spPr/>
      <dgm:t>
        <a:bodyPr/>
        <a:lstStyle/>
        <a:p>
          <a:endParaRPr lang="es-EC"/>
        </a:p>
      </dgm:t>
    </dgm:pt>
    <dgm:pt modelId="{BF41E6D0-204A-4C76-8BC8-E4E9F3293DC6}" type="pres">
      <dgm:prSet presAssocID="{8195F064-7E27-4CAB-B036-289A99712703}" presName="compChildNode" presStyleCnt="0"/>
      <dgm:spPr/>
    </dgm:pt>
    <dgm:pt modelId="{CBCEB495-820D-45B1-8D70-BEEB211EBF27}" type="pres">
      <dgm:prSet presAssocID="{8195F064-7E27-4CAB-B036-289A99712703}" presName="theInnerList" presStyleCnt="0"/>
      <dgm:spPr/>
    </dgm:pt>
    <dgm:pt modelId="{C6FBB7AF-D627-4B21-99CE-0BC1A8E73EC1}" type="pres">
      <dgm:prSet presAssocID="{0BBD8363-EE4F-4D0F-A404-9A0A06B42090}" presName="childNode" presStyleLbl="node1" presStyleIdx="4" presStyleCnt="6" custScaleX="98991" custScaleY="223939" custLinFactY="-18834" custLinFactNeighborX="454" custLinFactNeighborY="-100000">
        <dgm:presLayoutVars>
          <dgm:bulletEnabled val="1"/>
        </dgm:presLayoutVars>
      </dgm:prSet>
      <dgm:spPr/>
      <dgm:t>
        <a:bodyPr/>
        <a:lstStyle/>
        <a:p>
          <a:endParaRPr lang="es-EC"/>
        </a:p>
      </dgm:t>
    </dgm:pt>
    <dgm:pt modelId="{A4BAB0F6-A52C-467F-9E54-932ADC73A13E}" type="pres">
      <dgm:prSet presAssocID="{0BBD8363-EE4F-4D0F-A404-9A0A06B42090}" presName="aSpace2" presStyleCnt="0"/>
      <dgm:spPr/>
    </dgm:pt>
    <dgm:pt modelId="{69A32782-F2E5-4341-B81E-28E667C0F098}" type="pres">
      <dgm:prSet presAssocID="{911C0829-E16F-45F4-8EA5-4D79B66E0547}" presName="childNode" presStyleLbl="node1" presStyleIdx="5" presStyleCnt="6" custScaleX="99899" custScaleY="194970" custLinFactY="-4506" custLinFactNeighborY="-100000">
        <dgm:presLayoutVars>
          <dgm:bulletEnabled val="1"/>
        </dgm:presLayoutVars>
      </dgm:prSet>
      <dgm:spPr/>
      <dgm:t>
        <a:bodyPr/>
        <a:lstStyle/>
        <a:p>
          <a:endParaRPr lang="es-EC"/>
        </a:p>
      </dgm:t>
    </dgm:pt>
  </dgm:ptLst>
  <dgm:cxnLst>
    <dgm:cxn modelId="{EC0CA029-153F-45FA-A0B9-BCC731BAEE1B}" srcId="{BC984F55-1753-4BBB-9D5F-70C0840B1DA7}" destId="{45EE345F-6615-4C20-9479-FDE6241C58FA}" srcOrd="0" destOrd="0" parTransId="{9B4519EF-033E-4FCE-A8FE-D07EF000A656}" sibTransId="{2A5C139F-9625-4B5D-B5FA-E8FC90627056}"/>
    <dgm:cxn modelId="{06F8CF55-D8DC-4FCC-9F40-4FA74758B028}" type="presOf" srcId="{7EB49A1D-1DA6-4629-AB4C-A29B24BB4E9A}" destId="{BB785823-8382-43C7-B6E1-29C869CAD065}" srcOrd="0" destOrd="0" presId="urn:microsoft.com/office/officeart/2005/8/layout/lProcess2"/>
    <dgm:cxn modelId="{EEF48DBC-61AE-4CC2-B710-D067647A231F}" type="presOf" srcId="{45EE345F-6615-4C20-9479-FDE6241C58FA}" destId="{94EC7697-9BE6-4617-BB52-B9A4C58A47CC}" srcOrd="0" destOrd="0" presId="urn:microsoft.com/office/officeart/2005/8/layout/lProcess2"/>
    <dgm:cxn modelId="{6EC48902-0AA6-4142-B3E3-769723408C09}" srcId="{5651D6B8-374A-4D67-AD8B-F538CD683BA2}" destId="{31BD5407-C5F3-46CA-A942-99A3FFC4027B}" srcOrd="0" destOrd="0" parTransId="{C67E37C2-9A11-45A5-BEC1-41B2AEFAB5D1}" sibTransId="{9FFBB6C7-D899-4A53-AFC6-545C6773D4C0}"/>
    <dgm:cxn modelId="{C687AFB3-9529-463F-A3E8-97AD508B8A1D}" srcId="{45EE345F-6615-4C20-9479-FDE6241C58FA}" destId="{66E4E2BE-C018-4E51-ADA2-999E09A02395}" srcOrd="0" destOrd="0" parTransId="{9AA28FE5-1270-46AF-A87D-2A01A5752ABA}" sibTransId="{F20651D6-A245-43E8-9B55-90809669F600}"/>
    <dgm:cxn modelId="{A02A9452-6BE4-4833-8FF0-BFF93FD6004F}" type="presOf" srcId="{8195F064-7E27-4CAB-B036-289A99712703}" destId="{3149FADB-0E26-4E78-B09A-6F4B185731AB}" srcOrd="1" destOrd="0" presId="urn:microsoft.com/office/officeart/2005/8/layout/lProcess2"/>
    <dgm:cxn modelId="{716071BC-ABDA-4994-8B85-AB8E945F9494}" srcId="{8195F064-7E27-4CAB-B036-289A99712703}" destId="{0BBD8363-EE4F-4D0F-A404-9A0A06B42090}" srcOrd="0" destOrd="0" parTransId="{D3CC287A-DF25-4D2A-8303-CF239B1AE31E}" sibTransId="{AF4620CD-D74E-47AD-B5BE-73B0BED6459C}"/>
    <dgm:cxn modelId="{C38FD692-EE48-4FEA-A51D-6D7D80CE3B2F}" type="presOf" srcId="{D9294A27-D9F9-4CF9-8CAE-231DB61CF216}" destId="{D8EE76C9-8367-40DD-A149-0EE2002BF7D8}" srcOrd="0" destOrd="0" presId="urn:microsoft.com/office/officeart/2005/8/layout/lProcess2"/>
    <dgm:cxn modelId="{A1CC77A0-9954-4D54-903C-612D85977C50}" srcId="{45EE345F-6615-4C20-9479-FDE6241C58FA}" destId="{7EB49A1D-1DA6-4629-AB4C-A29B24BB4E9A}" srcOrd="1" destOrd="0" parTransId="{672BE5E8-7F85-4502-B8A6-B3040A45969C}" sibTransId="{132CB138-EF01-48A4-B3CE-F4C3469125CF}"/>
    <dgm:cxn modelId="{FBEA59A8-48BC-4EC0-8039-496583FC3E9D}" srcId="{BC984F55-1753-4BBB-9D5F-70C0840B1DA7}" destId="{5651D6B8-374A-4D67-AD8B-F538CD683BA2}" srcOrd="1" destOrd="0" parTransId="{410E7F90-FB82-455E-B25C-BC81B50C262F}" sibTransId="{65A98377-BB96-4037-B0B8-5C3668D1665C}"/>
    <dgm:cxn modelId="{9E80FBF2-3E08-44CD-BFB7-01C648264652}" srcId="{5651D6B8-374A-4D67-AD8B-F538CD683BA2}" destId="{D9294A27-D9F9-4CF9-8CAE-231DB61CF216}" srcOrd="1" destOrd="0" parTransId="{513411EC-FCA8-4D01-9E3F-86938E1124A3}" sibTransId="{3B755B5C-E0F0-42EE-A535-3F0AE426B194}"/>
    <dgm:cxn modelId="{00CF9221-E69E-4515-AC1F-5312BBD48F7B}" type="presOf" srcId="{31BD5407-C5F3-46CA-A942-99A3FFC4027B}" destId="{3CF59B26-79A3-4739-BA7A-2794E4ECC810}" srcOrd="0" destOrd="0" presId="urn:microsoft.com/office/officeart/2005/8/layout/lProcess2"/>
    <dgm:cxn modelId="{E3EF3004-D2E8-4E6F-860A-B9D7053B75A3}" srcId="{BC984F55-1753-4BBB-9D5F-70C0840B1DA7}" destId="{8195F064-7E27-4CAB-B036-289A99712703}" srcOrd="2" destOrd="0" parTransId="{C2B539E1-6569-4396-9DA5-84FEEF72E887}" sibTransId="{5F141027-50DE-404B-8989-B8DD1F66358A}"/>
    <dgm:cxn modelId="{879528EC-4827-4AE9-89B7-C9EEC453710C}" srcId="{8195F064-7E27-4CAB-B036-289A99712703}" destId="{911C0829-E16F-45F4-8EA5-4D79B66E0547}" srcOrd="1" destOrd="0" parTransId="{B7310854-E053-4C24-93D0-16B1629363A8}" sibTransId="{BC9E3324-11E9-45FC-83A9-7554CD849C8B}"/>
    <dgm:cxn modelId="{6856548F-1C05-4AD9-A09C-94B0531D19CB}" type="presOf" srcId="{BC984F55-1753-4BBB-9D5F-70C0840B1DA7}" destId="{171C8136-01E6-43AD-8D08-3336F07ADAE6}" srcOrd="0" destOrd="0" presId="urn:microsoft.com/office/officeart/2005/8/layout/lProcess2"/>
    <dgm:cxn modelId="{3FC95319-82F1-402B-A874-B7595B8A6561}" type="presOf" srcId="{66E4E2BE-C018-4E51-ADA2-999E09A02395}" destId="{0E7BDD56-5597-4B4B-A26F-F870890E378E}" srcOrd="0" destOrd="0" presId="urn:microsoft.com/office/officeart/2005/8/layout/lProcess2"/>
    <dgm:cxn modelId="{EC65661F-7DC2-4A5C-9F5C-9A3A27F4DA81}" type="presOf" srcId="{911C0829-E16F-45F4-8EA5-4D79B66E0547}" destId="{69A32782-F2E5-4341-B81E-28E667C0F098}" srcOrd="0" destOrd="0" presId="urn:microsoft.com/office/officeart/2005/8/layout/lProcess2"/>
    <dgm:cxn modelId="{9C837D85-280F-474A-BED1-520157EDBBE9}" type="presOf" srcId="{8195F064-7E27-4CAB-B036-289A99712703}" destId="{5958175C-3A63-47AC-A12B-2518ADF3EFDD}" srcOrd="0" destOrd="0" presId="urn:microsoft.com/office/officeart/2005/8/layout/lProcess2"/>
    <dgm:cxn modelId="{7550DBB1-25F6-40F9-9D5F-66521C69A004}" type="presOf" srcId="{0BBD8363-EE4F-4D0F-A404-9A0A06B42090}" destId="{C6FBB7AF-D627-4B21-99CE-0BC1A8E73EC1}" srcOrd="0" destOrd="0" presId="urn:microsoft.com/office/officeart/2005/8/layout/lProcess2"/>
    <dgm:cxn modelId="{67663C74-8478-40F0-BAD6-B4C3A8556724}" type="presOf" srcId="{5651D6B8-374A-4D67-AD8B-F538CD683BA2}" destId="{E14CF4B1-05C0-4241-B2CE-E7B524772C5B}" srcOrd="1" destOrd="0" presId="urn:microsoft.com/office/officeart/2005/8/layout/lProcess2"/>
    <dgm:cxn modelId="{37B3624E-CD39-4ED8-896C-7A767C7DA99E}" type="presOf" srcId="{5651D6B8-374A-4D67-AD8B-F538CD683BA2}" destId="{FB444642-6DB5-49DB-B380-FCBC8F36D4A9}" srcOrd="0" destOrd="0" presId="urn:microsoft.com/office/officeart/2005/8/layout/lProcess2"/>
    <dgm:cxn modelId="{6F462B17-443C-46CA-956A-C4DABF0AA087}" type="presOf" srcId="{45EE345F-6615-4C20-9479-FDE6241C58FA}" destId="{7B24BC27-A716-4875-ACD2-BD7E5A1BE263}" srcOrd="1" destOrd="0" presId="urn:microsoft.com/office/officeart/2005/8/layout/lProcess2"/>
    <dgm:cxn modelId="{14A2599A-0867-4F81-A15F-608BEACBD511}" type="presParOf" srcId="{171C8136-01E6-43AD-8D08-3336F07ADAE6}" destId="{0BF00869-5DAA-4793-848F-408529038950}" srcOrd="0" destOrd="0" presId="urn:microsoft.com/office/officeart/2005/8/layout/lProcess2"/>
    <dgm:cxn modelId="{242C239C-7EC2-4B9C-9DB9-D7A9AD948F0B}" type="presParOf" srcId="{0BF00869-5DAA-4793-848F-408529038950}" destId="{94EC7697-9BE6-4617-BB52-B9A4C58A47CC}" srcOrd="0" destOrd="0" presId="urn:microsoft.com/office/officeart/2005/8/layout/lProcess2"/>
    <dgm:cxn modelId="{32B8E65E-31AD-4196-AE77-AC8289CE9551}" type="presParOf" srcId="{0BF00869-5DAA-4793-848F-408529038950}" destId="{7B24BC27-A716-4875-ACD2-BD7E5A1BE263}" srcOrd="1" destOrd="0" presId="urn:microsoft.com/office/officeart/2005/8/layout/lProcess2"/>
    <dgm:cxn modelId="{C5FD3B7D-BDCD-4D2F-A808-96150DC45F44}" type="presParOf" srcId="{0BF00869-5DAA-4793-848F-408529038950}" destId="{33E0B8FC-0997-479E-87B1-4C8CA69A5E35}" srcOrd="2" destOrd="0" presId="urn:microsoft.com/office/officeart/2005/8/layout/lProcess2"/>
    <dgm:cxn modelId="{5C2DF08B-2710-479D-927E-44271823BC35}" type="presParOf" srcId="{33E0B8FC-0997-479E-87B1-4C8CA69A5E35}" destId="{9318DD38-D0C4-461E-B359-E8AC9E34547E}" srcOrd="0" destOrd="0" presId="urn:microsoft.com/office/officeart/2005/8/layout/lProcess2"/>
    <dgm:cxn modelId="{0534B9DF-0D00-402C-8023-BE0B96F8DD9E}" type="presParOf" srcId="{9318DD38-D0C4-461E-B359-E8AC9E34547E}" destId="{0E7BDD56-5597-4B4B-A26F-F870890E378E}" srcOrd="0" destOrd="0" presId="urn:microsoft.com/office/officeart/2005/8/layout/lProcess2"/>
    <dgm:cxn modelId="{AC1BA158-CD64-45CE-8443-4BD41E88BBCC}" type="presParOf" srcId="{9318DD38-D0C4-461E-B359-E8AC9E34547E}" destId="{1C7F0B20-50A1-423F-9E8C-D6F5037EE392}" srcOrd="1" destOrd="0" presId="urn:microsoft.com/office/officeart/2005/8/layout/lProcess2"/>
    <dgm:cxn modelId="{6D97E27B-4F32-4370-ADB1-9C1A8008F589}" type="presParOf" srcId="{9318DD38-D0C4-461E-B359-E8AC9E34547E}" destId="{BB785823-8382-43C7-B6E1-29C869CAD065}" srcOrd="2" destOrd="0" presId="urn:microsoft.com/office/officeart/2005/8/layout/lProcess2"/>
    <dgm:cxn modelId="{C6B09E3E-95F9-46A9-9887-614A562EFDEA}" type="presParOf" srcId="{171C8136-01E6-43AD-8D08-3336F07ADAE6}" destId="{AE6F68D4-0655-41D0-B0B1-94906CE21DFD}" srcOrd="1" destOrd="0" presId="urn:microsoft.com/office/officeart/2005/8/layout/lProcess2"/>
    <dgm:cxn modelId="{81C83073-488D-48C1-A4DA-A1B9E0801591}" type="presParOf" srcId="{171C8136-01E6-43AD-8D08-3336F07ADAE6}" destId="{23517FE0-92D3-456E-AB69-746590A9D2BA}" srcOrd="2" destOrd="0" presId="urn:microsoft.com/office/officeart/2005/8/layout/lProcess2"/>
    <dgm:cxn modelId="{D5ECD49B-8F8A-4FD7-85AA-6F8EF0E8A7EB}" type="presParOf" srcId="{23517FE0-92D3-456E-AB69-746590A9D2BA}" destId="{FB444642-6DB5-49DB-B380-FCBC8F36D4A9}" srcOrd="0" destOrd="0" presId="urn:microsoft.com/office/officeart/2005/8/layout/lProcess2"/>
    <dgm:cxn modelId="{1EECF8C0-E14F-4BE7-A0D4-C6B85023C9F1}" type="presParOf" srcId="{23517FE0-92D3-456E-AB69-746590A9D2BA}" destId="{E14CF4B1-05C0-4241-B2CE-E7B524772C5B}" srcOrd="1" destOrd="0" presId="urn:microsoft.com/office/officeart/2005/8/layout/lProcess2"/>
    <dgm:cxn modelId="{C651BAB9-03B6-4C2C-823A-1D6008B914C4}" type="presParOf" srcId="{23517FE0-92D3-456E-AB69-746590A9D2BA}" destId="{3912E96C-934B-446F-B51C-0D67989034AC}" srcOrd="2" destOrd="0" presId="urn:microsoft.com/office/officeart/2005/8/layout/lProcess2"/>
    <dgm:cxn modelId="{3A4D7640-EC43-4AAC-BBEF-CC9264DEBFD9}" type="presParOf" srcId="{3912E96C-934B-446F-B51C-0D67989034AC}" destId="{771CDB7A-1DC2-4FA9-B2CB-124B5F32DB0A}" srcOrd="0" destOrd="0" presId="urn:microsoft.com/office/officeart/2005/8/layout/lProcess2"/>
    <dgm:cxn modelId="{C8810A9C-6E26-4A7D-A783-C5F33632CC53}" type="presParOf" srcId="{771CDB7A-1DC2-4FA9-B2CB-124B5F32DB0A}" destId="{3CF59B26-79A3-4739-BA7A-2794E4ECC810}" srcOrd="0" destOrd="0" presId="urn:microsoft.com/office/officeart/2005/8/layout/lProcess2"/>
    <dgm:cxn modelId="{9F70A6C7-FCBF-47C9-A5E1-C09DB7E0F2BE}" type="presParOf" srcId="{771CDB7A-1DC2-4FA9-B2CB-124B5F32DB0A}" destId="{760C42BC-CC8C-4386-8D26-05C5B562B3AD}" srcOrd="1" destOrd="0" presId="urn:microsoft.com/office/officeart/2005/8/layout/lProcess2"/>
    <dgm:cxn modelId="{C69D2EB2-ABFB-4B0F-926E-C9CD307C3EF3}" type="presParOf" srcId="{771CDB7A-1DC2-4FA9-B2CB-124B5F32DB0A}" destId="{D8EE76C9-8367-40DD-A149-0EE2002BF7D8}" srcOrd="2" destOrd="0" presId="urn:microsoft.com/office/officeart/2005/8/layout/lProcess2"/>
    <dgm:cxn modelId="{6B2CFABD-BEF2-4CFB-8A10-D6757CB1D204}" type="presParOf" srcId="{171C8136-01E6-43AD-8D08-3336F07ADAE6}" destId="{516DC86C-88A4-4FDA-8D6F-4A4ABD32F527}" srcOrd="3" destOrd="0" presId="urn:microsoft.com/office/officeart/2005/8/layout/lProcess2"/>
    <dgm:cxn modelId="{F1FE2505-1A3C-48CE-B27E-23D262C41650}" type="presParOf" srcId="{171C8136-01E6-43AD-8D08-3336F07ADAE6}" destId="{FB872AD6-D539-490D-8A04-D850FCAECFE2}" srcOrd="4" destOrd="0" presId="urn:microsoft.com/office/officeart/2005/8/layout/lProcess2"/>
    <dgm:cxn modelId="{5FCA1650-283B-4D3A-8FCD-C8334644CDF5}" type="presParOf" srcId="{FB872AD6-D539-490D-8A04-D850FCAECFE2}" destId="{5958175C-3A63-47AC-A12B-2518ADF3EFDD}" srcOrd="0" destOrd="0" presId="urn:microsoft.com/office/officeart/2005/8/layout/lProcess2"/>
    <dgm:cxn modelId="{0382ED34-CC18-4F18-8BEB-B587E629B441}" type="presParOf" srcId="{FB872AD6-D539-490D-8A04-D850FCAECFE2}" destId="{3149FADB-0E26-4E78-B09A-6F4B185731AB}" srcOrd="1" destOrd="0" presId="urn:microsoft.com/office/officeart/2005/8/layout/lProcess2"/>
    <dgm:cxn modelId="{EF8E9AB1-078C-4D53-A2F0-E5AF6CF2FED6}" type="presParOf" srcId="{FB872AD6-D539-490D-8A04-D850FCAECFE2}" destId="{BF41E6D0-204A-4C76-8BC8-E4E9F3293DC6}" srcOrd="2" destOrd="0" presId="urn:microsoft.com/office/officeart/2005/8/layout/lProcess2"/>
    <dgm:cxn modelId="{1E5F3491-F09A-4F37-A4A7-F90C10BAEE18}" type="presParOf" srcId="{BF41E6D0-204A-4C76-8BC8-E4E9F3293DC6}" destId="{CBCEB495-820D-45B1-8D70-BEEB211EBF27}" srcOrd="0" destOrd="0" presId="urn:microsoft.com/office/officeart/2005/8/layout/lProcess2"/>
    <dgm:cxn modelId="{CEA5B168-E420-4F1B-B069-3E5979033383}" type="presParOf" srcId="{CBCEB495-820D-45B1-8D70-BEEB211EBF27}" destId="{C6FBB7AF-D627-4B21-99CE-0BC1A8E73EC1}" srcOrd="0" destOrd="0" presId="urn:microsoft.com/office/officeart/2005/8/layout/lProcess2"/>
    <dgm:cxn modelId="{07C03A4B-BC97-4078-857C-ADE3B40B222A}" type="presParOf" srcId="{CBCEB495-820D-45B1-8D70-BEEB211EBF27}" destId="{A4BAB0F6-A52C-467F-9E54-932ADC73A13E}" srcOrd="1" destOrd="0" presId="urn:microsoft.com/office/officeart/2005/8/layout/lProcess2"/>
    <dgm:cxn modelId="{15B526FD-4DB7-4E25-B85A-4AF4291415B0}" type="presParOf" srcId="{CBCEB495-820D-45B1-8D70-BEEB211EBF27}" destId="{69A32782-F2E5-4341-B81E-28E667C0F09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84F55-1753-4BBB-9D5F-70C0840B1DA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45EE345F-6615-4C20-9479-FDE6241C58FA}">
      <dgm:prSet phldrT="[Texto]" custT="1"/>
      <dgm:spPr/>
      <dgm:t>
        <a:bodyPr/>
        <a:lstStyle/>
        <a:p>
          <a:r>
            <a:rPr lang="es-EC" sz="3200" dirty="0" smtClean="0"/>
            <a:t>Ciclismo</a:t>
          </a:r>
          <a:endParaRPr lang="es-EC" sz="3200" dirty="0"/>
        </a:p>
      </dgm:t>
    </dgm:pt>
    <dgm:pt modelId="{9B4519EF-033E-4FCE-A8FE-D07EF000A656}" type="parTrans" cxnId="{EC0CA029-153F-45FA-A0B9-BCC731BAEE1B}">
      <dgm:prSet/>
      <dgm:spPr/>
      <dgm:t>
        <a:bodyPr/>
        <a:lstStyle/>
        <a:p>
          <a:endParaRPr lang="es-EC" sz="1800"/>
        </a:p>
      </dgm:t>
    </dgm:pt>
    <dgm:pt modelId="{2A5C139F-9625-4B5D-B5FA-E8FC90627056}" type="sibTrans" cxnId="{EC0CA029-153F-45FA-A0B9-BCC731BAEE1B}">
      <dgm:prSet/>
      <dgm:spPr/>
      <dgm:t>
        <a:bodyPr/>
        <a:lstStyle/>
        <a:p>
          <a:endParaRPr lang="es-EC" sz="1800"/>
        </a:p>
      </dgm:t>
    </dgm:pt>
    <dgm:pt modelId="{66E4E2BE-C018-4E51-ADA2-999E09A02395}">
      <dgm:prSet phldrT="[Texto]" custT="1"/>
      <dgm:spPr/>
      <dgm:t>
        <a:bodyPr anchor="ctr"/>
        <a:lstStyle/>
        <a:p>
          <a:r>
            <a:rPr lang="es-EC" sz="1600" dirty="0" smtClean="0"/>
            <a:t>Incremento de la disciplina deportiva</a:t>
          </a:r>
          <a:endParaRPr lang="es-EC" sz="1600" dirty="0"/>
        </a:p>
      </dgm:t>
    </dgm:pt>
    <dgm:pt modelId="{9AA28FE5-1270-46AF-A87D-2A01A5752ABA}" type="parTrans" cxnId="{C687AFB3-9529-463F-A3E8-97AD508B8A1D}">
      <dgm:prSet/>
      <dgm:spPr/>
      <dgm:t>
        <a:bodyPr/>
        <a:lstStyle/>
        <a:p>
          <a:endParaRPr lang="es-EC" sz="1800"/>
        </a:p>
      </dgm:t>
    </dgm:pt>
    <dgm:pt modelId="{F20651D6-A245-43E8-9B55-90809669F600}" type="sibTrans" cxnId="{C687AFB3-9529-463F-A3E8-97AD508B8A1D}">
      <dgm:prSet/>
      <dgm:spPr/>
      <dgm:t>
        <a:bodyPr/>
        <a:lstStyle/>
        <a:p>
          <a:endParaRPr lang="es-EC" sz="1800"/>
        </a:p>
      </dgm:t>
    </dgm:pt>
    <dgm:pt modelId="{7EB49A1D-1DA6-4629-AB4C-A29B24BB4E9A}">
      <dgm:prSet phldrT="[Texto]" custT="1"/>
      <dgm:spPr/>
      <dgm:t>
        <a:bodyPr anchor="ctr"/>
        <a:lstStyle/>
        <a:p>
          <a:r>
            <a:rPr lang="es-EC" sz="1600" dirty="0" smtClean="0"/>
            <a:t>Provincial / Nacional</a:t>
          </a:r>
        </a:p>
        <a:p>
          <a:r>
            <a:rPr lang="es-EC" sz="1600" dirty="0" smtClean="0"/>
            <a:t>Recreacional / Competitivo</a:t>
          </a:r>
        </a:p>
      </dgm:t>
    </dgm:pt>
    <dgm:pt modelId="{672BE5E8-7F85-4502-B8A6-B3040A45969C}" type="parTrans" cxnId="{A1CC77A0-9954-4D54-903C-612D85977C50}">
      <dgm:prSet/>
      <dgm:spPr/>
      <dgm:t>
        <a:bodyPr/>
        <a:lstStyle/>
        <a:p>
          <a:endParaRPr lang="es-EC" sz="1800"/>
        </a:p>
      </dgm:t>
    </dgm:pt>
    <dgm:pt modelId="{132CB138-EF01-48A4-B3CE-F4C3469125CF}" type="sibTrans" cxnId="{A1CC77A0-9954-4D54-903C-612D85977C50}">
      <dgm:prSet/>
      <dgm:spPr/>
      <dgm:t>
        <a:bodyPr/>
        <a:lstStyle/>
        <a:p>
          <a:endParaRPr lang="es-EC" sz="1800"/>
        </a:p>
      </dgm:t>
    </dgm:pt>
    <dgm:pt modelId="{5651D6B8-374A-4D67-AD8B-F538CD683BA2}">
      <dgm:prSet phldrT="[Texto]" custT="1"/>
      <dgm:spPr/>
      <dgm:t>
        <a:bodyPr/>
        <a:lstStyle/>
        <a:p>
          <a:r>
            <a:rPr lang="es-EC" sz="3200" dirty="0" smtClean="0"/>
            <a:t>SPINNING®</a:t>
          </a:r>
          <a:endParaRPr lang="es-EC" sz="3200" dirty="0"/>
        </a:p>
      </dgm:t>
    </dgm:pt>
    <dgm:pt modelId="{410E7F90-FB82-455E-B25C-BC81B50C262F}" type="parTrans" cxnId="{FBEA59A8-48BC-4EC0-8039-496583FC3E9D}">
      <dgm:prSet/>
      <dgm:spPr/>
      <dgm:t>
        <a:bodyPr/>
        <a:lstStyle/>
        <a:p>
          <a:endParaRPr lang="es-EC" sz="1800"/>
        </a:p>
      </dgm:t>
    </dgm:pt>
    <dgm:pt modelId="{65A98377-BB96-4037-B0B8-5C3668D1665C}" type="sibTrans" cxnId="{FBEA59A8-48BC-4EC0-8039-496583FC3E9D}">
      <dgm:prSet/>
      <dgm:spPr/>
      <dgm:t>
        <a:bodyPr/>
        <a:lstStyle/>
        <a:p>
          <a:endParaRPr lang="es-EC" sz="1800"/>
        </a:p>
      </dgm:t>
    </dgm:pt>
    <dgm:pt modelId="{31BD5407-C5F3-46CA-A942-99A3FFC4027B}">
      <dgm:prSet phldrT="[Texto]" custT="1"/>
      <dgm:spPr/>
      <dgm:t>
        <a:bodyPr anchor="ctr"/>
        <a:lstStyle/>
        <a:p>
          <a:r>
            <a:rPr lang="es-EC" sz="1600" dirty="0" smtClean="0"/>
            <a:t>Programa de entrenamiento AE</a:t>
          </a:r>
        </a:p>
        <a:p>
          <a:r>
            <a:rPr lang="es-EC" sz="1600" dirty="0" smtClean="0"/>
            <a:t>Marca registrada</a:t>
          </a:r>
          <a:endParaRPr lang="es-EC" sz="1600" dirty="0"/>
        </a:p>
      </dgm:t>
    </dgm:pt>
    <dgm:pt modelId="{C67E37C2-9A11-45A5-BEC1-41B2AEFAB5D1}" type="parTrans" cxnId="{6EC48902-0AA6-4142-B3E3-769723408C09}">
      <dgm:prSet/>
      <dgm:spPr/>
      <dgm:t>
        <a:bodyPr/>
        <a:lstStyle/>
        <a:p>
          <a:endParaRPr lang="es-EC" sz="1800"/>
        </a:p>
      </dgm:t>
    </dgm:pt>
    <dgm:pt modelId="{9FFBB6C7-D899-4A53-AFC6-545C6773D4C0}" type="sibTrans" cxnId="{6EC48902-0AA6-4142-B3E3-769723408C09}">
      <dgm:prSet/>
      <dgm:spPr/>
      <dgm:t>
        <a:bodyPr/>
        <a:lstStyle/>
        <a:p>
          <a:endParaRPr lang="es-EC" sz="1800"/>
        </a:p>
      </dgm:t>
    </dgm:pt>
    <dgm:pt modelId="{D9294A27-D9F9-4CF9-8CAE-231DB61CF216}">
      <dgm:prSet phldrT="[Texto]" custT="1"/>
      <dgm:spPr/>
      <dgm:t>
        <a:bodyPr anchor="ctr"/>
        <a:lstStyle/>
        <a:p>
          <a:r>
            <a:rPr lang="es-EC" sz="1600" dirty="0" smtClean="0"/>
            <a:t>Posiciones Corporales</a:t>
          </a:r>
        </a:p>
        <a:p>
          <a:r>
            <a:rPr lang="es-EC" sz="1600" dirty="0" smtClean="0"/>
            <a:t>Movimientos sobre la bicicleta</a:t>
          </a:r>
        </a:p>
        <a:p>
          <a:r>
            <a:rPr lang="es-EC" sz="1600" dirty="0" smtClean="0"/>
            <a:t>Control/desarrollo de Cadencia RPM</a:t>
          </a:r>
          <a:endParaRPr lang="es-EC" sz="1600" dirty="0"/>
        </a:p>
      </dgm:t>
    </dgm:pt>
    <dgm:pt modelId="{513411EC-FCA8-4D01-9E3F-86938E1124A3}" type="parTrans" cxnId="{9E80FBF2-3E08-44CD-BFB7-01C648264652}">
      <dgm:prSet/>
      <dgm:spPr/>
      <dgm:t>
        <a:bodyPr/>
        <a:lstStyle/>
        <a:p>
          <a:endParaRPr lang="es-EC" sz="1800"/>
        </a:p>
      </dgm:t>
    </dgm:pt>
    <dgm:pt modelId="{3B755B5C-E0F0-42EE-A535-3F0AE426B194}" type="sibTrans" cxnId="{9E80FBF2-3E08-44CD-BFB7-01C648264652}">
      <dgm:prSet/>
      <dgm:spPr/>
      <dgm:t>
        <a:bodyPr/>
        <a:lstStyle/>
        <a:p>
          <a:endParaRPr lang="es-EC" sz="1800"/>
        </a:p>
      </dgm:t>
    </dgm:pt>
    <dgm:pt modelId="{8195F064-7E27-4CAB-B036-289A99712703}">
      <dgm:prSet phldrT="[Texto]" custT="1"/>
      <dgm:spPr/>
      <dgm:t>
        <a:bodyPr/>
        <a:lstStyle/>
        <a:p>
          <a:r>
            <a:rPr lang="es-EC" sz="3200" dirty="0" smtClean="0"/>
            <a:t>Rendimiento Físico</a:t>
          </a:r>
          <a:endParaRPr lang="es-EC" sz="3200" dirty="0"/>
        </a:p>
      </dgm:t>
    </dgm:pt>
    <dgm:pt modelId="{C2B539E1-6569-4396-9DA5-84FEEF72E887}" type="parTrans" cxnId="{E3EF3004-D2E8-4E6F-860A-B9D7053B75A3}">
      <dgm:prSet/>
      <dgm:spPr/>
      <dgm:t>
        <a:bodyPr/>
        <a:lstStyle/>
        <a:p>
          <a:endParaRPr lang="es-EC" sz="1800"/>
        </a:p>
      </dgm:t>
    </dgm:pt>
    <dgm:pt modelId="{5F141027-50DE-404B-8989-B8DD1F66358A}" type="sibTrans" cxnId="{E3EF3004-D2E8-4E6F-860A-B9D7053B75A3}">
      <dgm:prSet/>
      <dgm:spPr/>
      <dgm:t>
        <a:bodyPr/>
        <a:lstStyle/>
        <a:p>
          <a:endParaRPr lang="es-EC" sz="1800"/>
        </a:p>
      </dgm:t>
    </dgm:pt>
    <dgm:pt modelId="{0BBD8363-EE4F-4D0F-A404-9A0A06B42090}">
      <dgm:prSet phldrT="[Texto]" custT="1"/>
      <dgm:spPr/>
      <dgm:t>
        <a:bodyPr anchor="ctr"/>
        <a:lstStyle/>
        <a:p>
          <a:r>
            <a:rPr lang="es-EC" sz="1600" dirty="0" smtClean="0"/>
            <a:t>Capacidad de realizar cualquier actividad física con la mayor desempeño y menor gasto energético </a:t>
          </a:r>
        </a:p>
        <a:p>
          <a:r>
            <a:rPr lang="es-EC" sz="1600" dirty="0" smtClean="0"/>
            <a:t>“eficiencia”</a:t>
          </a:r>
          <a:endParaRPr lang="es-EC" sz="1600" dirty="0"/>
        </a:p>
      </dgm:t>
    </dgm:pt>
    <dgm:pt modelId="{D3CC287A-DF25-4D2A-8303-CF239B1AE31E}" type="parTrans" cxnId="{716071BC-ABDA-4994-8B85-AB8E945F9494}">
      <dgm:prSet/>
      <dgm:spPr/>
      <dgm:t>
        <a:bodyPr/>
        <a:lstStyle/>
        <a:p>
          <a:endParaRPr lang="es-EC" sz="1800"/>
        </a:p>
      </dgm:t>
    </dgm:pt>
    <dgm:pt modelId="{AF4620CD-D74E-47AD-B5BE-73B0BED6459C}" type="sibTrans" cxnId="{716071BC-ABDA-4994-8B85-AB8E945F9494}">
      <dgm:prSet/>
      <dgm:spPr/>
      <dgm:t>
        <a:bodyPr/>
        <a:lstStyle/>
        <a:p>
          <a:endParaRPr lang="es-EC" sz="1800"/>
        </a:p>
      </dgm:t>
    </dgm:pt>
    <dgm:pt modelId="{911C0829-E16F-45F4-8EA5-4D79B66E0547}">
      <dgm:prSet phldrT="[Texto]" custT="1"/>
      <dgm:spPr/>
      <dgm:t>
        <a:bodyPr anchor="ctr"/>
        <a:lstStyle/>
        <a:p>
          <a:r>
            <a:rPr lang="es-EC" sz="1600" dirty="0" smtClean="0"/>
            <a:t>R. Deportivo</a:t>
          </a:r>
        </a:p>
        <a:p>
          <a:r>
            <a:rPr lang="es-EC" sz="1600" dirty="0" smtClean="0"/>
            <a:t>Logros</a:t>
          </a:r>
        </a:p>
        <a:p>
          <a:r>
            <a:rPr lang="es-EC" sz="1600" dirty="0" smtClean="0"/>
            <a:t>Records</a:t>
          </a:r>
        </a:p>
        <a:p>
          <a:r>
            <a:rPr lang="es-EC" sz="1600" dirty="0" smtClean="0"/>
            <a:t>Entrenamiento</a:t>
          </a:r>
        </a:p>
      </dgm:t>
    </dgm:pt>
    <dgm:pt modelId="{B7310854-E053-4C24-93D0-16B1629363A8}" type="parTrans" cxnId="{879528EC-4827-4AE9-89B7-C9EEC453710C}">
      <dgm:prSet/>
      <dgm:spPr/>
      <dgm:t>
        <a:bodyPr/>
        <a:lstStyle/>
        <a:p>
          <a:endParaRPr lang="es-EC" sz="1800"/>
        </a:p>
      </dgm:t>
    </dgm:pt>
    <dgm:pt modelId="{BC9E3324-11E9-45FC-83A9-7554CD849C8B}" type="sibTrans" cxnId="{879528EC-4827-4AE9-89B7-C9EEC453710C}">
      <dgm:prSet/>
      <dgm:spPr/>
      <dgm:t>
        <a:bodyPr/>
        <a:lstStyle/>
        <a:p>
          <a:endParaRPr lang="es-EC" sz="1800"/>
        </a:p>
      </dgm:t>
    </dgm:pt>
    <dgm:pt modelId="{DF8DC459-425D-4D61-A18A-32ACB92CF9B7}">
      <dgm:prSet phldrT="[Texto]" custT="1"/>
      <dgm:spPr/>
      <dgm:t>
        <a:bodyPr anchor="ctr"/>
        <a:lstStyle/>
        <a:p>
          <a:r>
            <a:rPr lang="es-EC" sz="1600" dirty="0" smtClean="0"/>
            <a:t>C. Resistencia  la fuerza</a:t>
          </a:r>
        </a:p>
      </dgm:t>
    </dgm:pt>
    <dgm:pt modelId="{9B0F2078-AB32-44E7-AC56-1B4082C5D254}" type="parTrans" cxnId="{701F244E-AF0C-4053-B32A-52816D42692A}">
      <dgm:prSet/>
      <dgm:spPr/>
      <dgm:t>
        <a:bodyPr/>
        <a:lstStyle/>
        <a:p>
          <a:endParaRPr lang="es-EC" sz="1800"/>
        </a:p>
      </dgm:t>
    </dgm:pt>
    <dgm:pt modelId="{529CDC03-5E5C-4B12-A617-5E14F2ED9947}" type="sibTrans" cxnId="{701F244E-AF0C-4053-B32A-52816D42692A}">
      <dgm:prSet/>
      <dgm:spPr/>
      <dgm:t>
        <a:bodyPr/>
        <a:lstStyle/>
        <a:p>
          <a:endParaRPr lang="es-EC" sz="1800"/>
        </a:p>
      </dgm:t>
    </dgm:pt>
    <dgm:pt modelId="{171C8136-01E6-43AD-8D08-3336F07ADAE6}" type="pres">
      <dgm:prSet presAssocID="{BC984F55-1753-4BBB-9D5F-70C0840B1DA7}" presName="theList" presStyleCnt="0">
        <dgm:presLayoutVars>
          <dgm:dir/>
          <dgm:animLvl val="lvl"/>
          <dgm:resizeHandles val="exact"/>
        </dgm:presLayoutVars>
      </dgm:prSet>
      <dgm:spPr/>
      <dgm:t>
        <a:bodyPr/>
        <a:lstStyle/>
        <a:p>
          <a:endParaRPr lang="es-EC"/>
        </a:p>
      </dgm:t>
    </dgm:pt>
    <dgm:pt modelId="{0BF00869-5DAA-4793-848F-408529038950}" type="pres">
      <dgm:prSet presAssocID="{45EE345F-6615-4C20-9479-FDE6241C58FA}" presName="compNode" presStyleCnt="0"/>
      <dgm:spPr/>
    </dgm:pt>
    <dgm:pt modelId="{94EC7697-9BE6-4617-BB52-B9A4C58A47CC}" type="pres">
      <dgm:prSet presAssocID="{45EE345F-6615-4C20-9479-FDE6241C58FA}" presName="aNode" presStyleLbl="bgShp" presStyleIdx="0" presStyleCnt="3"/>
      <dgm:spPr/>
      <dgm:t>
        <a:bodyPr/>
        <a:lstStyle/>
        <a:p>
          <a:endParaRPr lang="es-EC"/>
        </a:p>
      </dgm:t>
    </dgm:pt>
    <dgm:pt modelId="{7B24BC27-A716-4875-ACD2-BD7E5A1BE263}" type="pres">
      <dgm:prSet presAssocID="{45EE345F-6615-4C20-9479-FDE6241C58FA}" presName="textNode" presStyleLbl="bgShp" presStyleIdx="0" presStyleCnt="3"/>
      <dgm:spPr/>
      <dgm:t>
        <a:bodyPr/>
        <a:lstStyle/>
        <a:p>
          <a:endParaRPr lang="es-EC"/>
        </a:p>
      </dgm:t>
    </dgm:pt>
    <dgm:pt modelId="{33E0B8FC-0997-479E-87B1-4C8CA69A5E35}" type="pres">
      <dgm:prSet presAssocID="{45EE345F-6615-4C20-9479-FDE6241C58FA}" presName="compChildNode" presStyleCnt="0"/>
      <dgm:spPr/>
    </dgm:pt>
    <dgm:pt modelId="{9318DD38-D0C4-461E-B359-E8AC9E34547E}" type="pres">
      <dgm:prSet presAssocID="{45EE345F-6615-4C20-9479-FDE6241C58FA}" presName="theInnerList" presStyleCnt="0"/>
      <dgm:spPr/>
    </dgm:pt>
    <dgm:pt modelId="{0E7BDD56-5597-4B4B-A26F-F870890E378E}" type="pres">
      <dgm:prSet presAssocID="{66E4E2BE-C018-4E51-ADA2-999E09A02395}" presName="childNode" presStyleLbl="node1" presStyleIdx="0" presStyleCnt="7" custLinFactY="-1940" custLinFactNeighborY="-100000">
        <dgm:presLayoutVars>
          <dgm:bulletEnabled val="1"/>
        </dgm:presLayoutVars>
      </dgm:prSet>
      <dgm:spPr/>
      <dgm:t>
        <a:bodyPr/>
        <a:lstStyle/>
        <a:p>
          <a:endParaRPr lang="es-EC"/>
        </a:p>
      </dgm:t>
    </dgm:pt>
    <dgm:pt modelId="{1C7F0B20-50A1-423F-9E8C-D6F5037EE392}" type="pres">
      <dgm:prSet presAssocID="{66E4E2BE-C018-4E51-ADA2-999E09A02395}" presName="aSpace2" presStyleCnt="0"/>
      <dgm:spPr/>
    </dgm:pt>
    <dgm:pt modelId="{BB785823-8382-43C7-B6E1-29C869CAD065}" type="pres">
      <dgm:prSet presAssocID="{7EB49A1D-1DA6-4629-AB4C-A29B24BB4E9A}" presName="childNode" presStyleLbl="node1" presStyleIdx="1" presStyleCnt="7" custLinFactY="-2724" custLinFactNeighborY="-100000">
        <dgm:presLayoutVars>
          <dgm:bulletEnabled val="1"/>
        </dgm:presLayoutVars>
      </dgm:prSet>
      <dgm:spPr/>
      <dgm:t>
        <a:bodyPr/>
        <a:lstStyle/>
        <a:p>
          <a:endParaRPr lang="es-EC"/>
        </a:p>
      </dgm:t>
    </dgm:pt>
    <dgm:pt modelId="{AE6F68D4-0655-41D0-B0B1-94906CE21DFD}" type="pres">
      <dgm:prSet presAssocID="{45EE345F-6615-4C20-9479-FDE6241C58FA}" presName="aSpace" presStyleCnt="0"/>
      <dgm:spPr/>
    </dgm:pt>
    <dgm:pt modelId="{23517FE0-92D3-456E-AB69-746590A9D2BA}" type="pres">
      <dgm:prSet presAssocID="{5651D6B8-374A-4D67-AD8B-F538CD683BA2}" presName="compNode" presStyleCnt="0"/>
      <dgm:spPr/>
    </dgm:pt>
    <dgm:pt modelId="{FB444642-6DB5-49DB-B380-FCBC8F36D4A9}" type="pres">
      <dgm:prSet presAssocID="{5651D6B8-374A-4D67-AD8B-F538CD683BA2}" presName="aNode" presStyleLbl="bgShp" presStyleIdx="1" presStyleCnt="3"/>
      <dgm:spPr/>
      <dgm:t>
        <a:bodyPr/>
        <a:lstStyle/>
        <a:p>
          <a:endParaRPr lang="es-EC"/>
        </a:p>
      </dgm:t>
    </dgm:pt>
    <dgm:pt modelId="{E14CF4B1-05C0-4241-B2CE-E7B524772C5B}" type="pres">
      <dgm:prSet presAssocID="{5651D6B8-374A-4D67-AD8B-F538CD683BA2}" presName="textNode" presStyleLbl="bgShp" presStyleIdx="1" presStyleCnt="3"/>
      <dgm:spPr/>
      <dgm:t>
        <a:bodyPr/>
        <a:lstStyle/>
        <a:p>
          <a:endParaRPr lang="es-EC"/>
        </a:p>
      </dgm:t>
    </dgm:pt>
    <dgm:pt modelId="{3912E96C-934B-446F-B51C-0D67989034AC}" type="pres">
      <dgm:prSet presAssocID="{5651D6B8-374A-4D67-AD8B-F538CD683BA2}" presName="compChildNode" presStyleCnt="0"/>
      <dgm:spPr/>
    </dgm:pt>
    <dgm:pt modelId="{771CDB7A-1DC2-4FA9-B2CB-124B5F32DB0A}" type="pres">
      <dgm:prSet presAssocID="{5651D6B8-374A-4D67-AD8B-F538CD683BA2}" presName="theInnerList" presStyleCnt="0"/>
      <dgm:spPr/>
    </dgm:pt>
    <dgm:pt modelId="{3CF59B26-79A3-4739-BA7A-2794E4ECC810}" type="pres">
      <dgm:prSet presAssocID="{31BD5407-C5F3-46CA-A942-99A3FFC4027B}" presName="childNode" presStyleLbl="node1" presStyleIdx="2" presStyleCnt="7" custScaleX="96978" custScaleY="47803" custLinFactNeighborX="-162" custLinFactNeighborY="-67535">
        <dgm:presLayoutVars>
          <dgm:bulletEnabled val="1"/>
        </dgm:presLayoutVars>
      </dgm:prSet>
      <dgm:spPr/>
      <dgm:t>
        <a:bodyPr/>
        <a:lstStyle/>
        <a:p>
          <a:endParaRPr lang="es-EC"/>
        </a:p>
      </dgm:t>
    </dgm:pt>
    <dgm:pt modelId="{760C42BC-CC8C-4386-8D26-05C5B562B3AD}" type="pres">
      <dgm:prSet presAssocID="{31BD5407-C5F3-46CA-A942-99A3FFC4027B}" presName="aSpace2" presStyleCnt="0"/>
      <dgm:spPr/>
    </dgm:pt>
    <dgm:pt modelId="{D8EE76C9-8367-40DD-A149-0EE2002BF7D8}" type="pres">
      <dgm:prSet presAssocID="{D9294A27-D9F9-4CF9-8CAE-231DB61CF216}" presName="childNode" presStyleLbl="node1" presStyleIdx="3" presStyleCnt="7" custScaleX="104529" custScaleY="39394" custLinFactY="-1829" custLinFactNeighborX="615" custLinFactNeighborY="-100000">
        <dgm:presLayoutVars>
          <dgm:bulletEnabled val="1"/>
        </dgm:presLayoutVars>
      </dgm:prSet>
      <dgm:spPr/>
      <dgm:t>
        <a:bodyPr/>
        <a:lstStyle/>
        <a:p>
          <a:endParaRPr lang="es-EC"/>
        </a:p>
      </dgm:t>
    </dgm:pt>
    <dgm:pt modelId="{516DC86C-88A4-4FDA-8D6F-4A4ABD32F527}" type="pres">
      <dgm:prSet presAssocID="{5651D6B8-374A-4D67-AD8B-F538CD683BA2}" presName="aSpace" presStyleCnt="0"/>
      <dgm:spPr/>
    </dgm:pt>
    <dgm:pt modelId="{FB872AD6-D539-490D-8A04-D850FCAECFE2}" type="pres">
      <dgm:prSet presAssocID="{8195F064-7E27-4CAB-B036-289A99712703}" presName="compNode" presStyleCnt="0"/>
      <dgm:spPr/>
    </dgm:pt>
    <dgm:pt modelId="{5958175C-3A63-47AC-A12B-2518ADF3EFDD}" type="pres">
      <dgm:prSet presAssocID="{8195F064-7E27-4CAB-B036-289A99712703}" presName="aNode" presStyleLbl="bgShp" presStyleIdx="2" presStyleCnt="3"/>
      <dgm:spPr/>
      <dgm:t>
        <a:bodyPr/>
        <a:lstStyle/>
        <a:p>
          <a:endParaRPr lang="es-EC"/>
        </a:p>
      </dgm:t>
    </dgm:pt>
    <dgm:pt modelId="{3149FADB-0E26-4E78-B09A-6F4B185731AB}" type="pres">
      <dgm:prSet presAssocID="{8195F064-7E27-4CAB-B036-289A99712703}" presName="textNode" presStyleLbl="bgShp" presStyleIdx="2" presStyleCnt="3"/>
      <dgm:spPr/>
      <dgm:t>
        <a:bodyPr/>
        <a:lstStyle/>
        <a:p>
          <a:endParaRPr lang="es-EC"/>
        </a:p>
      </dgm:t>
    </dgm:pt>
    <dgm:pt modelId="{BF41E6D0-204A-4C76-8BC8-E4E9F3293DC6}" type="pres">
      <dgm:prSet presAssocID="{8195F064-7E27-4CAB-B036-289A99712703}" presName="compChildNode" presStyleCnt="0"/>
      <dgm:spPr/>
    </dgm:pt>
    <dgm:pt modelId="{CBCEB495-820D-45B1-8D70-BEEB211EBF27}" type="pres">
      <dgm:prSet presAssocID="{8195F064-7E27-4CAB-B036-289A99712703}" presName="theInnerList" presStyleCnt="0"/>
      <dgm:spPr/>
    </dgm:pt>
    <dgm:pt modelId="{C6FBB7AF-D627-4B21-99CE-0BC1A8E73EC1}" type="pres">
      <dgm:prSet presAssocID="{0BBD8363-EE4F-4D0F-A404-9A0A06B42090}" presName="childNode" presStyleLbl="node1" presStyleIdx="4" presStyleCnt="7" custScaleX="110641" custScaleY="336980" custLinFactY="-54655" custLinFactNeighborX="-1707" custLinFactNeighborY="-100000">
        <dgm:presLayoutVars>
          <dgm:bulletEnabled val="1"/>
        </dgm:presLayoutVars>
      </dgm:prSet>
      <dgm:spPr/>
      <dgm:t>
        <a:bodyPr/>
        <a:lstStyle/>
        <a:p>
          <a:endParaRPr lang="es-EC"/>
        </a:p>
      </dgm:t>
    </dgm:pt>
    <dgm:pt modelId="{A4BAB0F6-A52C-467F-9E54-932ADC73A13E}" type="pres">
      <dgm:prSet presAssocID="{0BBD8363-EE4F-4D0F-A404-9A0A06B42090}" presName="aSpace2" presStyleCnt="0"/>
      <dgm:spPr/>
    </dgm:pt>
    <dgm:pt modelId="{69A32782-F2E5-4341-B81E-28E667C0F098}" type="pres">
      <dgm:prSet presAssocID="{911C0829-E16F-45F4-8EA5-4D79B66E0547}" presName="childNode" presStyleLbl="node1" presStyleIdx="5" presStyleCnt="7" custScaleX="99813" custScaleY="299844" custLinFactY="-5839" custLinFactNeighborY="-100000">
        <dgm:presLayoutVars>
          <dgm:bulletEnabled val="1"/>
        </dgm:presLayoutVars>
      </dgm:prSet>
      <dgm:spPr/>
      <dgm:t>
        <a:bodyPr/>
        <a:lstStyle/>
        <a:p>
          <a:endParaRPr lang="es-EC"/>
        </a:p>
      </dgm:t>
    </dgm:pt>
    <dgm:pt modelId="{AF32DE90-3172-48E3-B5A0-99186A5164EA}" type="pres">
      <dgm:prSet presAssocID="{911C0829-E16F-45F4-8EA5-4D79B66E0547}" presName="aSpace2" presStyleCnt="0"/>
      <dgm:spPr/>
    </dgm:pt>
    <dgm:pt modelId="{B4F1F773-7854-4546-8E0A-73E460FAA404}" type="pres">
      <dgm:prSet presAssocID="{DF8DC459-425D-4D61-A18A-32ACB92CF9B7}" presName="childNode" presStyleLbl="node1" presStyleIdx="6" presStyleCnt="7" custScaleX="97749" custScaleY="122244" custLinFactY="17417" custLinFactNeighborX="-64282" custLinFactNeighborY="100000">
        <dgm:presLayoutVars>
          <dgm:bulletEnabled val="1"/>
        </dgm:presLayoutVars>
      </dgm:prSet>
      <dgm:spPr/>
      <dgm:t>
        <a:bodyPr/>
        <a:lstStyle/>
        <a:p>
          <a:endParaRPr lang="es-EC"/>
        </a:p>
      </dgm:t>
    </dgm:pt>
  </dgm:ptLst>
  <dgm:cxnLst>
    <dgm:cxn modelId="{EC0CA029-153F-45FA-A0B9-BCC731BAEE1B}" srcId="{BC984F55-1753-4BBB-9D5F-70C0840B1DA7}" destId="{45EE345F-6615-4C20-9479-FDE6241C58FA}" srcOrd="0" destOrd="0" parTransId="{9B4519EF-033E-4FCE-A8FE-D07EF000A656}" sibTransId="{2A5C139F-9625-4B5D-B5FA-E8FC90627056}"/>
    <dgm:cxn modelId="{6EC48902-0AA6-4142-B3E3-769723408C09}" srcId="{5651D6B8-374A-4D67-AD8B-F538CD683BA2}" destId="{31BD5407-C5F3-46CA-A942-99A3FFC4027B}" srcOrd="0" destOrd="0" parTransId="{C67E37C2-9A11-45A5-BEC1-41B2AEFAB5D1}" sibTransId="{9FFBB6C7-D899-4A53-AFC6-545C6773D4C0}"/>
    <dgm:cxn modelId="{2BA7D9C2-DB35-40DA-AF94-4CEB66A9C90C}" type="presOf" srcId="{911C0829-E16F-45F4-8EA5-4D79B66E0547}" destId="{69A32782-F2E5-4341-B81E-28E667C0F098}" srcOrd="0" destOrd="0" presId="urn:microsoft.com/office/officeart/2005/8/layout/lProcess2"/>
    <dgm:cxn modelId="{C687AFB3-9529-463F-A3E8-97AD508B8A1D}" srcId="{45EE345F-6615-4C20-9479-FDE6241C58FA}" destId="{66E4E2BE-C018-4E51-ADA2-999E09A02395}" srcOrd="0" destOrd="0" parTransId="{9AA28FE5-1270-46AF-A87D-2A01A5752ABA}" sibTransId="{F20651D6-A245-43E8-9B55-90809669F600}"/>
    <dgm:cxn modelId="{716071BC-ABDA-4994-8B85-AB8E945F9494}" srcId="{8195F064-7E27-4CAB-B036-289A99712703}" destId="{0BBD8363-EE4F-4D0F-A404-9A0A06B42090}" srcOrd="0" destOrd="0" parTransId="{D3CC287A-DF25-4D2A-8303-CF239B1AE31E}" sibTransId="{AF4620CD-D74E-47AD-B5BE-73B0BED6459C}"/>
    <dgm:cxn modelId="{30F8E07E-A5B7-4546-811A-1FC7E13E91A1}" type="presOf" srcId="{8195F064-7E27-4CAB-B036-289A99712703}" destId="{5958175C-3A63-47AC-A12B-2518ADF3EFDD}" srcOrd="0" destOrd="0" presId="urn:microsoft.com/office/officeart/2005/8/layout/lProcess2"/>
    <dgm:cxn modelId="{776D8D19-BB04-4CBB-BC30-E0B7E11BD687}" type="presOf" srcId="{0BBD8363-EE4F-4D0F-A404-9A0A06B42090}" destId="{C6FBB7AF-D627-4B21-99CE-0BC1A8E73EC1}" srcOrd="0" destOrd="0" presId="urn:microsoft.com/office/officeart/2005/8/layout/lProcess2"/>
    <dgm:cxn modelId="{A1CC77A0-9954-4D54-903C-612D85977C50}" srcId="{45EE345F-6615-4C20-9479-FDE6241C58FA}" destId="{7EB49A1D-1DA6-4629-AB4C-A29B24BB4E9A}" srcOrd="1" destOrd="0" parTransId="{672BE5E8-7F85-4502-B8A6-B3040A45969C}" sibTransId="{132CB138-EF01-48A4-B3CE-F4C3469125CF}"/>
    <dgm:cxn modelId="{FBEA59A8-48BC-4EC0-8039-496583FC3E9D}" srcId="{BC984F55-1753-4BBB-9D5F-70C0840B1DA7}" destId="{5651D6B8-374A-4D67-AD8B-F538CD683BA2}" srcOrd="1" destOrd="0" parTransId="{410E7F90-FB82-455E-B25C-BC81B50C262F}" sibTransId="{65A98377-BB96-4037-B0B8-5C3668D1665C}"/>
    <dgm:cxn modelId="{9E80FBF2-3E08-44CD-BFB7-01C648264652}" srcId="{5651D6B8-374A-4D67-AD8B-F538CD683BA2}" destId="{D9294A27-D9F9-4CF9-8CAE-231DB61CF216}" srcOrd="1" destOrd="0" parTransId="{513411EC-FCA8-4D01-9E3F-86938E1124A3}" sibTransId="{3B755B5C-E0F0-42EE-A535-3F0AE426B194}"/>
    <dgm:cxn modelId="{44AAEBF4-6E79-4186-BDD9-BB443A2E6344}" type="presOf" srcId="{45EE345F-6615-4C20-9479-FDE6241C58FA}" destId="{7B24BC27-A716-4875-ACD2-BD7E5A1BE263}" srcOrd="1" destOrd="0" presId="urn:microsoft.com/office/officeart/2005/8/layout/lProcess2"/>
    <dgm:cxn modelId="{8AC17315-EC4C-4B25-96D2-57AB627AB79E}" type="presOf" srcId="{66E4E2BE-C018-4E51-ADA2-999E09A02395}" destId="{0E7BDD56-5597-4B4B-A26F-F870890E378E}" srcOrd="0" destOrd="0" presId="urn:microsoft.com/office/officeart/2005/8/layout/lProcess2"/>
    <dgm:cxn modelId="{BD270260-4A94-4D86-B243-1FA7DFC326AE}" type="presOf" srcId="{D9294A27-D9F9-4CF9-8CAE-231DB61CF216}" destId="{D8EE76C9-8367-40DD-A149-0EE2002BF7D8}" srcOrd="0" destOrd="0" presId="urn:microsoft.com/office/officeart/2005/8/layout/lProcess2"/>
    <dgm:cxn modelId="{01E6322D-9B46-4B64-A80B-7E1FB823DB5F}" type="presOf" srcId="{5651D6B8-374A-4D67-AD8B-F538CD683BA2}" destId="{E14CF4B1-05C0-4241-B2CE-E7B524772C5B}" srcOrd="1" destOrd="0" presId="urn:microsoft.com/office/officeart/2005/8/layout/lProcess2"/>
    <dgm:cxn modelId="{C32D2B01-7D81-4FFB-B397-63FAAAC8D7F5}" type="presOf" srcId="{7EB49A1D-1DA6-4629-AB4C-A29B24BB4E9A}" destId="{BB785823-8382-43C7-B6E1-29C869CAD065}" srcOrd="0" destOrd="0" presId="urn:microsoft.com/office/officeart/2005/8/layout/lProcess2"/>
    <dgm:cxn modelId="{701F244E-AF0C-4053-B32A-52816D42692A}" srcId="{8195F064-7E27-4CAB-B036-289A99712703}" destId="{DF8DC459-425D-4D61-A18A-32ACB92CF9B7}" srcOrd="2" destOrd="0" parTransId="{9B0F2078-AB32-44E7-AC56-1B4082C5D254}" sibTransId="{529CDC03-5E5C-4B12-A617-5E14F2ED9947}"/>
    <dgm:cxn modelId="{E3EF3004-D2E8-4E6F-860A-B9D7053B75A3}" srcId="{BC984F55-1753-4BBB-9D5F-70C0840B1DA7}" destId="{8195F064-7E27-4CAB-B036-289A99712703}" srcOrd="2" destOrd="0" parTransId="{C2B539E1-6569-4396-9DA5-84FEEF72E887}" sibTransId="{5F141027-50DE-404B-8989-B8DD1F66358A}"/>
    <dgm:cxn modelId="{879528EC-4827-4AE9-89B7-C9EEC453710C}" srcId="{8195F064-7E27-4CAB-B036-289A99712703}" destId="{911C0829-E16F-45F4-8EA5-4D79B66E0547}" srcOrd="1" destOrd="0" parTransId="{B7310854-E053-4C24-93D0-16B1629363A8}" sibTransId="{BC9E3324-11E9-45FC-83A9-7554CD849C8B}"/>
    <dgm:cxn modelId="{303381EF-235D-418A-92E8-4D33F17E96DC}" type="presOf" srcId="{31BD5407-C5F3-46CA-A942-99A3FFC4027B}" destId="{3CF59B26-79A3-4739-BA7A-2794E4ECC810}" srcOrd="0" destOrd="0" presId="urn:microsoft.com/office/officeart/2005/8/layout/lProcess2"/>
    <dgm:cxn modelId="{5D1B4F3A-921F-4D1E-B8B2-369BF0F2C7F1}" type="presOf" srcId="{5651D6B8-374A-4D67-AD8B-F538CD683BA2}" destId="{FB444642-6DB5-49DB-B380-FCBC8F36D4A9}" srcOrd="0" destOrd="0" presId="urn:microsoft.com/office/officeart/2005/8/layout/lProcess2"/>
    <dgm:cxn modelId="{63E9BD53-7141-4F31-A042-2D590EC3A0AB}" type="presOf" srcId="{BC984F55-1753-4BBB-9D5F-70C0840B1DA7}" destId="{171C8136-01E6-43AD-8D08-3336F07ADAE6}" srcOrd="0" destOrd="0" presId="urn:microsoft.com/office/officeart/2005/8/layout/lProcess2"/>
    <dgm:cxn modelId="{7BA3792B-7DEC-47C7-98DF-C8F3CFE1C32B}" type="presOf" srcId="{DF8DC459-425D-4D61-A18A-32ACB92CF9B7}" destId="{B4F1F773-7854-4546-8E0A-73E460FAA404}" srcOrd="0" destOrd="0" presId="urn:microsoft.com/office/officeart/2005/8/layout/lProcess2"/>
    <dgm:cxn modelId="{D1D5A5D7-26D8-461F-9662-49DD7C130830}" type="presOf" srcId="{45EE345F-6615-4C20-9479-FDE6241C58FA}" destId="{94EC7697-9BE6-4617-BB52-B9A4C58A47CC}" srcOrd="0" destOrd="0" presId="urn:microsoft.com/office/officeart/2005/8/layout/lProcess2"/>
    <dgm:cxn modelId="{1AC72AA7-226D-44E6-9007-F18BD248B85E}" type="presOf" srcId="{8195F064-7E27-4CAB-B036-289A99712703}" destId="{3149FADB-0E26-4E78-B09A-6F4B185731AB}" srcOrd="1" destOrd="0" presId="urn:microsoft.com/office/officeart/2005/8/layout/lProcess2"/>
    <dgm:cxn modelId="{C7CC3149-3FF4-423A-AA69-7F093475704A}" type="presParOf" srcId="{171C8136-01E6-43AD-8D08-3336F07ADAE6}" destId="{0BF00869-5DAA-4793-848F-408529038950}" srcOrd="0" destOrd="0" presId="urn:microsoft.com/office/officeart/2005/8/layout/lProcess2"/>
    <dgm:cxn modelId="{9E44423C-B5F9-4C11-B264-70B2329CCA22}" type="presParOf" srcId="{0BF00869-5DAA-4793-848F-408529038950}" destId="{94EC7697-9BE6-4617-BB52-B9A4C58A47CC}" srcOrd="0" destOrd="0" presId="urn:microsoft.com/office/officeart/2005/8/layout/lProcess2"/>
    <dgm:cxn modelId="{EB728FF6-8634-426E-BFAB-5095050236E2}" type="presParOf" srcId="{0BF00869-5DAA-4793-848F-408529038950}" destId="{7B24BC27-A716-4875-ACD2-BD7E5A1BE263}" srcOrd="1" destOrd="0" presId="urn:microsoft.com/office/officeart/2005/8/layout/lProcess2"/>
    <dgm:cxn modelId="{15FBD72B-9197-4392-8D00-2DA52F63AE28}" type="presParOf" srcId="{0BF00869-5DAA-4793-848F-408529038950}" destId="{33E0B8FC-0997-479E-87B1-4C8CA69A5E35}" srcOrd="2" destOrd="0" presId="urn:microsoft.com/office/officeart/2005/8/layout/lProcess2"/>
    <dgm:cxn modelId="{3D52C003-556E-4CFB-8F77-74922C2B0EF0}" type="presParOf" srcId="{33E0B8FC-0997-479E-87B1-4C8CA69A5E35}" destId="{9318DD38-D0C4-461E-B359-E8AC9E34547E}" srcOrd="0" destOrd="0" presId="urn:microsoft.com/office/officeart/2005/8/layout/lProcess2"/>
    <dgm:cxn modelId="{91DFF813-804C-41F5-B4C9-9DA7E686102D}" type="presParOf" srcId="{9318DD38-D0C4-461E-B359-E8AC9E34547E}" destId="{0E7BDD56-5597-4B4B-A26F-F870890E378E}" srcOrd="0" destOrd="0" presId="urn:microsoft.com/office/officeart/2005/8/layout/lProcess2"/>
    <dgm:cxn modelId="{D160BF56-A32A-4B53-B113-E95B41D9DEB5}" type="presParOf" srcId="{9318DD38-D0C4-461E-B359-E8AC9E34547E}" destId="{1C7F0B20-50A1-423F-9E8C-D6F5037EE392}" srcOrd="1" destOrd="0" presId="urn:microsoft.com/office/officeart/2005/8/layout/lProcess2"/>
    <dgm:cxn modelId="{6D1A0EA1-EC03-4C84-8280-1F298B6B39CD}" type="presParOf" srcId="{9318DD38-D0C4-461E-B359-E8AC9E34547E}" destId="{BB785823-8382-43C7-B6E1-29C869CAD065}" srcOrd="2" destOrd="0" presId="urn:microsoft.com/office/officeart/2005/8/layout/lProcess2"/>
    <dgm:cxn modelId="{02A270F4-64D6-4845-8780-22FB10DAE4DF}" type="presParOf" srcId="{171C8136-01E6-43AD-8D08-3336F07ADAE6}" destId="{AE6F68D4-0655-41D0-B0B1-94906CE21DFD}" srcOrd="1" destOrd="0" presId="urn:microsoft.com/office/officeart/2005/8/layout/lProcess2"/>
    <dgm:cxn modelId="{4A198F1C-9225-4B7C-826F-54BB0B730CFE}" type="presParOf" srcId="{171C8136-01E6-43AD-8D08-3336F07ADAE6}" destId="{23517FE0-92D3-456E-AB69-746590A9D2BA}" srcOrd="2" destOrd="0" presId="urn:microsoft.com/office/officeart/2005/8/layout/lProcess2"/>
    <dgm:cxn modelId="{C476E220-9258-4F58-823A-11944C4A2D72}" type="presParOf" srcId="{23517FE0-92D3-456E-AB69-746590A9D2BA}" destId="{FB444642-6DB5-49DB-B380-FCBC8F36D4A9}" srcOrd="0" destOrd="0" presId="urn:microsoft.com/office/officeart/2005/8/layout/lProcess2"/>
    <dgm:cxn modelId="{2719A5BA-A3F3-4C6D-81E3-C4F2565A9117}" type="presParOf" srcId="{23517FE0-92D3-456E-AB69-746590A9D2BA}" destId="{E14CF4B1-05C0-4241-B2CE-E7B524772C5B}" srcOrd="1" destOrd="0" presId="urn:microsoft.com/office/officeart/2005/8/layout/lProcess2"/>
    <dgm:cxn modelId="{51E77CA4-FD93-44EF-B731-1A5105191A7A}" type="presParOf" srcId="{23517FE0-92D3-456E-AB69-746590A9D2BA}" destId="{3912E96C-934B-446F-B51C-0D67989034AC}" srcOrd="2" destOrd="0" presId="urn:microsoft.com/office/officeart/2005/8/layout/lProcess2"/>
    <dgm:cxn modelId="{1FC417CE-2E61-419D-93F4-B21F55F36B4E}" type="presParOf" srcId="{3912E96C-934B-446F-B51C-0D67989034AC}" destId="{771CDB7A-1DC2-4FA9-B2CB-124B5F32DB0A}" srcOrd="0" destOrd="0" presId="urn:microsoft.com/office/officeart/2005/8/layout/lProcess2"/>
    <dgm:cxn modelId="{55457AC2-17EE-41EA-89AE-70649344782E}" type="presParOf" srcId="{771CDB7A-1DC2-4FA9-B2CB-124B5F32DB0A}" destId="{3CF59B26-79A3-4739-BA7A-2794E4ECC810}" srcOrd="0" destOrd="0" presId="urn:microsoft.com/office/officeart/2005/8/layout/lProcess2"/>
    <dgm:cxn modelId="{396C0F48-A284-45CB-AA6A-9BA7B37853F8}" type="presParOf" srcId="{771CDB7A-1DC2-4FA9-B2CB-124B5F32DB0A}" destId="{760C42BC-CC8C-4386-8D26-05C5B562B3AD}" srcOrd="1" destOrd="0" presId="urn:microsoft.com/office/officeart/2005/8/layout/lProcess2"/>
    <dgm:cxn modelId="{1120A3B2-66CD-4A36-BD75-C3DD4A0AF092}" type="presParOf" srcId="{771CDB7A-1DC2-4FA9-B2CB-124B5F32DB0A}" destId="{D8EE76C9-8367-40DD-A149-0EE2002BF7D8}" srcOrd="2" destOrd="0" presId="urn:microsoft.com/office/officeart/2005/8/layout/lProcess2"/>
    <dgm:cxn modelId="{EBEE20C9-9A59-41FF-B921-C3D44EDDD74F}" type="presParOf" srcId="{171C8136-01E6-43AD-8D08-3336F07ADAE6}" destId="{516DC86C-88A4-4FDA-8D6F-4A4ABD32F527}" srcOrd="3" destOrd="0" presId="urn:microsoft.com/office/officeart/2005/8/layout/lProcess2"/>
    <dgm:cxn modelId="{7CE47B50-177C-4A37-9148-689C9AEC5A8F}" type="presParOf" srcId="{171C8136-01E6-43AD-8D08-3336F07ADAE6}" destId="{FB872AD6-D539-490D-8A04-D850FCAECFE2}" srcOrd="4" destOrd="0" presId="urn:microsoft.com/office/officeart/2005/8/layout/lProcess2"/>
    <dgm:cxn modelId="{8F16C513-CCC8-4F3A-B0E5-354374CBEB49}" type="presParOf" srcId="{FB872AD6-D539-490D-8A04-D850FCAECFE2}" destId="{5958175C-3A63-47AC-A12B-2518ADF3EFDD}" srcOrd="0" destOrd="0" presId="urn:microsoft.com/office/officeart/2005/8/layout/lProcess2"/>
    <dgm:cxn modelId="{9FBF65AB-8655-4221-BC30-64D50EB271B6}" type="presParOf" srcId="{FB872AD6-D539-490D-8A04-D850FCAECFE2}" destId="{3149FADB-0E26-4E78-B09A-6F4B185731AB}" srcOrd="1" destOrd="0" presId="urn:microsoft.com/office/officeart/2005/8/layout/lProcess2"/>
    <dgm:cxn modelId="{5BE76BEA-2FAE-46D9-BE55-4776A8BB8975}" type="presParOf" srcId="{FB872AD6-D539-490D-8A04-D850FCAECFE2}" destId="{BF41E6D0-204A-4C76-8BC8-E4E9F3293DC6}" srcOrd="2" destOrd="0" presId="urn:microsoft.com/office/officeart/2005/8/layout/lProcess2"/>
    <dgm:cxn modelId="{EEB595F3-D4AD-44C7-A64E-BE02F22A7F44}" type="presParOf" srcId="{BF41E6D0-204A-4C76-8BC8-E4E9F3293DC6}" destId="{CBCEB495-820D-45B1-8D70-BEEB211EBF27}" srcOrd="0" destOrd="0" presId="urn:microsoft.com/office/officeart/2005/8/layout/lProcess2"/>
    <dgm:cxn modelId="{09BE8D5F-FEB6-4D41-888D-B477647EBBE7}" type="presParOf" srcId="{CBCEB495-820D-45B1-8D70-BEEB211EBF27}" destId="{C6FBB7AF-D627-4B21-99CE-0BC1A8E73EC1}" srcOrd="0" destOrd="0" presId="urn:microsoft.com/office/officeart/2005/8/layout/lProcess2"/>
    <dgm:cxn modelId="{BE1A03FC-E78B-4F38-92C1-FBF35644A943}" type="presParOf" srcId="{CBCEB495-820D-45B1-8D70-BEEB211EBF27}" destId="{A4BAB0F6-A52C-467F-9E54-932ADC73A13E}" srcOrd="1" destOrd="0" presId="urn:microsoft.com/office/officeart/2005/8/layout/lProcess2"/>
    <dgm:cxn modelId="{2E5C4205-7CE8-49D8-9ADA-099783FCADE1}" type="presParOf" srcId="{CBCEB495-820D-45B1-8D70-BEEB211EBF27}" destId="{69A32782-F2E5-4341-B81E-28E667C0F098}" srcOrd="2" destOrd="0" presId="urn:microsoft.com/office/officeart/2005/8/layout/lProcess2"/>
    <dgm:cxn modelId="{B6060503-D559-45FD-A72C-593C29A4856D}" type="presParOf" srcId="{CBCEB495-820D-45B1-8D70-BEEB211EBF27}" destId="{AF32DE90-3172-48E3-B5A0-99186A5164EA}" srcOrd="3" destOrd="0" presId="urn:microsoft.com/office/officeart/2005/8/layout/lProcess2"/>
    <dgm:cxn modelId="{7169F1BF-BB87-4539-9C09-E2A1EB945C03}" type="presParOf" srcId="{CBCEB495-820D-45B1-8D70-BEEB211EBF27}" destId="{B4F1F773-7854-4546-8E0A-73E460FAA404}"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355155-6D96-4790-92A1-C3F08FB0FF9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215FD268-067B-479D-94B2-E0D9FBE1D146}">
      <dgm:prSet phldrT="[Texto]" custT="1"/>
      <dgm:spPr/>
      <dgm:t>
        <a:bodyPr/>
        <a:lstStyle/>
        <a:p>
          <a:r>
            <a:rPr lang="es-EC" sz="2400" dirty="0" smtClean="0"/>
            <a:t>Modalidad de Investigación</a:t>
          </a:r>
          <a:endParaRPr lang="es-EC" sz="2400" dirty="0"/>
        </a:p>
      </dgm:t>
    </dgm:pt>
    <dgm:pt modelId="{7AF3EA45-A6AD-42DB-81DD-F229864C7520}" type="parTrans" cxnId="{F90C21EB-99D7-4C71-8C59-1FA071297A6F}">
      <dgm:prSet/>
      <dgm:spPr/>
      <dgm:t>
        <a:bodyPr/>
        <a:lstStyle/>
        <a:p>
          <a:endParaRPr lang="es-EC"/>
        </a:p>
      </dgm:t>
    </dgm:pt>
    <dgm:pt modelId="{42EC8B34-E594-4ABD-8848-CA4AAEC86FC1}" type="sibTrans" cxnId="{F90C21EB-99D7-4C71-8C59-1FA071297A6F}">
      <dgm:prSet/>
      <dgm:spPr/>
      <dgm:t>
        <a:bodyPr/>
        <a:lstStyle/>
        <a:p>
          <a:endParaRPr lang="es-EC"/>
        </a:p>
      </dgm:t>
    </dgm:pt>
    <dgm:pt modelId="{3593B3AA-5966-4FE1-997C-665AB118D195}">
      <dgm:prSet phldrT="[Texto]" custT="1"/>
      <dgm:spPr/>
      <dgm:t>
        <a:bodyPr/>
        <a:lstStyle/>
        <a:p>
          <a:r>
            <a:rPr lang="es-EC" sz="2400" dirty="0" smtClean="0"/>
            <a:t>Tipo y Nivel de Investigación</a:t>
          </a:r>
          <a:endParaRPr lang="es-EC" sz="2400" dirty="0"/>
        </a:p>
      </dgm:t>
    </dgm:pt>
    <dgm:pt modelId="{E007BD92-8FC5-4080-8E00-10594B870BE4}" type="parTrans" cxnId="{DD44312A-5345-4A38-A31E-ADAA1822AE8C}">
      <dgm:prSet/>
      <dgm:spPr/>
      <dgm:t>
        <a:bodyPr/>
        <a:lstStyle/>
        <a:p>
          <a:endParaRPr lang="es-EC"/>
        </a:p>
      </dgm:t>
    </dgm:pt>
    <dgm:pt modelId="{2E609690-F95F-44B5-988A-63F251438A3E}" type="sibTrans" cxnId="{DD44312A-5345-4A38-A31E-ADAA1822AE8C}">
      <dgm:prSet/>
      <dgm:spPr/>
      <dgm:t>
        <a:bodyPr/>
        <a:lstStyle/>
        <a:p>
          <a:endParaRPr lang="es-EC"/>
        </a:p>
      </dgm:t>
    </dgm:pt>
    <dgm:pt modelId="{523A4AB0-F07F-4F35-B97E-342EE63F32B3}">
      <dgm:prSet phldrT="[Texto]" custT="1"/>
      <dgm:spPr/>
      <dgm:t>
        <a:bodyPr/>
        <a:lstStyle/>
        <a:p>
          <a:r>
            <a:rPr lang="es-EC" sz="2400" dirty="0" smtClean="0"/>
            <a:t>Enfoque		</a:t>
          </a:r>
          <a:endParaRPr lang="es-EC" sz="2400" dirty="0"/>
        </a:p>
      </dgm:t>
    </dgm:pt>
    <dgm:pt modelId="{94EA9634-1FBD-4F93-8377-6C11125939B1}" type="parTrans" cxnId="{81C235D7-56FC-4314-8B88-81750040E44E}">
      <dgm:prSet/>
      <dgm:spPr/>
      <dgm:t>
        <a:bodyPr/>
        <a:lstStyle/>
        <a:p>
          <a:endParaRPr lang="es-EC"/>
        </a:p>
      </dgm:t>
    </dgm:pt>
    <dgm:pt modelId="{C9DD3358-DFF6-4FC4-872F-F81AC8773872}" type="sibTrans" cxnId="{81C235D7-56FC-4314-8B88-81750040E44E}">
      <dgm:prSet/>
      <dgm:spPr/>
      <dgm:t>
        <a:bodyPr/>
        <a:lstStyle/>
        <a:p>
          <a:endParaRPr lang="es-EC"/>
        </a:p>
      </dgm:t>
    </dgm:pt>
    <dgm:pt modelId="{560492E5-0C3F-42FB-A1C6-E72B7E2BF110}">
      <dgm:prSet/>
      <dgm:spPr/>
      <dgm:t>
        <a:bodyPr/>
        <a:lstStyle/>
        <a:p>
          <a:r>
            <a:rPr lang="es-EC" dirty="0" smtClean="0"/>
            <a:t>Cuantitativa, ya que genera datos solido de las personas evaluadas</a:t>
          </a:r>
          <a:endParaRPr lang="es-EC" dirty="0"/>
        </a:p>
      </dgm:t>
    </dgm:pt>
    <dgm:pt modelId="{EEE82D18-62B2-4DD4-BD60-6CFF4AD06164}" type="parTrans" cxnId="{C58BFE75-ABB5-4B40-9BCF-CCF7EF6114D6}">
      <dgm:prSet/>
      <dgm:spPr/>
      <dgm:t>
        <a:bodyPr/>
        <a:lstStyle/>
        <a:p>
          <a:endParaRPr lang="es-EC"/>
        </a:p>
      </dgm:t>
    </dgm:pt>
    <dgm:pt modelId="{060E0142-1300-4A3A-8375-528180477912}" type="sibTrans" cxnId="{C58BFE75-ABB5-4B40-9BCF-CCF7EF6114D6}">
      <dgm:prSet/>
      <dgm:spPr/>
      <dgm:t>
        <a:bodyPr/>
        <a:lstStyle/>
        <a:p>
          <a:endParaRPr lang="es-EC"/>
        </a:p>
      </dgm:t>
    </dgm:pt>
    <dgm:pt modelId="{02F1F4D8-642D-44EF-BF8F-7CB270F1ACE7}">
      <dgm:prSet/>
      <dgm:spPr/>
      <dgm:t>
        <a:bodyPr/>
        <a:lstStyle/>
        <a:p>
          <a:pPr algn="just"/>
          <a:r>
            <a:rPr lang="es-EC" dirty="0" smtClean="0"/>
            <a:t>De campo, ya que tomara lugar de realización en el sitio donde se encuentra el problema de investigación VI sobre el Rendimiento Físico VD</a:t>
          </a:r>
          <a:endParaRPr lang="es-EC" dirty="0"/>
        </a:p>
      </dgm:t>
    </dgm:pt>
    <dgm:pt modelId="{C7F7976F-4AA6-490F-A553-A1F8BC1B163C}" type="parTrans" cxnId="{2E4A8844-6A22-4FCE-9C88-11043DD10B46}">
      <dgm:prSet/>
      <dgm:spPr/>
      <dgm:t>
        <a:bodyPr/>
        <a:lstStyle/>
        <a:p>
          <a:endParaRPr lang="es-EC"/>
        </a:p>
      </dgm:t>
    </dgm:pt>
    <dgm:pt modelId="{21273E7B-A190-4025-AC7E-7F96D04E8621}" type="sibTrans" cxnId="{2E4A8844-6A22-4FCE-9C88-11043DD10B46}">
      <dgm:prSet/>
      <dgm:spPr/>
      <dgm:t>
        <a:bodyPr/>
        <a:lstStyle/>
        <a:p>
          <a:endParaRPr lang="es-EC"/>
        </a:p>
      </dgm:t>
    </dgm:pt>
    <dgm:pt modelId="{D795B761-7A91-45C5-94DC-329975DC2943}">
      <dgm:prSet/>
      <dgm:spPr/>
      <dgm:t>
        <a:bodyPr/>
        <a:lstStyle/>
        <a:p>
          <a:r>
            <a:rPr lang="es-EC" smtClean="0"/>
            <a:t>Pre-experimental</a:t>
          </a:r>
          <a:endParaRPr lang="es-EC"/>
        </a:p>
      </dgm:t>
    </dgm:pt>
    <dgm:pt modelId="{6710A74D-F72C-4E43-B723-CBF649693DA1}" type="parTrans" cxnId="{1641C0BC-85AA-429F-A2BE-AF48370A9E96}">
      <dgm:prSet/>
      <dgm:spPr/>
      <dgm:t>
        <a:bodyPr/>
        <a:lstStyle/>
        <a:p>
          <a:endParaRPr lang="es-EC"/>
        </a:p>
      </dgm:t>
    </dgm:pt>
    <dgm:pt modelId="{49ADBDB4-2E7A-4597-A060-D1B27A66EAAD}" type="sibTrans" cxnId="{1641C0BC-85AA-429F-A2BE-AF48370A9E96}">
      <dgm:prSet/>
      <dgm:spPr/>
      <dgm:t>
        <a:bodyPr/>
        <a:lstStyle/>
        <a:p>
          <a:endParaRPr lang="es-EC"/>
        </a:p>
      </dgm:t>
    </dgm:pt>
    <dgm:pt modelId="{ACEEF2FD-8CF3-488D-B872-6A7F925C2C85}" type="pres">
      <dgm:prSet presAssocID="{54355155-6D96-4790-92A1-C3F08FB0FF96}" presName="linear" presStyleCnt="0">
        <dgm:presLayoutVars>
          <dgm:dir/>
          <dgm:animLvl val="lvl"/>
          <dgm:resizeHandles val="exact"/>
        </dgm:presLayoutVars>
      </dgm:prSet>
      <dgm:spPr/>
      <dgm:t>
        <a:bodyPr/>
        <a:lstStyle/>
        <a:p>
          <a:endParaRPr lang="es-EC"/>
        </a:p>
      </dgm:t>
    </dgm:pt>
    <dgm:pt modelId="{86B494FA-0FDF-41CE-83BA-C55C2AF238D2}" type="pres">
      <dgm:prSet presAssocID="{215FD268-067B-479D-94B2-E0D9FBE1D146}" presName="parentLin" presStyleCnt="0"/>
      <dgm:spPr/>
    </dgm:pt>
    <dgm:pt modelId="{3C2135A2-F029-4DDB-B131-5E929C89EFC6}" type="pres">
      <dgm:prSet presAssocID="{215FD268-067B-479D-94B2-E0D9FBE1D146}" presName="parentLeftMargin" presStyleLbl="node1" presStyleIdx="0" presStyleCnt="3"/>
      <dgm:spPr/>
      <dgm:t>
        <a:bodyPr/>
        <a:lstStyle/>
        <a:p>
          <a:endParaRPr lang="es-EC"/>
        </a:p>
      </dgm:t>
    </dgm:pt>
    <dgm:pt modelId="{247891B6-6A9F-400F-B31F-722763F4B4A0}" type="pres">
      <dgm:prSet presAssocID="{215FD268-067B-479D-94B2-E0D9FBE1D146}" presName="parentText" presStyleLbl="node1" presStyleIdx="0" presStyleCnt="3">
        <dgm:presLayoutVars>
          <dgm:chMax val="0"/>
          <dgm:bulletEnabled val="1"/>
        </dgm:presLayoutVars>
      </dgm:prSet>
      <dgm:spPr/>
      <dgm:t>
        <a:bodyPr/>
        <a:lstStyle/>
        <a:p>
          <a:endParaRPr lang="es-EC"/>
        </a:p>
      </dgm:t>
    </dgm:pt>
    <dgm:pt modelId="{023AC4A0-3EAA-400F-8761-C5D0B459F969}" type="pres">
      <dgm:prSet presAssocID="{215FD268-067B-479D-94B2-E0D9FBE1D146}" presName="negativeSpace" presStyleCnt="0"/>
      <dgm:spPr/>
    </dgm:pt>
    <dgm:pt modelId="{51C257F2-AFC3-47D1-B39C-D1BF346CE193}" type="pres">
      <dgm:prSet presAssocID="{215FD268-067B-479D-94B2-E0D9FBE1D146}" presName="childText" presStyleLbl="conFgAcc1" presStyleIdx="0" presStyleCnt="3">
        <dgm:presLayoutVars>
          <dgm:bulletEnabled val="1"/>
        </dgm:presLayoutVars>
      </dgm:prSet>
      <dgm:spPr/>
      <dgm:t>
        <a:bodyPr/>
        <a:lstStyle/>
        <a:p>
          <a:endParaRPr lang="es-EC"/>
        </a:p>
      </dgm:t>
    </dgm:pt>
    <dgm:pt modelId="{40626133-6CD5-431A-9CA0-62FF5BE1E566}" type="pres">
      <dgm:prSet presAssocID="{42EC8B34-E594-4ABD-8848-CA4AAEC86FC1}" presName="spaceBetweenRectangles" presStyleCnt="0"/>
      <dgm:spPr/>
    </dgm:pt>
    <dgm:pt modelId="{AEE7F66E-75A2-4D0D-AE6A-D83F972545EE}" type="pres">
      <dgm:prSet presAssocID="{3593B3AA-5966-4FE1-997C-665AB118D195}" presName="parentLin" presStyleCnt="0"/>
      <dgm:spPr/>
    </dgm:pt>
    <dgm:pt modelId="{76CC690E-E721-4056-9048-DBEC874907B4}" type="pres">
      <dgm:prSet presAssocID="{3593B3AA-5966-4FE1-997C-665AB118D195}" presName="parentLeftMargin" presStyleLbl="node1" presStyleIdx="0" presStyleCnt="3"/>
      <dgm:spPr/>
      <dgm:t>
        <a:bodyPr/>
        <a:lstStyle/>
        <a:p>
          <a:endParaRPr lang="es-EC"/>
        </a:p>
      </dgm:t>
    </dgm:pt>
    <dgm:pt modelId="{8777EF72-FEFA-4290-8B6E-3C9AF3024432}" type="pres">
      <dgm:prSet presAssocID="{3593B3AA-5966-4FE1-997C-665AB118D195}" presName="parentText" presStyleLbl="node1" presStyleIdx="1" presStyleCnt="3">
        <dgm:presLayoutVars>
          <dgm:chMax val="0"/>
          <dgm:bulletEnabled val="1"/>
        </dgm:presLayoutVars>
      </dgm:prSet>
      <dgm:spPr/>
      <dgm:t>
        <a:bodyPr/>
        <a:lstStyle/>
        <a:p>
          <a:endParaRPr lang="es-EC"/>
        </a:p>
      </dgm:t>
    </dgm:pt>
    <dgm:pt modelId="{BE70BAD4-4FA1-43E9-A66A-7979633D75FC}" type="pres">
      <dgm:prSet presAssocID="{3593B3AA-5966-4FE1-997C-665AB118D195}" presName="negativeSpace" presStyleCnt="0"/>
      <dgm:spPr/>
    </dgm:pt>
    <dgm:pt modelId="{0F7FC73B-AC82-4508-AD63-389708ED9EA1}" type="pres">
      <dgm:prSet presAssocID="{3593B3AA-5966-4FE1-997C-665AB118D195}" presName="childText" presStyleLbl="conFgAcc1" presStyleIdx="1" presStyleCnt="3">
        <dgm:presLayoutVars>
          <dgm:bulletEnabled val="1"/>
        </dgm:presLayoutVars>
      </dgm:prSet>
      <dgm:spPr/>
      <dgm:t>
        <a:bodyPr/>
        <a:lstStyle/>
        <a:p>
          <a:endParaRPr lang="es-EC"/>
        </a:p>
      </dgm:t>
    </dgm:pt>
    <dgm:pt modelId="{49E558A6-6640-43B3-A77E-C16F04277315}" type="pres">
      <dgm:prSet presAssocID="{2E609690-F95F-44B5-988A-63F251438A3E}" presName="spaceBetweenRectangles" presStyleCnt="0"/>
      <dgm:spPr/>
    </dgm:pt>
    <dgm:pt modelId="{C7E1846D-3473-4098-B2B9-0FFE8CDA816B}" type="pres">
      <dgm:prSet presAssocID="{523A4AB0-F07F-4F35-B97E-342EE63F32B3}" presName="parentLin" presStyleCnt="0"/>
      <dgm:spPr/>
    </dgm:pt>
    <dgm:pt modelId="{74105568-98BE-4B90-B247-D2AC1BA79572}" type="pres">
      <dgm:prSet presAssocID="{523A4AB0-F07F-4F35-B97E-342EE63F32B3}" presName="parentLeftMargin" presStyleLbl="node1" presStyleIdx="1" presStyleCnt="3"/>
      <dgm:spPr/>
      <dgm:t>
        <a:bodyPr/>
        <a:lstStyle/>
        <a:p>
          <a:endParaRPr lang="es-EC"/>
        </a:p>
      </dgm:t>
    </dgm:pt>
    <dgm:pt modelId="{059F63B8-1D2E-4254-B175-2168B7758CE2}" type="pres">
      <dgm:prSet presAssocID="{523A4AB0-F07F-4F35-B97E-342EE63F32B3}" presName="parentText" presStyleLbl="node1" presStyleIdx="2" presStyleCnt="3">
        <dgm:presLayoutVars>
          <dgm:chMax val="0"/>
          <dgm:bulletEnabled val="1"/>
        </dgm:presLayoutVars>
      </dgm:prSet>
      <dgm:spPr/>
      <dgm:t>
        <a:bodyPr/>
        <a:lstStyle/>
        <a:p>
          <a:endParaRPr lang="es-EC"/>
        </a:p>
      </dgm:t>
    </dgm:pt>
    <dgm:pt modelId="{C5A1D684-7127-42C9-BDD2-AC9B96A54595}" type="pres">
      <dgm:prSet presAssocID="{523A4AB0-F07F-4F35-B97E-342EE63F32B3}" presName="negativeSpace" presStyleCnt="0"/>
      <dgm:spPr/>
    </dgm:pt>
    <dgm:pt modelId="{4C92B481-54F0-43E7-B860-A011EA3E1E5E}" type="pres">
      <dgm:prSet presAssocID="{523A4AB0-F07F-4F35-B97E-342EE63F32B3}" presName="childText" presStyleLbl="conFgAcc1" presStyleIdx="2" presStyleCnt="3">
        <dgm:presLayoutVars>
          <dgm:bulletEnabled val="1"/>
        </dgm:presLayoutVars>
      </dgm:prSet>
      <dgm:spPr/>
      <dgm:t>
        <a:bodyPr/>
        <a:lstStyle/>
        <a:p>
          <a:endParaRPr lang="es-EC"/>
        </a:p>
      </dgm:t>
    </dgm:pt>
  </dgm:ptLst>
  <dgm:cxnLst>
    <dgm:cxn modelId="{8658AF28-F9C1-4A88-AD7E-9B438DB50D89}" type="presOf" srcId="{523A4AB0-F07F-4F35-B97E-342EE63F32B3}" destId="{059F63B8-1D2E-4254-B175-2168B7758CE2}" srcOrd="1" destOrd="0" presId="urn:microsoft.com/office/officeart/2005/8/layout/list1"/>
    <dgm:cxn modelId="{DF6AB3DA-D7A6-45D0-A8F7-C865B5345C07}" type="presOf" srcId="{215FD268-067B-479D-94B2-E0D9FBE1D146}" destId="{3C2135A2-F029-4DDB-B131-5E929C89EFC6}" srcOrd="0" destOrd="0" presId="urn:microsoft.com/office/officeart/2005/8/layout/list1"/>
    <dgm:cxn modelId="{566BCD21-B263-471D-BED0-6A4C6432DE8E}" type="presOf" srcId="{523A4AB0-F07F-4F35-B97E-342EE63F32B3}" destId="{74105568-98BE-4B90-B247-D2AC1BA79572}" srcOrd="0" destOrd="0" presId="urn:microsoft.com/office/officeart/2005/8/layout/list1"/>
    <dgm:cxn modelId="{C58BFE75-ABB5-4B40-9BCF-CCF7EF6114D6}" srcId="{523A4AB0-F07F-4F35-B97E-342EE63F32B3}" destId="{560492E5-0C3F-42FB-A1C6-E72B7E2BF110}" srcOrd="0" destOrd="0" parTransId="{EEE82D18-62B2-4DD4-BD60-6CFF4AD06164}" sibTransId="{060E0142-1300-4A3A-8375-528180477912}"/>
    <dgm:cxn modelId="{1641C0BC-85AA-429F-A2BE-AF48370A9E96}" srcId="{3593B3AA-5966-4FE1-997C-665AB118D195}" destId="{D795B761-7A91-45C5-94DC-329975DC2943}" srcOrd="0" destOrd="0" parTransId="{6710A74D-F72C-4E43-B723-CBF649693DA1}" sibTransId="{49ADBDB4-2E7A-4597-A060-D1B27A66EAAD}"/>
    <dgm:cxn modelId="{C337BE3D-F09A-41E9-A47E-330220112AEC}" type="presOf" srcId="{3593B3AA-5966-4FE1-997C-665AB118D195}" destId="{76CC690E-E721-4056-9048-DBEC874907B4}" srcOrd="0" destOrd="0" presId="urn:microsoft.com/office/officeart/2005/8/layout/list1"/>
    <dgm:cxn modelId="{2E4A8844-6A22-4FCE-9C88-11043DD10B46}" srcId="{215FD268-067B-479D-94B2-E0D9FBE1D146}" destId="{02F1F4D8-642D-44EF-BF8F-7CB270F1ACE7}" srcOrd="0" destOrd="0" parTransId="{C7F7976F-4AA6-490F-A553-A1F8BC1B163C}" sibTransId="{21273E7B-A190-4025-AC7E-7F96D04E8621}"/>
    <dgm:cxn modelId="{81C235D7-56FC-4314-8B88-81750040E44E}" srcId="{54355155-6D96-4790-92A1-C3F08FB0FF96}" destId="{523A4AB0-F07F-4F35-B97E-342EE63F32B3}" srcOrd="2" destOrd="0" parTransId="{94EA9634-1FBD-4F93-8377-6C11125939B1}" sibTransId="{C9DD3358-DFF6-4FC4-872F-F81AC8773872}"/>
    <dgm:cxn modelId="{B16B0046-DA69-48D8-AD71-F9EE1D01ECED}" type="presOf" srcId="{54355155-6D96-4790-92A1-C3F08FB0FF96}" destId="{ACEEF2FD-8CF3-488D-B872-6A7F925C2C85}" srcOrd="0" destOrd="0" presId="urn:microsoft.com/office/officeart/2005/8/layout/list1"/>
    <dgm:cxn modelId="{B3041ACF-EB9B-470E-8C46-CC788EF6461B}" type="presOf" srcId="{3593B3AA-5966-4FE1-997C-665AB118D195}" destId="{8777EF72-FEFA-4290-8B6E-3C9AF3024432}" srcOrd="1" destOrd="0" presId="urn:microsoft.com/office/officeart/2005/8/layout/list1"/>
    <dgm:cxn modelId="{53C8C117-C165-4352-9CC0-6E41142CDABE}" type="presOf" srcId="{D795B761-7A91-45C5-94DC-329975DC2943}" destId="{0F7FC73B-AC82-4508-AD63-389708ED9EA1}" srcOrd="0" destOrd="0" presId="urn:microsoft.com/office/officeart/2005/8/layout/list1"/>
    <dgm:cxn modelId="{F90C21EB-99D7-4C71-8C59-1FA071297A6F}" srcId="{54355155-6D96-4790-92A1-C3F08FB0FF96}" destId="{215FD268-067B-479D-94B2-E0D9FBE1D146}" srcOrd="0" destOrd="0" parTransId="{7AF3EA45-A6AD-42DB-81DD-F229864C7520}" sibTransId="{42EC8B34-E594-4ABD-8848-CA4AAEC86FC1}"/>
    <dgm:cxn modelId="{429F0139-9F73-46FE-9AF0-E80D2A77EC47}" type="presOf" srcId="{02F1F4D8-642D-44EF-BF8F-7CB270F1ACE7}" destId="{51C257F2-AFC3-47D1-B39C-D1BF346CE193}" srcOrd="0" destOrd="0" presId="urn:microsoft.com/office/officeart/2005/8/layout/list1"/>
    <dgm:cxn modelId="{B4FFB557-FABD-48BF-A337-1371FE20F99D}" type="presOf" srcId="{215FD268-067B-479D-94B2-E0D9FBE1D146}" destId="{247891B6-6A9F-400F-B31F-722763F4B4A0}" srcOrd="1" destOrd="0" presId="urn:microsoft.com/office/officeart/2005/8/layout/list1"/>
    <dgm:cxn modelId="{E65D9E66-ED9E-49D4-9B45-D8A6B315A3C9}" type="presOf" srcId="{560492E5-0C3F-42FB-A1C6-E72B7E2BF110}" destId="{4C92B481-54F0-43E7-B860-A011EA3E1E5E}" srcOrd="0" destOrd="0" presId="urn:microsoft.com/office/officeart/2005/8/layout/list1"/>
    <dgm:cxn modelId="{DD44312A-5345-4A38-A31E-ADAA1822AE8C}" srcId="{54355155-6D96-4790-92A1-C3F08FB0FF96}" destId="{3593B3AA-5966-4FE1-997C-665AB118D195}" srcOrd="1" destOrd="0" parTransId="{E007BD92-8FC5-4080-8E00-10594B870BE4}" sibTransId="{2E609690-F95F-44B5-988A-63F251438A3E}"/>
    <dgm:cxn modelId="{D6690EC8-E341-4734-9413-7BD609C9C629}" type="presParOf" srcId="{ACEEF2FD-8CF3-488D-B872-6A7F925C2C85}" destId="{86B494FA-0FDF-41CE-83BA-C55C2AF238D2}" srcOrd="0" destOrd="0" presId="urn:microsoft.com/office/officeart/2005/8/layout/list1"/>
    <dgm:cxn modelId="{9ADAF8DE-7FC4-4C30-B44A-D3D0949603B0}" type="presParOf" srcId="{86B494FA-0FDF-41CE-83BA-C55C2AF238D2}" destId="{3C2135A2-F029-4DDB-B131-5E929C89EFC6}" srcOrd="0" destOrd="0" presId="urn:microsoft.com/office/officeart/2005/8/layout/list1"/>
    <dgm:cxn modelId="{2464A7E3-89D3-4E1D-98AD-D04CDE032316}" type="presParOf" srcId="{86B494FA-0FDF-41CE-83BA-C55C2AF238D2}" destId="{247891B6-6A9F-400F-B31F-722763F4B4A0}" srcOrd="1" destOrd="0" presId="urn:microsoft.com/office/officeart/2005/8/layout/list1"/>
    <dgm:cxn modelId="{82E04F36-F440-4E67-ACC4-4289E5C44734}" type="presParOf" srcId="{ACEEF2FD-8CF3-488D-B872-6A7F925C2C85}" destId="{023AC4A0-3EAA-400F-8761-C5D0B459F969}" srcOrd="1" destOrd="0" presId="urn:microsoft.com/office/officeart/2005/8/layout/list1"/>
    <dgm:cxn modelId="{14C8A449-5E0D-4D5F-A895-D3236C65B82E}" type="presParOf" srcId="{ACEEF2FD-8CF3-488D-B872-6A7F925C2C85}" destId="{51C257F2-AFC3-47D1-B39C-D1BF346CE193}" srcOrd="2" destOrd="0" presId="urn:microsoft.com/office/officeart/2005/8/layout/list1"/>
    <dgm:cxn modelId="{048857AA-F9CB-492B-BC4C-B92074CF47AE}" type="presParOf" srcId="{ACEEF2FD-8CF3-488D-B872-6A7F925C2C85}" destId="{40626133-6CD5-431A-9CA0-62FF5BE1E566}" srcOrd="3" destOrd="0" presId="urn:microsoft.com/office/officeart/2005/8/layout/list1"/>
    <dgm:cxn modelId="{0C6FC9C3-B4C0-414B-8415-F42570AB1C75}" type="presParOf" srcId="{ACEEF2FD-8CF3-488D-B872-6A7F925C2C85}" destId="{AEE7F66E-75A2-4D0D-AE6A-D83F972545EE}" srcOrd="4" destOrd="0" presId="urn:microsoft.com/office/officeart/2005/8/layout/list1"/>
    <dgm:cxn modelId="{7592A80C-BE47-43FE-B95B-ECB47D54B5E7}" type="presParOf" srcId="{AEE7F66E-75A2-4D0D-AE6A-D83F972545EE}" destId="{76CC690E-E721-4056-9048-DBEC874907B4}" srcOrd="0" destOrd="0" presId="urn:microsoft.com/office/officeart/2005/8/layout/list1"/>
    <dgm:cxn modelId="{E68C3F5F-4851-4DD5-8E3A-0CFC09D1D362}" type="presParOf" srcId="{AEE7F66E-75A2-4D0D-AE6A-D83F972545EE}" destId="{8777EF72-FEFA-4290-8B6E-3C9AF3024432}" srcOrd="1" destOrd="0" presId="urn:microsoft.com/office/officeart/2005/8/layout/list1"/>
    <dgm:cxn modelId="{2F38510A-7728-4827-821B-330AAED89D30}" type="presParOf" srcId="{ACEEF2FD-8CF3-488D-B872-6A7F925C2C85}" destId="{BE70BAD4-4FA1-43E9-A66A-7979633D75FC}" srcOrd="5" destOrd="0" presId="urn:microsoft.com/office/officeart/2005/8/layout/list1"/>
    <dgm:cxn modelId="{D21B7FC6-4131-4487-B935-5387BB57CA2F}" type="presParOf" srcId="{ACEEF2FD-8CF3-488D-B872-6A7F925C2C85}" destId="{0F7FC73B-AC82-4508-AD63-389708ED9EA1}" srcOrd="6" destOrd="0" presId="urn:microsoft.com/office/officeart/2005/8/layout/list1"/>
    <dgm:cxn modelId="{A60CF5F9-2F7E-4EC1-AE50-CCD1FCFD61E3}" type="presParOf" srcId="{ACEEF2FD-8CF3-488D-B872-6A7F925C2C85}" destId="{49E558A6-6640-43B3-A77E-C16F04277315}" srcOrd="7" destOrd="0" presId="urn:microsoft.com/office/officeart/2005/8/layout/list1"/>
    <dgm:cxn modelId="{2A7DFF7F-C998-4F52-A737-DA5B3E3A856D}" type="presParOf" srcId="{ACEEF2FD-8CF3-488D-B872-6A7F925C2C85}" destId="{C7E1846D-3473-4098-B2B9-0FFE8CDA816B}" srcOrd="8" destOrd="0" presId="urn:microsoft.com/office/officeart/2005/8/layout/list1"/>
    <dgm:cxn modelId="{58D41DE7-F022-4B7F-AB98-2389135E4C5F}" type="presParOf" srcId="{C7E1846D-3473-4098-B2B9-0FFE8CDA816B}" destId="{74105568-98BE-4B90-B247-D2AC1BA79572}" srcOrd="0" destOrd="0" presId="urn:microsoft.com/office/officeart/2005/8/layout/list1"/>
    <dgm:cxn modelId="{3D40A2D3-7DC5-4B65-B0BE-A1393752BCD8}" type="presParOf" srcId="{C7E1846D-3473-4098-B2B9-0FFE8CDA816B}" destId="{059F63B8-1D2E-4254-B175-2168B7758CE2}" srcOrd="1" destOrd="0" presId="urn:microsoft.com/office/officeart/2005/8/layout/list1"/>
    <dgm:cxn modelId="{B49E9AB3-95DF-4CAF-B639-74FA7063E2FF}" type="presParOf" srcId="{ACEEF2FD-8CF3-488D-B872-6A7F925C2C85}" destId="{C5A1D684-7127-42C9-BDD2-AC9B96A54595}" srcOrd="9" destOrd="0" presId="urn:microsoft.com/office/officeart/2005/8/layout/list1"/>
    <dgm:cxn modelId="{AD0949AC-1DD7-40B4-8AA2-035F9ACA101C}" type="presParOf" srcId="{ACEEF2FD-8CF3-488D-B872-6A7F925C2C85}" destId="{4C92B481-54F0-43E7-B860-A011EA3E1E5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355155-6D96-4790-92A1-C3F08FB0FF9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215FD268-067B-479D-94B2-E0D9FBE1D146}">
      <dgm:prSet phldrT="[Texto]" custT="1"/>
      <dgm:spPr/>
      <dgm:t>
        <a:bodyPr/>
        <a:lstStyle/>
        <a:p>
          <a:pPr algn="just"/>
          <a:r>
            <a:rPr lang="es-EC" sz="2400" dirty="0" smtClean="0"/>
            <a:t>Muestra</a:t>
          </a:r>
          <a:endParaRPr lang="es-EC" sz="2400" dirty="0"/>
        </a:p>
      </dgm:t>
    </dgm:pt>
    <dgm:pt modelId="{7AF3EA45-A6AD-42DB-81DD-F229864C7520}" type="parTrans" cxnId="{F90C21EB-99D7-4C71-8C59-1FA071297A6F}">
      <dgm:prSet/>
      <dgm:spPr/>
      <dgm:t>
        <a:bodyPr/>
        <a:lstStyle/>
        <a:p>
          <a:pPr algn="just"/>
          <a:endParaRPr lang="es-EC"/>
        </a:p>
      </dgm:t>
    </dgm:pt>
    <dgm:pt modelId="{42EC8B34-E594-4ABD-8848-CA4AAEC86FC1}" type="sibTrans" cxnId="{F90C21EB-99D7-4C71-8C59-1FA071297A6F}">
      <dgm:prSet/>
      <dgm:spPr/>
      <dgm:t>
        <a:bodyPr/>
        <a:lstStyle/>
        <a:p>
          <a:pPr algn="just"/>
          <a:endParaRPr lang="es-EC"/>
        </a:p>
      </dgm:t>
    </dgm:pt>
    <dgm:pt modelId="{3593B3AA-5966-4FE1-997C-665AB118D195}">
      <dgm:prSet phldrT="[Texto]" custT="1"/>
      <dgm:spPr/>
      <dgm:t>
        <a:bodyPr/>
        <a:lstStyle/>
        <a:p>
          <a:pPr algn="just"/>
          <a:r>
            <a:rPr lang="es-EC" sz="2400" dirty="0" smtClean="0"/>
            <a:t>Instrumentos</a:t>
          </a:r>
          <a:endParaRPr lang="es-EC" sz="2400" dirty="0"/>
        </a:p>
      </dgm:t>
    </dgm:pt>
    <dgm:pt modelId="{E007BD92-8FC5-4080-8E00-10594B870BE4}" type="parTrans" cxnId="{DD44312A-5345-4A38-A31E-ADAA1822AE8C}">
      <dgm:prSet/>
      <dgm:spPr/>
      <dgm:t>
        <a:bodyPr/>
        <a:lstStyle/>
        <a:p>
          <a:pPr algn="just"/>
          <a:endParaRPr lang="es-EC"/>
        </a:p>
      </dgm:t>
    </dgm:pt>
    <dgm:pt modelId="{2E609690-F95F-44B5-988A-63F251438A3E}" type="sibTrans" cxnId="{DD44312A-5345-4A38-A31E-ADAA1822AE8C}">
      <dgm:prSet/>
      <dgm:spPr/>
      <dgm:t>
        <a:bodyPr/>
        <a:lstStyle/>
        <a:p>
          <a:pPr algn="just"/>
          <a:endParaRPr lang="es-EC"/>
        </a:p>
      </dgm:t>
    </dgm:pt>
    <dgm:pt modelId="{523A4AB0-F07F-4F35-B97E-342EE63F32B3}">
      <dgm:prSet phldrT="[Texto]" custT="1"/>
      <dgm:spPr/>
      <dgm:t>
        <a:bodyPr/>
        <a:lstStyle/>
        <a:p>
          <a:pPr algn="l"/>
          <a:r>
            <a:rPr lang="es-EC" sz="2400" dirty="0" smtClean="0"/>
            <a:t>Análisis de Datos</a:t>
          </a:r>
          <a:endParaRPr lang="es-EC" sz="2400" dirty="0"/>
        </a:p>
      </dgm:t>
    </dgm:pt>
    <dgm:pt modelId="{94EA9634-1FBD-4F93-8377-6C11125939B1}" type="parTrans" cxnId="{81C235D7-56FC-4314-8B88-81750040E44E}">
      <dgm:prSet/>
      <dgm:spPr/>
      <dgm:t>
        <a:bodyPr/>
        <a:lstStyle/>
        <a:p>
          <a:pPr algn="just"/>
          <a:endParaRPr lang="es-EC"/>
        </a:p>
      </dgm:t>
    </dgm:pt>
    <dgm:pt modelId="{C9DD3358-DFF6-4FC4-872F-F81AC8773872}" type="sibTrans" cxnId="{81C235D7-56FC-4314-8B88-81750040E44E}">
      <dgm:prSet/>
      <dgm:spPr/>
      <dgm:t>
        <a:bodyPr/>
        <a:lstStyle/>
        <a:p>
          <a:pPr algn="just"/>
          <a:endParaRPr lang="es-EC"/>
        </a:p>
      </dgm:t>
    </dgm:pt>
    <dgm:pt modelId="{560492E5-0C3F-42FB-A1C6-E72B7E2BF110}">
      <dgm:prSet/>
      <dgm:spPr/>
      <dgm:t>
        <a:bodyPr/>
        <a:lstStyle/>
        <a:p>
          <a:pPr algn="just"/>
          <a:r>
            <a:rPr lang="es-EC" dirty="0" smtClean="0"/>
            <a:t>Medidas de tendencia central</a:t>
          </a:r>
          <a:endParaRPr lang="es-EC" dirty="0"/>
        </a:p>
      </dgm:t>
    </dgm:pt>
    <dgm:pt modelId="{EEE82D18-62B2-4DD4-BD60-6CFF4AD06164}" type="parTrans" cxnId="{C58BFE75-ABB5-4B40-9BCF-CCF7EF6114D6}">
      <dgm:prSet/>
      <dgm:spPr/>
      <dgm:t>
        <a:bodyPr/>
        <a:lstStyle/>
        <a:p>
          <a:pPr algn="just"/>
          <a:endParaRPr lang="es-EC"/>
        </a:p>
      </dgm:t>
    </dgm:pt>
    <dgm:pt modelId="{060E0142-1300-4A3A-8375-528180477912}" type="sibTrans" cxnId="{C58BFE75-ABB5-4B40-9BCF-CCF7EF6114D6}">
      <dgm:prSet/>
      <dgm:spPr/>
      <dgm:t>
        <a:bodyPr/>
        <a:lstStyle/>
        <a:p>
          <a:pPr algn="just"/>
          <a:endParaRPr lang="es-EC"/>
        </a:p>
      </dgm:t>
    </dgm:pt>
    <dgm:pt modelId="{02F1F4D8-642D-44EF-BF8F-7CB270F1ACE7}">
      <dgm:prSet/>
      <dgm:spPr/>
      <dgm:t>
        <a:bodyPr/>
        <a:lstStyle/>
        <a:p>
          <a:pPr algn="just"/>
          <a:r>
            <a:rPr lang="es-EC" dirty="0" smtClean="0"/>
            <a:t>Deportistas</a:t>
          </a:r>
          <a:r>
            <a:rPr lang="es-EC" baseline="0" dirty="0" smtClean="0"/>
            <a:t> ALMA-</a:t>
          </a:r>
          <a:r>
            <a:rPr lang="es-EC" baseline="0" dirty="0" err="1" smtClean="0"/>
            <a:t>Team</a:t>
          </a:r>
          <a:endParaRPr lang="es-EC" dirty="0"/>
        </a:p>
      </dgm:t>
    </dgm:pt>
    <dgm:pt modelId="{C7F7976F-4AA6-490F-A553-A1F8BC1B163C}" type="parTrans" cxnId="{2E4A8844-6A22-4FCE-9C88-11043DD10B46}">
      <dgm:prSet/>
      <dgm:spPr/>
      <dgm:t>
        <a:bodyPr/>
        <a:lstStyle/>
        <a:p>
          <a:pPr algn="just"/>
          <a:endParaRPr lang="es-EC"/>
        </a:p>
      </dgm:t>
    </dgm:pt>
    <dgm:pt modelId="{21273E7B-A190-4025-AC7E-7F96D04E8621}" type="sibTrans" cxnId="{2E4A8844-6A22-4FCE-9C88-11043DD10B46}">
      <dgm:prSet/>
      <dgm:spPr/>
      <dgm:t>
        <a:bodyPr/>
        <a:lstStyle/>
        <a:p>
          <a:pPr algn="just"/>
          <a:endParaRPr lang="es-EC"/>
        </a:p>
      </dgm:t>
    </dgm:pt>
    <dgm:pt modelId="{D795B761-7A91-45C5-94DC-329975DC2943}">
      <dgm:prSet/>
      <dgm:spPr/>
      <dgm:t>
        <a:bodyPr/>
        <a:lstStyle/>
        <a:p>
          <a:pPr algn="just"/>
          <a:r>
            <a:rPr lang="es-EC" dirty="0" smtClean="0"/>
            <a:t>Rodillo simulador de entrenamiento B-</a:t>
          </a:r>
          <a:r>
            <a:rPr lang="es-EC" dirty="0" err="1" smtClean="0"/>
            <a:t>kool</a:t>
          </a:r>
          <a:r>
            <a:rPr lang="es-EC" dirty="0" smtClean="0"/>
            <a:t>, proporcionara datos de potencia en Watts</a:t>
          </a:r>
          <a:endParaRPr lang="es-EC" dirty="0"/>
        </a:p>
      </dgm:t>
    </dgm:pt>
    <dgm:pt modelId="{6710A74D-F72C-4E43-B723-CBF649693DA1}" type="parTrans" cxnId="{1641C0BC-85AA-429F-A2BE-AF48370A9E96}">
      <dgm:prSet/>
      <dgm:spPr/>
      <dgm:t>
        <a:bodyPr/>
        <a:lstStyle/>
        <a:p>
          <a:pPr algn="just"/>
          <a:endParaRPr lang="es-EC"/>
        </a:p>
      </dgm:t>
    </dgm:pt>
    <dgm:pt modelId="{49ADBDB4-2E7A-4597-A060-D1B27A66EAAD}" type="sibTrans" cxnId="{1641C0BC-85AA-429F-A2BE-AF48370A9E96}">
      <dgm:prSet/>
      <dgm:spPr/>
      <dgm:t>
        <a:bodyPr/>
        <a:lstStyle/>
        <a:p>
          <a:pPr algn="just"/>
          <a:endParaRPr lang="es-EC"/>
        </a:p>
      </dgm:t>
    </dgm:pt>
    <dgm:pt modelId="{828AD08D-AE97-435C-8030-388216EACE6A}">
      <dgm:prSet/>
      <dgm:spPr/>
      <dgm:t>
        <a:bodyPr/>
        <a:lstStyle/>
        <a:p>
          <a:pPr algn="just"/>
          <a:r>
            <a:rPr lang="es-EC" dirty="0" smtClean="0"/>
            <a:t>10 individuos, 5 hombres 5 mujeres</a:t>
          </a:r>
          <a:endParaRPr lang="es-EC" dirty="0"/>
        </a:p>
      </dgm:t>
    </dgm:pt>
    <dgm:pt modelId="{FBDFC317-5250-4A6C-ADE1-9E5A2ED83900}" type="parTrans" cxnId="{16FFBB21-728E-4EDB-B7B3-A99A90D0A063}">
      <dgm:prSet/>
      <dgm:spPr/>
      <dgm:t>
        <a:bodyPr/>
        <a:lstStyle/>
        <a:p>
          <a:pPr algn="just"/>
          <a:endParaRPr lang="es-EC"/>
        </a:p>
      </dgm:t>
    </dgm:pt>
    <dgm:pt modelId="{8EDC3223-9B29-45BA-B557-5F9BB8A54365}" type="sibTrans" cxnId="{16FFBB21-728E-4EDB-B7B3-A99A90D0A063}">
      <dgm:prSet/>
      <dgm:spPr/>
      <dgm:t>
        <a:bodyPr/>
        <a:lstStyle/>
        <a:p>
          <a:pPr algn="just"/>
          <a:endParaRPr lang="es-EC"/>
        </a:p>
      </dgm:t>
    </dgm:pt>
    <dgm:pt modelId="{6EB8CAEB-9A76-4C23-BC6D-0BAD23AC1906}">
      <dgm:prSet/>
      <dgm:spPr/>
      <dgm:t>
        <a:bodyPr/>
        <a:lstStyle/>
        <a:p>
          <a:pPr algn="just"/>
          <a:r>
            <a:rPr lang="es-EC" dirty="0" smtClean="0"/>
            <a:t>Análisis </a:t>
          </a:r>
          <a:r>
            <a:rPr lang="es-EC" dirty="0" err="1" smtClean="0"/>
            <a:t>Anova</a:t>
          </a:r>
          <a:endParaRPr lang="es-EC" dirty="0"/>
        </a:p>
      </dgm:t>
    </dgm:pt>
    <dgm:pt modelId="{2BD19459-84E1-4FD8-AF82-70BAE8229CD7}" type="parTrans" cxnId="{83389A26-9E53-4EF0-8CA1-F1E57E33C626}">
      <dgm:prSet/>
      <dgm:spPr/>
      <dgm:t>
        <a:bodyPr/>
        <a:lstStyle/>
        <a:p>
          <a:pPr algn="just"/>
          <a:endParaRPr lang="es-EC"/>
        </a:p>
      </dgm:t>
    </dgm:pt>
    <dgm:pt modelId="{F8F2687D-F531-48D8-80F0-F39AD13F9BCB}" type="sibTrans" cxnId="{83389A26-9E53-4EF0-8CA1-F1E57E33C626}">
      <dgm:prSet/>
      <dgm:spPr/>
      <dgm:t>
        <a:bodyPr/>
        <a:lstStyle/>
        <a:p>
          <a:pPr algn="just"/>
          <a:endParaRPr lang="es-EC"/>
        </a:p>
      </dgm:t>
    </dgm:pt>
    <dgm:pt modelId="{ACEEF2FD-8CF3-488D-B872-6A7F925C2C85}" type="pres">
      <dgm:prSet presAssocID="{54355155-6D96-4790-92A1-C3F08FB0FF96}" presName="linear" presStyleCnt="0">
        <dgm:presLayoutVars>
          <dgm:dir/>
          <dgm:animLvl val="lvl"/>
          <dgm:resizeHandles val="exact"/>
        </dgm:presLayoutVars>
      </dgm:prSet>
      <dgm:spPr/>
      <dgm:t>
        <a:bodyPr/>
        <a:lstStyle/>
        <a:p>
          <a:endParaRPr lang="es-EC"/>
        </a:p>
      </dgm:t>
    </dgm:pt>
    <dgm:pt modelId="{86B494FA-0FDF-41CE-83BA-C55C2AF238D2}" type="pres">
      <dgm:prSet presAssocID="{215FD268-067B-479D-94B2-E0D9FBE1D146}" presName="parentLin" presStyleCnt="0"/>
      <dgm:spPr/>
    </dgm:pt>
    <dgm:pt modelId="{3C2135A2-F029-4DDB-B131-5E929C89EFC6}" type="pres">
      <dgm:prSet presAssocID="{215FD268-067B-479D-94B2-E0D9FBE1D146}" presName="parentLeftMargin" presStyleLbl="node1" presStyleIdx="0" presStyleCnt="3"/>
      <dgm:spPr/>
      <dgm:t>
        <a:bodyPr/>
        <a:lstStyle/>
        <a:p>
          <a:endParaRPr lang="es-EC"/>
        </a:p>
      </dgm:t>
    </dgm:pt>
    <dgm:pt modelId="{247891B6-6A9F-400F-B31F-722763F4B4A0}" type="pres">
      <dgm:prSet presAssocID="{215FD268-067B-479D-94B2-E0D9FBE1D146}" presName="parentText" presStyleLbl="node1" presStyleIdx="0" presStyleCnt="3">
        <dgm:presLayoutVars>
          <dgm:chMax val="0"/>
          <dgm:bulletEnabled val="1"/>
        </dgm:presLayoutVars>
      </dgm:prSet>
      <dgm:spPr/>
      <dgm:t>
        <a:bodyPr/>
        <a:lstStyle/>
        <a:p>
          <a:endParaRPr lang="es-EC"/>
        </a:p>
      </dgm:t>
    </dgm:pt>
    <dgm:pt modelId="{023AC4A0-3EAA-400F-8761-C5D0B459F969}" type="pres">
      <dgm:prSet presAssocID="{215FD268-067B-479D-94B2-E0D9FBE1D146}" presName="negativeSpace" presStyleCnt="0"/>
      <dgm:spPr/>
    </dgm:pt>
    <dgm:pt modelId="{51C257F2-AFC3-47D1-B39C-D1BF346CE193}" type="pres">
      <dgm:prSet presAssocID="{215FD268-067B-479D-94B2-E0D9FBE1D146}" presName="childText" presStyleLbl="conFgAcc1" presStyleIdx="0" presStyleCnt="3">
        <dgm:presLayoutVars>
          <dgm:bulletEnabled val="1"/>
        </dgm:presLayoutVars>
      </dgm:prSet>
      <dgm:spPr/>
      <dgm:t>
        <a:bodyPr/>
        <a:lstStyle/>
        <a:p>
          <a:endParaRPr lang="es-EC"/>
        </a:p>
      </dgm:t>
    </dgm:pt>
    <dgm:pt modelId="{40626133-6CD5-431A-9CA0-62FF5BE1E566}" type="pres">
      <dgm:prSet presAssocID="{42EC8B34-E594-4ABD-8848-CA4AAEC86FC1}" presName="spaceBetweenRectangles" presStyleCnt="0"/>
      <dgm:spPr/>
    </dgm:pt>
    <dgm:pt modelId="{AEE7F66E-75A2-4D0D-AE6A-D83F972545EE}" type="pres">
      <dgm:prSet presAssocID="{3593B3AA-5966-4FE1-997C-665AB118D195}" presName="parentLin" presStyleCnt="0"/>
      <dgm:spPr/>
    </dgm:pt>
    <dgm:pt modelId="{76CC690E-E721-4056-9048-DBEC874907B4}" type="pres">
      <dgm:prSet presAssocID="{3593B3AA-5966-4FE1-997C-665AB118D195}" presName="parentLeftMargin" presStyleLbl="node1" presStyleIdx="0" presStyleCnt="3"/>
      <dgm:spPr/>
      <dgm:t>
        <a:bodyPr/>
        <a:lstStyle/>
        <a:p>
          <a:endParaRPr lang="es-EC"/>
        </a:p>
      </dgm:t>
    </dgm:pt>
    <dgm:pt modelId="{8777EF72-FEFA-4290-8B6E-3C9AF3024432}" type="pres">
      <dgm:prSet presAssocID="{3593B3AA-5966-4FE1-997C-665AB118D195}" presName="parentText" presStyleLbl="node1" presStyleIdx="1" presStyleCnt="3">
        <dgm:presLayoutVars>
          <dgm:chMax val="0"/>
          <dgm:bulletEnabled val="1"/>
        </dgm:presLayoutVars>
      </dgm:prSet>
      <dgm:spPr/>
      <dgm:t>
        <a:bodyPr/>
        <a:lstStyle/>
        <a:p>
          <a:endParaRPr lang="es-EC"/>
        </a:p>
      </dgm:t>
    </dgm:pt>
    <dgm:pt modelId="{BE70BAD4-4FA1-43E9-A66A-7979633D75FC}" type="pres">
      <dgm:prSet presAssocID="{3593B3AA-5966-4FE1-997C-665AB118D195}" presName="negativeSpace" presStyleCnt="0"/>
      <dgm:spPr/>
    </dgm:pt>
    <dgm:pt modelId="{0F7FC73B-AC82-4508-AD63-389708ED9EA1}" type="pres">
      <dgm:prSet presAssocID="{3593B3AA-5966-4FE1-997C-665AB118D195}" presName="childText" presStyleLbl="conFgAcc1" presStyleIdx="1" presStyleCnt="3">
        <dgm:presLayoutVars>
          <dgm:bulletEnabled val="1"/>
        </dgm:presLayoutVars>
      </dgm:prSet>
      <dgm:spPr/>
      <dgm:t>
        <a:bodyPr/>
        <a:lstStyle/>
        <a:p>
          <a:endParaRPr lang="es-EC"/>
        </a:p>
      </dgm:t>
    </dgm:pt>
    <dgm:pt modelId="{49E558A6-6640-43B3-A77E-C16F04277315}" type="pres">
      <dgm:prSet presAssocID="{2E609690-F95F-44B5-988A-63F251438A3E}" presName="spaceBetweenRectangles" presStyleCnt="0"/>
      <dgm:spPr/>
    </dgm:pt>
    <dgm:pt modelId="{C7E1846D-3473-4098-B2B9-0FFE8CDA816B}" type="pres">
      <dgm:prSet presAssocID="{523A4AB0-F07F-4F35-B97E-342EE63F32B3}" presName="parentLin" presStyleCnt="0"/>
      <dgm:spPr/>
    </dgm:pt>
    <dgm:pt modelId="{74105568-98BE-4B90-B247-D2AC1BA79572}" type="pres">
      <dgm:prSet presAssocID="{523A4AB0-F07F-4F35-B97E-342EE63F32B3}" presName="parentLeftMargin" presStyleLbl="node1" presStyleIdx="1" presStyleCnt="3"/>
      <dgm:spPr/>
      <dgm:t>
        <a:bodyPr/>
        <a:lstStyle/>
        <a:p>
          <a:endParaRPr lang="es-EC"/>
        </a:p>
      </dgm:t>
    </dgm:pt>
    <dgm:pt modelId="{059F63B8-1D2E-4254-B175-2168B7758CE2}" type="pres">
      <dgm:prSet presAssocID="{523A4AB0-F07F-4F35-B97E-342EE63F32B3}" presName="parentText" presStyleLbl="node1" presStyleIdx="2" presStyleCnt="3">
        <dgm:presLayoutVars>
          <dgm:chMax val="0"/>
          <dgm:bulletEnabled val="1"/>
        </dgm:presLayoutVars>
      </dgm:prSet>
      <dgm:spPr/>
      <dgm:t>
        <a:bodyPr/>
        <a:lstStyle/>
        <a:p>
          <a:endParaRPr lang="es-EC"/>
        </a:p>
      </dgm:t>
    </dgm:pt>
    <dgm:pt modelId="{C5A1D684-7127-42C9-BDD2-AC9B96A54595}" type="pres">
      <dgm:prSet presAssocID="{523A4AB0-F07F-4F35-B97E-342EE63F32B3}" presName="negativeSpace" presStyleCnt="0"/>
      <dgm:spPr/>
    </dgm:pt>
    <dgm:pt modelId="{4C92B481-54F0-43E7-B860-A011EA3E1E5E}" type="pres">
      <dgm:prSet presAssocID="{523A4AB0-F07F-4F35-B97E-342EE63F32B3}" presName="childText" presStyleLbl="conFgAcc1" presStyleIdx="2" presStyleCnt="3">
        <dgm:presLayoutVars>
          <dgm:bulletEnabled val="1"/>
        </dgm:presLayoutVars>
      </dgm:prSet>
      <dgm:spPr/>
      <dgm:t>
        <a:bodyPr/>
        <a:lstStyle/>
        <a:p>
          <a:endParaRPr lang="es-EC"/>
        </a:p>
      </dgm:t>
    </dgm:pt>
  </dgm:ptLst>
  <dgm:cxnLst>
    <dgm:cxn modelId="{F650F44D-621F-40CE-8BB8-2079D3AA79C0}" type="presOf" srcId="{523A4AB0-F07F-4F35-B97E-342EE63F32B3}" destId="{74105568-98BE-4B90-B247-D2AC1BA79572}" srcOrd="0" destOrd="0" presId="urn:microsoft.com/office/officeart/2005/8/layout/list1"/>
    <dgm:cxn modelId="{249D8CA1-2025-42BF-8D92-9F00BF24B3CD}" type="presOf" srcId="{3593B3AA-5966-4FE1-997C-665AB118D195}" destId="{76CC690E-E721-4056-9048-DBEC874907B4}" srcOrd="0" destOrd="0" presId="urn:microsoft.com/office/officeart/2005/8/layout/list1"/>
    <dgm:cxn modelId="{C58BFE75-ABB5-4B40-9BCF-CCF7EF6114D6}" srcId="{523A4AB0-F07F-4F35-B97E-342EE63F32B3}" destId="{560492E5-0C3F-42FB-A1C6-E72B7E2BF110}" srcOrd="0" destOrd="0" parTransId="{EEE82D18-62B2-4DD4-BD60-6CFF4AD06164}" sibTransId="{060E0142-1300-4A3A-8375-528180477912}"/>
    <dgm:cxn modelId="{0459EE4D-39E2-4641-AE60-698A2613B424}" type="presOf" srcId="{828AD08D-AE97-435C-8030-388216EACE6A}" destId="{51C257F2-AFC3-47D1-B39C-D1BF346CE193}" srcOrd="0" destOrd="1" presId="urn:microsoft.com/office/officeart/2005/8/layout/list1"/>
    <dgm:cxn modelId="{6A305643-77F0-4E7D-A02C-3C217F394A51}" type="presOf" srcId="{54355155-6D96-4790-92A1-C3F08FB0FF96}" destId="{ACEEF2FD-8CF3-488D-B872-6A7F925C2C85}" srcOrd="0" destOrd="0" presId="urn:microsoft.com/office/officeart/2005/8/layout/list1"/>
    <dgm:cxn modelId="{193846B0-1BA2-4E61-857A-4E846421EE61}" type="presOf" srcId="{3593B3AA-5966-4FE1-997C-665AB118D195}" destId="{8777EF72-FEFA-4290-8B6E-3C9AF3024432}" srcOrd="1" destOrd="0" presId="urn:microsoft.com/office/officeart/2005/8/layout/list1"/>
    <dgm:cxn modelId="{1641C0BC-85AA-429F-A2BE-AF48370A9E96}" srcId="{3593B3AA-5966-4FE1-997C-665AB118D195}" destId="{D795B761-7A91-45C5-94DC-329975DC2943}" srcOrd="0" destOrd="0" parTransId="{6710A74D-F72C-4E43-B723-CBF649693DA1}" sibTransId="{49ADBDB4-2E7A-4597-A060-D1B27A66EAAD}"/>
    <dgm:cxn modelId="{5850DCF0-BADB-4AEC-BB8C-D884DB8DCCD4}" type="presOf" srcId="{215FD268-067B-479D-94B2-E0D9FBE1D146}" destId="{247891B6-6A9F-400F-B31F-722763F4B4A0}" srcOrd="1" destOrd="0" presId="urn:microsoft.com/office/officeart/2005/8/layout/list1"/>
    <dgm:cxn modelId="{83389A26-9E53-4EF0-8CA1-F1E57E33C626}" srcId="{523A4AB0-F07F-4F35-B97E-342EE63F32B3}" destId="{6EB8CAEB-9A76-4C23-BC6D-0BAD23AC1906}" srcOrd="1" destOrd="0" parTransId="{2BD19459-84E1-4FD8-AF82-70BAE8229CD7}" sibTransId="{F8F2687D-F531-48D8-80F0-F39AD13F9BCB}"/>
    <dgm:cxn modelId="{2E4A8844-6A22-4FCE-9C88-11043DD10B46}" srcId="{215FD268-067B-479D-94B2-E0D9FBE1D146}" destId="{02F1F4D8-642D-44EF-BF8F-7CB270F1ACE7}" srcOrd="0" destOrd="0" parTransId="{C7F7976F-4AA6-490F-A553-A1F8BC1B163C}" sibTransId="{21273E7B-A190-4025-AC7E-7F96D04E8621}"/>
    <dgm:cxn modelId="{81C235D7-56FC-4314-8B88-81750040E44E}" srcId="{54355155-6D96-4790-92A1-C3F08FB0FF96}" destId="{523A4AB0-F07F-4F35-B97E-342EE63F32B3}" srcOrd="2" destOrd="0" parTransId="{94EA9634-1FBD-4F93-8377-6C11125939B1}" sibTransId="{C9DD3358-DFF6-4FC4-872F-F81AC8773872}"/>
    <dgm:cxn modelId="{3B27A06A-0753-43E1-BB93-0A16862D60CC}" type="presOf" srcId="{D795B761-7A91-45C5-94DC-329975DC2943}" destId="{0F7FC73B-AC82-4508-AD63-389708ED9EA1}" srcOrd="0" destOrd="0" presId="urn:microsoft.com/office/officeart/2005/8/layout/list1"/>
    <dgm:cxn modelId="{52256ABF-59B6-4B32-BF48-27E63F0D861B}" type="presOf" srcId="{523A4AB0-F07F-4F35-B97E-342EE63F32B3}" destId="{059F63B8-1D2E-4254-B175-2168B7758CE2}" srcOrd="1" destOrd="0" presId="urn:microsoft.com/office/officeart/2005/8/layout/list1"/>
    <dgm:cxn modelId="{16FFBB21-728E-4EDB-B7B3-A99A90D0A063}" srcId="{215FD268-067B-479D-94B2-E0D9FBE1D146}" destId="{828AD08D-AE97-435C-8030-388216EACE6A}" srcOrd="1" destOrd="0" parTransId="{FBDFC317-5250-4A6C-ADE1-9E5A2ED83900}" sibTransId="{8EDC3223-9B29-45BA-B557-5F9BB8A54365}"/>
    <dgm:cxn modelId="{F90C21EB-99D7-4C71-8C59-1FA071297A6F}" srcId="{54355155-6D96-4790-92A1-C3F08FB0FF96}" destId="{215FD268-067B-479D-94B2-E0D9FBE1D146}" srcOrd="0" destOrd="0" parTransId="{7AF3EA45-A6AD-42DB-81DD-F229864C7520}" sibTransId="{42EC8B34-E594-4ABD-8848-CA4AAEC86FC1}"/>
    <dgm:cxn modelId="{7211329E-2FA8-4C53-ACF0-4002112DC0CD}" type="presOf" srcId="{560492E5-0C3F-42FB-A1C6-E72B7E2BF110}" destId="{4C92B481-54F0-43E7-B860-A011EA3E1E5E}" srcOrd="0" destOrd="0" presId="urn:microsoft.com/office/officeart/2005/8/layout/list1"/>
    <dgm:cxn modelId="{5D6F7BC4-683B-48BF-AD85-73F8C7B691EB}" type="presOf" srcId="{6EB8CAEB-9A76-4C23-BC6D-0BAD23AC1906}" destId="{4C92B481-54F0-43E7-B860-A011EA3E1E5E}" srcOrd="0" destOrd="1" presId="urn:microsoft.com/office/officeart/2005/8/layout/list1"/>
    <dgm:cxn modelId="{22CB491F-71E4-486A-8BBD-CF866FA1085F}" type="presOf" srcId="{02F1F4D8-642D-44EF-BF8F-7CB270F1ACE7}" destId="{51C257F2-AFC3-47D1-B39C-D1BF346CE193}" srcOrd="0" destOrd="0" presId="urn:microsoft.com/office/officeart/2005/8/layout/list1"/>
    <dgm:cxn modelId="{DD44312A-5345-4A38-A31E-ADAA1822AE8C}" srcId="{54355155-6D96-4790-92A1-C3F08FB0FF96}" destId="{3593B3AA-5966-4FE1-997C-665AB118D195}" srcOrd="1" destOrd="0" parTransId="{E007BD92-8FC5-4080-8E00-10594B870BE4}" sibTransId="{2E609690-F95F-44B5-988A-63F251438A3E}"/>
    <dgm:cxn modelId="{BE9A18DC-47FE-4454-AE60-D252D01B0662}" type="presOf" srcId="{215FD268-067B-479D-94B2-E0D9FBE1D146}" destId="{3C2135A2-F029-4DDB-B131-5E929C89EFC6}" srcOrd="0" destOrd="0" presId="urn:microsoft.com/office/officeart/2005/8/layout/list1"/>
    <dgm:cxn modelId="{FEEB8499-6DBE-4D08-ACB8-7A5A42B5AA39}" type="presParOf" srcId="{ACEEF2FD-8CF3-488D-B872-6A7F925C2C85}" destId="{86B494FA-0FDF-41CE-83BA-C55C2AF238D2}" srcOrd="0" destOrd="0" presId="urn:microsoft.com/office/officeart/2005/8/layout/list1"/>
    <dgm:cxn modelId="{42760592-900A-4EE8-90D8-1ACDDA5DB888}" type="presParOf" srcId="{86B494FA-0FDF-41CE-83BA-C55C2AF238D2}" destId="{3C2135A2-F029-4DDB-B131-5E929C89EFC6}" srcOrd="0" destOrd="0" presId="urn:microsoft.com/office/officeart/2005/8/layout/list1"/>
    <dgm:cxn modelId="{EA48EECA-886D-44A8-BAEA-FD0CE46C1822}" type="presParOf" srcId="{86B494FA-0FDF-41CE-83BA-C55C2AF238D2}" destId="{247891B6-6A9F-400F-B31F-722763F4B4A0}" srcOrd="1" destOrd="0" presId="urn:microsoft.com/office/officeart/2005/8/layout/list1"/>
    <dgm:cxn modelId="{AF54EF39-6D32-471A-ADE3-C3DE4709C29C}" type="presParOf" srcId="{ACEEF2FD-8CF3-488D-B872-6A7F925C2C85}" destId="{023AC4A0-3EAA-400F-8761-C5D0B459F969}" srcOrd="1" destOrd="0" presId="urn:microsoft.com/office/officeart/2005/8/layout/list1"/>
    <dgm:cxn modelId="{EDF57409-DB52-429F-83D4-83F3011E18AF}" type="presParOf" srcId="{ACEEF2FD-8CF3-488D-B872-6A7F925C2C85}" destId="{51C257F2-AFC3-47D1-B39C-D1BF346CE193}" srcOrd="2" destOrd="0" presId="urn:microsoft.com/office/officeart/2005/8/layout/list1"/>
    <dgm:cxn modelId="{35D876D7-AA1F-40A6-B71B-8B4F2FB1E7EA}" type="presParOf" srcId="{ACEEF2FD-8CF3-488D-B872-6A7F925C2C85}" destId="{40626133-6CD5-431A-9CA0-62FF5BE1E566}" srcOrd="3" destOrd="0" presId="urn:microsoft.com/office/officeart/2005/8/layout/list1"/>
    <dgm:cxn modelId="{0E842D73-A706-4E55-B441-91AF01314900}" type="presParOf" srcId="{ACEEF2FD-8CF3-488D-B872-6A7F925C2C85}" destId="{AEE7F66E-75A2-4D0D-AE6A-D83F972545EE}" srcOrd="4" destOrd="0" presId="urn:microsoft.com/office/officeart/2005/8/layout/list1"/>
    <dgm:cxn modelId="{A343AB4A-A47D-45A4-9BA1-DE79D33A683F}" type="presParOf" srcId="{AEE7F66E-75A2-4D0D-AE6A-D83F972545EE}" destId="{76CC690E-E721-4056-9048-DBEC874907B4}" srcOrd="0" destOrd="0" presId="urn:microsoft.com/office/officeart/2005/8/layout/list1"/>
    <dgm:cxn modelId="{A89BB66B-F8F7-41CC-8345-DAFDE19F0F5D}" type="presParOf" srcId="{AEE7F66E-75A2-4D0D-AE6A-D83F972545EE}" destId="{8777EF72-FEFA-4290-8B6E-3C9AF3024432}" srcOrd="1" destOrd="0" presId="urn:microsoft.com/office/officeart/2005/8/layout/list1"/>
    <dgm:cxn modelId="{E75425D1-B12D-4329-BD09-D7EA299D7AD7}" type="presParOf" srcId="{ACEEF2FD-8CF3-488D-B872-6A7F925C2C85}" destId="{BE70BAD4-4FA1-43E9-A66A-7979633D75FC}" srcOrd="5" destOrd="0" presId="urn:microsoft.com/office/officeart/2005/8/layout/list1"/>
    <dgm:cxn modelId="{EFF471F6-16A6-4B12-93F0-D7AB742B6076}" type="presParOf" srcId="{ACEEF2FD-8CF3-488D-B872-6A7F925C2C85}" destId="{0F7FC73B-AC82-4508-AD63-389708ED9EA1}" srcOrd="6" destOrd="0" presId="urn:microsoft.com/office/officeart/2005/8/layout/list1"/>
    <dgm:cxn modelId="{B6AFFC3B-ADFC-4E12-830F-F8F6AF71B16B}" type="presParOf" srcId="{ACEEF2FD-8CF3-488D-B872-6A7F925C2C85}" destId="{49E558A6-6640-43B3-A77E-C16F04277315}" srcOrd="7" destOrd="0" presId="urn:microsoft.com/office/officeart/2005/8/layout/list1"/>
    <dgm:cxn modelId="{5F89FBB3-4E42-46AD-B415-A4D44D1242F5}" type="presParOf" srcId="{ACEEF2FD-8CF3-488D-B872-6A7F925C2C85}" destId="{C7E1846D-3473-4098-B2B9-0FFE8CDA816B}" srcOrd="8" destOrd="0" presId="urn:microsoft.com/office/officeart/2005/8/layout/list1"/>
    <dgm:cxn modelId="{F7478C79-A73E-47C8-9E6A-A6120463B61F}" type="presParOf" srcId="{C7E1846D-3473-4098-B2B9-0FFE8CDA816B}" destId="{74105568-98BE-4B90-B247-D2AC1BA79572}" srcOrd="0" destOrd="0" presId="urn:microsoft.com/office/officeart/2005/8/layout/list1"/>
    <dgm:cxn modelId="{D4AEC2D9-9642-4950-89CC-CCC77844E093}" type="presParOf" srcId="{C7E1846D-3473-4098-B2B9-0FFE8CDA816B}" destId="{059F63B8-1D2E-4254-B175-2168B7758CE2}" srcOrd="1" destOrd="0" presId="urn:microsoft.com/office/officeart/2005/8/layout/list1"/>
    <dgm:cxn modelId="{C815C01A-FFDE-4826-ADD0-AC0DC439E412}" type="presParOf" srcId="{ACEEF2FD-8CF3-488D-B872-6A7F925C2C85}" destId="{C5A1D684-7127-42C9-BDD2-AC9B96A54595}" srcOrd="9" destOrd="0" presId="urn:microsoft.com/office/officeart/2005/8/layout/list1"/>
    <dgm:cxn modelId="{0BD6F5C0-DBE9-4F48-A475-9C5292BB947D}" type="presParOf" srcId="{ACEEF2FD-8CF3-488D-B872-6A7F925C2C85}" destId="{4C92B481-54F0-43E7-B860-A011EA3E1E5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CE4FB7-3B90-4F7E-9CDD-20D76881795F}" type="doc">
      <dgm:prSet loTypeId="urn:microsoft.com/office/officeart/2005/8/layout/vList3" loCatId="list" qsTypeId="urn:microsoft.com/office/officeart/2005/8/quickstyle/simple1" qsCatId="simple" csTypeId="urn:microsoft.com/office/officeart/2005/8/colors/accent1_2" csCatId="accent1" phldr="1"/>
      <dgm:spPr/>
    </dgm:pt>
    <dgm:pt modelId="{0464A32C-BD4F-4B40-B917-0A352AA5DCCF}">
      <dgm:prSet phldrT="[Texto]"/>
      <dgm:spPr/>
      <dgm:t>
        <a:bodyPr/>
        <a:lstStyle/>
        <a:p>
          <a:r>
            <a:rPr lang="es-EC" dirty="0" smtClean="0"/>
            <a:t>Valoración inicial y final Test FTP</a:t>
          </a:r>
        </a:p>
        <a:p>
          <a:r>
            <a:rPr lang="es-EC" dirty="0" smtClean="0"/>
            <a:t>Rodillo B-</a:t>
          </a:r>
          <a:r>
            <a:rPr lang="es-EC" dirty="0" err="1" smtClean="0"/>
            <a:t>kool</a:t>
          </a:r>
          <a:endParaRPr lang="es-EC" dirty="0"/>
        </a:p>
      </dgm:t>
    </dgm:pt>
    <dgm:pt modelId="{5A6057C5-51DF-446E-BAC2-1AEEE8C4B00C}" type="parTrans" cxnId="{8E97C4C5-0EF9-4032-BAA3-651D0924CB76}">
      <dgm:prSet/>
      <dgm:spPr/>
      <dgm:t>
        <a:bodyPr/>
        <a:lstStyle/>
        <a:p>
          <a:endParaRPr lang="es-EC"/>
        </a:p>
      </dgm:t>
    </dgm:pt>
    <dgm:pt modelId="{98908B2E-5E2F-48D1-99A8-2D30EEED8CFF}" type="sibTrans" cxnId="{8E97C4C5-0EF9-4032-BAA3-651D0924CB76}">
      <dgm:prSet/>
      <dgm:spPr/>
      <dgm:t>
        <a:bodyPr/>
        <a:lstStyle/>
        <a:p>
          <a:endParaRPr lang="es-EC"/>
        </a:p>
      </dgm:t>
    </dgm:pt>
    <dgm:pt modelId="{D36FCC9E-CA18-42B0-939F-B26D21BC222E}">
      <dgm:prSet phldrT="[Texto]"/>
      <dgm:spPr/>
      <dgm:t>
        <a:bodyPr/>
        <a:lstStyle/>
        <a:p>
          <a:r>
            <a:rPr lang="es-EC" dirty="0" smtClean="0"/>
            <a:t>Programa SPINNING de 16 sesiones, dos por semana, enfocado a la Resistencia a la Fuerza</a:t>
          </a:r>
          <a:endParaRPr lang="es-EC" dirty="0"/>
        </a:p>
      </dgm:t>
    </dgm:pt>
    <dgm:pt modelId="{3F7E7A55-C643-4A19-BE02-2D6025E5CDB8}" type="parTrans" cxnId="{B302B1CD-7AB4-45BD-9011-A4943D1D4889}">
      <dgm:prSet/>
      <dgm:spPr/>
      <dgm:t>
        <a:bodyPr/>
        <a:lstStyle/>
        <a:p>
          <a:endParaRPr lang="es-EC"/>
        </a:p>
      </dgm:t>
    </dgm:pt>
    <dgm:pt modelId="{6326A054-DDD5-448B-8D6A-99856ED16F7A}" type="sibTrans" cxnId="{B302B1CD-7AB4-45BD-9011-A4943D1D4889}">
      <dgm:prSet/>
      <dgm:spPr/>
      <dgm:t>
        <a:bodyPr/>
        <a:lstStyle/>
        <a:p>
          <a:endParaRPr lang="es-EC"/>
        </a:p>
      </dgm:t>
    </dgm:pt>
    <dgm:pt modelId="{BD217AF0-2FA0-4DE5-B509-9162044BE764}" type="pres">
      <dgm:prSet presAssocID="{0CCE4FB7-3B90-4F7E-9CDD-20D76881795F}" presName="linearFlow" presStyleCnt="0">
        <dgm:presLayoutVars>
          <dgm:dir/>
          <dgm:resizeHandles val="exact"/>
        </dgm:presLayoutVars>
      </dgm:prSet>
      <dgm:spPr/>
    </dgm:pt>
    <dgm:pt modelId="{E26ACDAD-6A5A-4646-A9EB-F36383029AA3}" type="pres">
      <dgm:prSet presAssocID="{0464A32C-BD4F-4B40-B917-0A352AA5DCCF}" presName="composite" presStyleCnt="0"/>
      <dgm:spPr/>
    </dgm:pt>
    <dgm:pt modelId="{287EC9FD-F79A-45A7-B54E-060DCEB6F719}" type="pres">
      <dgm:prSet presAssocID="{0464A32C-BD4F-4B40-B917-0A352AA5DCCF}" presName="imgShp" presStyleLbl="fgImgPlace1" presStyleIdx="0" presStyleCnt="2" custLinFactNeighborX="-7106"/>
      <dgm:spPr>
        <a:blipFill rotWithShape="1">
          <a:blip xmlns:r="http://schemas.openxmlformats.org/officeDocument/2006/relationships" r:embed="rId1"/>
          <a:stretch>
            <a:fillRect/>
          </a:stretch>
        </a:blipFill>
      </dgm:spPr>
    </dgm:pt>
    <dgm:pt modelId="{B1FD9BCC-6A5F-4516-885F-2ABF64F9D2EE}" type="pres">
      <dgm:prSet presAssocID="{0464A32C-BD4F-4B40-B917-0A352AA5DCCF}" presName="txShp" presStyleLbl="node1" presStyleIdx="0" presStyleCnt="2">
        <dgm:presLayoutVars>
          <dgm:bulletEnabled val="1"/>
        </dgm:presLayoutVars>
      </dgm:prSet>
      <dgm:spPr/>
      <dgm:t>
        <a:bodyPr/>
        <a:lstStyle/>
        <a:p>
          <a:endParaRPr lang="es-EC"/>
        </a:p>
      </dgm:t>
    </dgm:pt>
    <dgm:pt modelId="{BB35DE80-A835-49EA-862B-A2191F9646CD}" type="pres">
      <dgm:prSet presAssocID="{98908B2E-5E2F-48D1-99A8-2D30EEED8CFF}" presName="spacing" presStyleCnt="0"/>
      <dgm:spPr/>
    </dgm:pt>
    <dgm:pt modelId="{40CD6F7A-D701-42F4-9124-36FACD91289D}" type="pres">
      <dgm:prSet presAssocID="{D36FCC9E-CA18-42B0-939F-B26D21BC222E}" presName="composite" presStyleCnt="0"/>
      <dgm:spPr/>
    </dgm:pt>
    <dgm:pt modelId="{6B1DA388-0DA2-44F3-9167-41B5BBB104B2}" type="pres">
      <dgm:prSet presAssocID="{D36FCC9E-CA18-42B0-939F-B26D21BC222E}" presName="imgShp" presStyleLbl="fgImgPlace1" presStyleIdx="1" presStyleCnt="2" custLinFactNeighborX="-710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57D07D-8B5B-4D23-9F77-78C940A82533}" type="pres">
      <dgm:prSet presAssocID="{D36FCC9E-CA18-42B0-939F-B26D21BC222E}" presName="txShp" presStyleLbl="node1" presStyleIdx="1" presStyleCnt="2">
        <dgm:presLayoutVars>
          <dgm:bulletEnabled val="1"/>
        </dgm:presLayoutVars>
      </dgm:prSet>
      <dgm:spPr/>
      <dgm:t>
        <a:bodyPr/>
        <a:lstStyle/>
        <a:p>
          <a:endParaRPr lang="es-EC"/>
        </a:p>
      </dgm:t>
    </dgm:pt>
  </dgm:ptLst>
  <dgm:cxnLst>
    <dgm:cxn modelId="{8E97C4C5-0EF9-4032-BAA3-651D0924CB76}" srcId="{0CCE4FB7-3B90-4F7E-9CDD-20D76881795F}" destId="{0464A32C-BD4F-4B40-B917-0A352AA5DCCF}" srcOrd="0" destOrd="0" parTransId="{5A6057C5-51DF-446E-BAC2-1AEEE8C4B00C}" sibTransId="{98908B2E-5E2F-48D1-99A8-2D30EEED8CFF}"/>
    <dgm:cxn modelId="{031AFACE-9AD6-4CDA-B37A-C4B3A34308ED}" type="presOf" srcId="{D36FCC9E-CA18-42B0-939F-B26D21BC222E}" destId="{8757D07D-8B5B-4D23-9F77-78C940A82533}" srcOrd="0" destOrd="0" presId="urn:microsoft.com/office/officeart/2005/8/layout/vList3"/>
    <dgm:cxn modelId="{B302B1CD-7AB4-45BD-9011-A4943D1D4889}" srcId="{0CCE4FB7-3B90-4F7E-9CDD-20D76881795F}" destId="{D36FCC9E-CA18-42B0-939F-B26D21BC222E}" srcOrd="1" destOrd="0" parTransId="{3F7E7A55-C643-4A19-BE02-2D6025E5CDB8}" sibTransId="{6326A054-DDD5-448B-8D6A-99856ED16F7A}"/>
    <dgm:cxn modelId="{E02B08C4-77F0-4A96-A9D1-CCF570D13F32}" type="presOf" srcId="{0464A32C-BD4F-4B40-B917-0A352AA5DCCF}" destId="{B1FD9BCC-6A5F-4516-885F-2ABF64F9D2EE}" srcOrd="0" destOrd="0" presId="urn:microsoft.com/office/officeart/2005/8/layout/vList3"/>
    <dgm:cxn modelId="{EF6F46BD-CA37-4629-8ED9-3C32C4EBE5A6}" type="presOf" srcId="{0CCE4FB7-3B90-4F7E-9CDD-20D76881795F}" destId="{BD217AF0-2FA0-4DE5-B509-9162044BE764}" srcOrd="0" destOrd="0" presId="urn:microsoft.com/office/officeart/2005/8/layout/vList3"/>
    <dgm:cxn modelId="{58F443D8-C621-409C-8C33-2FFC73A1E276}" type="presParOf" srcId="{BD217AF0-2FA0-4DE5-B509-9162044BE764}" destId="{E26ACDAD-6A5A-4646-A9EB-F36383029AA3}" srcOrd="0" destOrd="0" presId="urn:microsoft.com/office/officeart/2005/8/layout/vList3"/>
    <dgm:cxn modelId="{02404F94-7B45-419B-9C56-95392166A75E}" type="presParOf" srcId="{E26ACDAD-6A5A-4646-A9EB-F36383029AA3}" destId="{287EC9FD-F79A-45A7-B54E-060DCEB6F719}" srcOrd="0" destOrd="0" presId="urn:microsoft.com/office/officeart/2005/8/layout/vList3"/>
    <dgm:cxn modelId="{1F332593-0EDB-4BC7-94D1-4FDB69769AB6}" type="presParOf" srcId="{E26ACDAD-6A5A-4646-A9EB-F36383029AA3}" destId="{B1FD9BCC-6A5F-4516-885F-2ABF64F9D2EE}" srcOrd="1" destOrd="0" presId="urn:microsoft.com/office/officeart/2005/8/layout/vList3"/>
    <dgm:cxn modelId="{493C9DD4-8AF9-466C-B27D-588EFBDBC0FE}" type="presParOf" srcId="{BD217AF0-2FA0-4DE5-B509-9162044BE764}" destId="{BB35DE80-A835-49EA-862B-A2191F9646CD}" srcOrd="1" destOrd="0" presId="urn:microsoft.com/office/officeart/2005/8/layout/vList3"/>
    <dgm:cxn modelId="{51EE98C8-8450-46D2-AE81-828445B3D3AC}" type="presParOf" srcId="{BD217AF0-2FA0-4DE5-B509-9162044BE764}" destId="{40CD6F7A-D701-42F4-9124-36FACD91289D}" srcOrd="2" destOrd="0" presId="urn:microsoft.com/office/officeart/2005/8/layout/vList3"/>
    <dgm:cxn modelId="{450356C5-FDE1-4398-9BD3-68DB2C282DED}" type="presParOf" srcId="{40CD6F7A-D701-42F4-9124-36FACD91289D}" destId="{6B1DA388-0DA2-44F3-9167-41B5BBB104B2}" srcOrd="0" destOrd="0" presId="urn:microsoft.com/office/officeart/2005/8/layout/vList3"/>
    <dgm:cxn modelId="{9D0646E6-682C-4AB9-B589-552612DED3C0}" type="presParOf" srcId="{40CD6F7A-D701-42F4-9124-36FACD91289D}" destId="{8757D07D-8B5B-4D23-9F77-78C940A8253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F8EB6B-AF38-49F6-8BB5-9BACC9BF934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FA6051D4-C5D0-420A-A3F2-EE6DDC32D266}">
      <dgm:prSet phldrT="[Texto]" phldr="1"/>
      <dgm:spPr/>
      <dgm:t>
        <a:bodyPr/>
        <a:lstStyle/>
        <a:p>
          <a:endParaRPr lang="es-EC" dirty="0"/>
        </a:p>
      </dgm:t>
    </dgm:pt>
    <dgm:pt modelId="{F6625564-9205-414D-B400-907F4ACB099A}" type="parTrans" cxnId="{59D4E991-6BFA-41F9-B98C-BB374E800367}">
      <dgm:prSet/>
      <dgm:spPr/>
      <dgm:t>
        <a:bodyPr/>
        <a:lstStyle/>
        <a:p>
          <a:endParaRPr lang="es-EC"/>
        </a:p>
      </dgm:t>
    </dgm:pt>
    <dgm:pt modelId="{7587101C-6F84-4618-B3F6-059BD3720794}" type="sibTrans" cxnId="{59D4E991-6BFA-41F9-B98C-BB374E800367}">
      <dgm:prSet/>
      <dgm:spPr/>
      <dgm:t>
        <a:bodyPr/>
        <a:lstStyle/>
        <a:p>
          <a:endParaRPr lang="es-EC"/>
        </a:p>
      </dgm:t>
    </dgm:pt>
    <dgm:pt modelId="{3FE4DDC1-C593-448B-9B69-AC7295550C08}">
      <dgm:prSet phldrT="[Texto]" custT="1"/>
      <dgm:spPr/>
      <dgm:t>
        <a:bodyPr/>
        <a:lstStyle/>
        <a:p>
          <a:r>
            <a:rPr lang="es-EC" sz="1600" dirty="0" smtClean="0"/>
            <a:t>El primero y segundo test, se puede concluir que el hombre genera mayor potencia que la mujer. Esto se debe a factores biológicos en donde se consideraría la diferencia en masa muscular, factores hormonales y el estado físico del deportista</a:t>
          </a:r>
          <a:endParaRPr lang="es-EC" sz="1600" dirty="0"/>
        </a:p>
      </dgm:t>
    </dgm:pt>
    <dgm:pt modelId="{D395733B-F0A1-4614-9FC0-EABCB4A222BB}" type="parTrans" cxnId="{70D358EB-6345-4E9B-BA28-423E0A338CA7}">
      <dgm:prSet/>
      <dgm:spPr/>
      <dgm:t>
        <a:bodyPr/>
        <a:lstStyle/>
        <a:p>
          <a:endParaRPr lang="es-EC"/>
        </a:p>
      </dgm:t>
    </dgm:pt>
    <dgm:pt modelId="{FD948B4F-DEB0-4F88-803A-495689280C97}" type="sibTrans" cxnId="{70D358EB-6345-4E9B-BA28-423E0A338CA7}">
      <dgm:prSet/>
      <dgm:spPr/>
      <dgm:t>
        <a:bodyPr/>
        <a:lstStyle/>
        <a:p>
          <a:endParaRPr lang="es-EC"/>
        </a:p>
      </dgm:t>
    </dgm:pt>
    <dgm:pt modelId="{652DB35E-C437-4C5E-953B-2C8E31F85DAA}">
      <dgm:prSet phldrT="[Texto]" phldr="1"/>
      <dgm:spPr/>
      <dgm:t>
        <a:bodyPr/>
        <a:lstStyle/>
        <a:p>
          <a:endParaRPr lang="es-EC"/>
        </a:p>
      </dgm:t>
    </dgm:pt>
    <dgm:pt modelId="{67BA324B-9E01-435C-ADB6-C845B20BE33D}" type="parTrans" cxnId="{9C077CBE-67A8-42FA-ADED-F8B7FF6AAB1D}">
      <dgm:prSet/>
      <dgm:spPr/>
      <dgm:t>
        <a:bodyPr/>
        <a:lstStyle/>
        <a:p>
          <a:endParaRPr lang="es-EC"/>
        </a:p>
      </dgm:t>
    </dgm:pt>
    <dgm:pt modelId="{A13AE28A-8C2C-4CE9-9FDA-AA8B8DE26B8D}" type="sibTrans" cxnId="{9C077CBE-67A8-42FA-ADED-F8B7FF6AAB1D}">
      <dgm:prSet/>
      <dgm:spPr/>
      <dgm:t>
        <a:bodyPr/>
        <a:lstStyle/>
        <a:p>
          <a:endParaRPr lang="es-EC"/>
        </a:p>
      </dgm:t>
    </dgm:pt>
    <dgm:pt modelId="{D10B8CE2-F3E6-46A5-9EEC-4A15DD318AA0}">
      <dgm:prSet phldrT="[Texto]" custT="1"/>
      <dgm:spPr/>
      <dgm:t>
        <a:bodyPr/>
        <a:lstStyle/>
        <a:p>
          <a:r>
            <a:rPr lang="es-EC" sz="1600" dirty="0" smtClean="0"/>
            <a:t>Los resultados obtenidos en el segundo test, se puede determinar que después de haber concluido el programa de entrenamiento de fuerza Spinning, si hubo un aumento de la potencia promedio inicial de </a:t>
          </a:r>
          <a:r>
            <a:rPr lang="es-EC" sz="1600" dirty="0" smtClean="0">
              <a:solidFill>
                <a:srgbClr val="FF0000"/>
              </a:solidFill>
            </a:rPr>
            <a:t>128.5 W </a:t>
          </a:r>
          <a:r>
            <a:rPr lang="es-EC" sz="1600" dirty="0" smtClean="0"/>
            <a:t>a una potencia promedio final de </a:t>
          </a:r>
          <a:r>
            <a:rPr lang="es-EC" sz="1600" dirty="0" smtClean="0">
              <a:solidFill>
                <a:srgbClr val="FF0000"/>
              </a:solidFill>
            </a:rPr>
            <a:t>144.2 W</a:t>
          </a:r>
          <a:endParaRPr lang="es-EC" sz="1600" dirty="0">
            <a:solidFill>
              <a:srgbClr val="FF0000"/>
            </a:solidFill>
          </a:endParaRPr>
        </a:p>
      </dgm:t>
    </dgm:pt>
    <dgm:pt modelId="{6B7A99E8-E9D2-4D9A-A99E-B4CCA49029A4}" type="parTrans" cxnId="{0D823877-D038-459C-AD9C-F9EC5F8430C4}">
      <dgm:prSet/>
      <dgm:spPr/>
      <dgm:t>
        <a:bodyPr/>
        <a:lstStyle/>
        <a:p>
          <a:endParaRPr lang="es-EC"/>
        </a:p>
      </dgm:t>
    </dgm:pt>
    <dgm:pt modelId="{5EDA8125-35C0-45E5-A8B3-9605D1B8B0BC}" type="sibTrans" cxnId="{0D823877-D038-459C-AD9C-F9EC5F8430C4}">
      <dgm:prSet/>
      <dgm:spPr/>
      <dgm:t>
        <a:bodyPr/>
        <a:lstStyle/>
        <a:p>
          <a:endParaRPr lang="es-EC"/>
        </a:p>
      </dgm:t>
    </dgm:pt>
    <dgm:pt modelId="{195928AF-FCEC-4CB4-8012-25B88522F862}">
      <dgm:prSet phldrT="[Texto]" phldr="1"/>
      <dgm:spPr/>
      <dgm:t>
        <a:bodyPr/>
        <a:lstStyle/>
        <a:p>
          <a:endParaRPr lang="es-EC"/>
        </a:p>
      </dgm:t>
    </dgm:pt>
    <dgm:pt modelId="{EB311B5F-64E0-48AF-A783-E1F1FE7DC5CA}" type="parTrans" cxnId="{CE92AB9B-3FFE-4E91-867D-D19266D4389A}">
      <dgm:prSet/>
      <dgm:spPr/>
      <dgm:t>
        <a:bodyPr/>
        <a:lstStyle/>
        <a:p>
          <a:endParaRPr lang="es-EC"/>
        </a:p>
      </dgm:t>
    </dgm:pt>
    <dgm:pt modelId="{66FBBEE7-D586-4062-86BB-C7701D413A5E}" type="sibTrans" cxnId="{CE92AB9B-3FFE-4E91-867D-D19266D4389A}">
      <dgm:prSet/>
      <dgm:spPr/>
      <dgm:t>
        <a:bodyPr/>
        <a:lstStyle/>
        <a:p>
          <a:endParaRPr lang="es-EC"/>
        </a:p>
      </dgm:t>
    </dgm:pt>
    <dgm:pt modelId="{707A9B4D-7128-43C8-A11F-CAC02DAC8694}">
      <dgm:prSet phldrT="[Texto]" custT="1"/>
      <dgm:spPr/>
      <dgm:t>
        <a:bodyPr/>
        <a:lstStyle/>
        <a:p>
          <a:r>
            <a:rPr lang="es-EC" sz="1600" dirty="0" smtClean="0"/>
            <a:t>Existe una diferencia entre los resultados numéricos obtenidos entre el primero y segundo test, habiendo una mejora de la potencia. Sin embargo, estadísticamente no son significativos,</a:t>
          </a:r>
          <a:endParaRPr lang="es-EC" sz="1600" dirty="0"/>
        </a:p>
      </dgm:t>
    </dgm:pt>
    <dgm:pt modelId="{6A4F6A11-9152-4D7C-937C-DE2DF592336D}" type="parTrans" cxnId="{A4DE94BC-EB60-43F7-99C6-F6B3ECD8C370}">
      <dgm:prSet/>
      <dgm:spPr/>
      <dgm:t>
        <a:bodyPr/>
        <a:lstStyle/>
        <a:p>
          <a:endParaRPr lang="es-EC"/>
        </a:p>
      </dgm:t>
    </dgm:pt>
    <dgm:pt modelId="{8563CC11-6D5D-4AD4-BCAC-50661295A6F0}" type="sibTrans" cxnId="{A4DE94BC-EB60-43F7-99C6-F6B3ECD8C370}">
      <dgm:prSet/>
      <dgm:spPr/>
      <dgm:t>
        <a:bodyPr/>
        <a:lstStyle/>
        <a:p>
          <a:endParaRPr lang="es-EC"/>
        </a:p>
      </dgm:t>
    </dgm:pt>
    <dgm:pt modelId="{2FB8E19C-9F31-4045-8AB2-6BA8F634ABFC}">
      <dgm:prSet phldrT="[Texto]" custT="1"/>
      <dgm:spPr/>
      <dgm:t>
        <a:bodyPr/>
        <a:lstStyle/>
        <a:p>
          <a:r>
            <a:rPr lang="es-EC" sz="1600" dirty="0" smtClean="0"/>
            <a:t>Programa Spinning </a:t>
          </a:r>
          <a:r>
            <a:rPr lang="es-EC" sz="1600" dirty="0" smtClean="0">
              <a:solidFill>
                <a:schemeClr val="tx1"/>
              </a:solidFill>
            </a:rPr>
            <a:t>SI</a:t>
          </a:r>
          <a:r>
            <a:rPr lang="es-EC" sz="1600" dirty="0" smtClean="0"/>
            <a:t> incide en la mejora de la RF. Expresada en watts</a:t>
          </a:r>
          <a:endParaRPr lang="es-EC" sz="1600" dirty="0"/>
        </a:p>
      </dgm:t>
    </dgm:pt>
    <dgm:pt modelId="{821EC441-FE7F-4EED-B2DF-35FDEED32D93}" type="parTrans" cxnId="{3501611B-4F5F-4A96-8503-E6D07E03F649}">
      <dgm:prSet/>
      <dgm:spPr/>
      <dgm:t>
        <a:bodyPr/>
        <a:lstStyle/>
        <a:p>
          <a:endParaRPr lang="es-EC"/>
        </a:p>
      </dgm:t>
    </dgm:pt>
    <dgm:pt modelId="{C7D69BD1-7BF2-4D77-97D3-726C523577D3}" type="sibTrans" cxnId="{3501611B-4F5F-4A96-8503-E6D07E03F649}">
      <dgm:prSet/>
      <dgm:spPr/>
      <dgm:t>
        <a:bodyPr/>
        <a:lstStyle/>
        <a:p>
          <a:endParaRPr lang="es-EC"/>
        </a:p>
      </dgm:t>
    </dgm:pt>
    <dgm:pt modelId="{AFE38F2B-340D-4B15-901D-8DEEB12E7228}">
      <dgm:prSet phldrT="[Texto]" custT="1"/>
      <dgm:spPr/>
      <dgm:t>
        <a:bodyPr/>
        <a:lstStyle/>
        <a:p>
          <a:endParaRPr lang="es-EC" sz="1600" dirty="0">
            <a:solidFill>
              <a:srgbClr val="FF0000"/>
            </a:solidFill>
          </a:endParaRPr>
        </a:p>
      </dgm:t>
    </dgm:pt>
    <dgm:pt modelId="{C4B69F5E-9A6C-44E0-9EE8-B7D33DBAABD6}" type="parTrans" cxnId="{AA50048A-1C06-4522-82AB-9F1B3BE1B67F}">
      <dgm:prSet/>
      <dgm:spPr/>
      <dgm:t>
        <a:bodyPr/>
        <a:lstStyle/>
        <a:p>
          <a:endParaRPr lang="es-EC"/>
        </a:p>
      </dgm:t>
    </dgm:pt>
    <dgm:pt modelId="{988B03E5-28E5-4F83-B4D7-1B4449720E23}" type="sibTrans" cxnId="{AA50048A-1C06-4522-82AB-9F1B3BE1B67F}">
      <dgm:prSet/>
      <dgm:spPr/>
      <dgm:t>
        <a:bodyPr/>
        <a:lstStyle/>
        <a:p>
          <a:endParaRPr lang="es-EC"/>
        </a:p>
      </dgm:t>
    </dgm:pt>
    <dgm:pt modelId="{2576E038-5862-460C-BA63-B7DBA1061186}" type="pres">
      <dgm:prSet presAssocID="{ABF8EB6B-AF38-49F6-8BB5-9BACC9BF934A}" presName="linearFlow" presStyleCnt="0">
        <dgm:presLayoutVars>
          <dgm:dir/>
          <dgm:animLvl val="lvl"/>
          <dgm:resizeHandles val="exact"/>
        </dgm:presLayoutVars>
      </dgm:prSet>
      <dgm:spPr/>
      <dgm:t>
        <a:bodyPr/>
        <a:lstStyle/>
        <a:p>
          <a:endParaRPr lang="es-EC"/>
        </a:p>
      </dgm:t>
    </dgm:pt>
    <dgm:pt modelId="{6C7DDD1E-FAB3-40EE-B9BB-42F058FA887E}" type="pres">
      <dgm:prSet presAssocID="{FA6051D4-C5D0-420A-A3F2-EE6DDC32D266}" presName="composite" presStyleCnt="0"/>
      <dgm:spPr/>
    </dgm:pt>
    <dgm:pt modelId="{155558A1-1A40-4D6D-B045-CDD8922661C5}" type="pres">
      <dgm:prSet presAssocID="{FA6051D4-C5D0-420A-A3F2-EE6DDC32D266}" presName="parentText" presStyleLbl="alignNode1" presStyleIdx="0" presStyleCnt="3">
        <dgm:presLayoutVars>
          <dgm:chMax val="1"/>
          <dgm:bulletEnabled val="1"/>
        </dgm:presLayoutVars>
      </dgm:prSet>
      <dgm:spPr/>
      <dgm:t>
        <a:bodyPr/>
        <a:lstStyle/>
        <a:p>
          <a:endParaRPr lang="es-EC"/>
        </a:p>
      </dgm:t>
    </dgm:pt>
    <dgm:pt modelId="{512F4EF3-79CD-4B2D-8558-EAC7D95CC607}" type="pres">
      <dgm:prSet presAssocID="{FA6051D4-C5D0-420A-A3F2-EE6DDC32D266}" presName="descendantText" presStyleLbl="alignAcc1" presStyleIdx="0" presStyleCnt="3" custLinFactNeighborY="2092">
        <dgm:presLayoutVars>
          <dgm:bulletEnabled val="1"/>
        </dgm:presLayoutVars>
      </dgm:prSet>
      <dgm:spPr/>
      <dgm:t>
        <a:bodyPr/>
        <a:lstStyle/>
        <a:p>
          <a:endParaRPr lang="es-EC"/>
        </a:p>
      </dgm:t>
    </dgm:pt>
    <dgm:pt modelId="{7AEB1307-A940-4BEB-B423-537ADEEC2160}" type="pres">
      <dgm:prSet presAssocID="{7587101C-6F84-4618-B3F6-059BD3720794}" presName="sp" presStyleCnt="0"/>
      <dgm:spPr/>
    </dgm:pt>
    <dgm:pt modelId="{7E8E6878-E762-49EF-9BA2-C347709EA0FA}" type="pres">
      <dgm:prSet presAssocID="{652DB35E-C437-4C5E-953B-2C8E31F85DAA}" presName="composite" presStyleCnt="0"/>
      <dgm:spPr/>
    </dgm:pt>
    <dgm:pt modelId="{BC68B68C-E31D-401E-9838-3C1DB4A8F054}" type="pres">
      <dgm:prSet presAssocID="{652DB35E-C437-4C5E-953B-2C8E31F85DAA}" presName="parentText" presStyleLbl="alignNode1" presStyleIdx="1" presStyleCnt="3">
        <dgm:presLayoutVars>
          <dgm:chMax val="1"/>
          <dgm:bulletEnabled val="1"/>
        </dgm:presLayoutVars>
      </dgm:prSet>
      <dgm:spPr/>
      <dgm:t>
        <a:bodyPr/>
        <a:lstStyle/>
        <a:p>
          <a:endParaRPr lang="es-EC"/>
        </a:p>
      </dgm:t>
    </dgm:pt>
    <dgm:pt modelId="{8EE5BF60-08B4-44A4-9EB2-019417928F9F}" type="pres">
      <dgm:prSet presAssocID="{652DB35E-C437-4C5E-953B-2C8E31F85DAA}" presName="descendantText" presStyleLbl="alignAcc1" presStyleIdx="1" presStyleCnt="3">
        <dgm:presLayoutVars>
          <dgm:bulletEnabled val="1"/>
        </dgm:presLayoutVars>
      </dgm:prSet>
      <dgm:spPr/>
      <dgm:t>
        <a:bodyPr/>
        <a:lstStyle/>
        <a:p>
          <a:endParaRPr lang="es-EC"/>
        </a:p>
      </dgm:t>
    </dgm:pt>
    <dgm:pt modelId="{515E4FD2-7C58-41FF-9B29-9631C3459A19}" type="pres">
      <dgm:prSet presAssocID="{A13AE28A-8C2C-4CE9-9FDA-AA8B8DE26B8D}" presName="sp" presStyleCnt="0"/>
      <dgm:spPr/>
    </dgm:pt>
    <dgm:pt modelId="{7DF0AE14-2768-4F66-BCA3-9B7026992BB4}" type="pres">
      <dgm:prSet presAssocID="{195928AF-FCEC-4CB4-8012-25B88522F862}" presName="composite" presStyleCnt="0"/>
      <dgm:spPr/>
    </dgm:pt>
    <dgm:pt modelId="{C53959E9-2CB6-46E0-B656-6648F50BB91E}" type="pres">
      <dgm:prSet presAssocID="{195928AF-FCEC-4CB4-8012-25B88522F862}" presName="parentText" presStyleLbl="alignNode1" presStyleIdx="2" presStyleCnt="3">
        <dgm:presLayoutVars>
          <dgm:chMax val="1"/>
          <dgm:bulletEnabled val="1"/>
        </dgm:presLayoutVars>
      </dgm:prSet>
      <dgm:spPr/>
      <dgm:t>
        <a:bodyPr/>
        <a:lstStyle/>
        <a:p>
          <a:endParaRPr lang="es-EC"/>
        </a:p>
      </dgm:t>
    </dgm:pt>
    <dgm:pt modelId="{229C3F1A-78A3-476A-BA9A-A973B2EF1E38}" type="pres">
      <dgm:prSet presAssocID="{195928AF-FCEC-4CB4-8012-25B88522F862}" presName="descendantText" presStyleLbl="alignAcc1" presStyleIdx="2" presStyleCnt="3">
        <dgm:presLayoutVars>
          <dgm:bulletEnabled val="1"/>
        </dgm:presLayoutVars>
      </dgm:prSet>
      <dgm:spPr/>
      <dgm:t>
        <a:bodyPr/>
        <a:lstStyle/>
        <a:p>
          <a:endParaRPr lang="es-EC"/>
        </a:p>
      </dgm:t>
    </dgm:pt>
  </dgm:ptLst>
  <dgm:cxnLst>
    <dgm:cxn modelId="{10320196-ACD1-448A-83F8-1200F65A51E4}" type="presOf" srcId="{D10B8CE2-F3E6-46A5-9EEC-4A15DD318AA0}" destId="{8EE5BF60-08B4-44A4-9EB2-019417928F9F}" srcOrd="0" destOrd="0" presId="urn:microsoft.com/office/officeart/2005/8/layout/chevron2"/>
    <dgm:cxn modelId="{59D4E991-6BFA-41F9-B98C-BB374E800367}" srcId="{ABF8EB6B-AF38-49F6-8BB5-9BACC9BF934A}" destId="{FA6051D4-C5D0-420A-A3F2-EE6DDC32D266}" srcOrd="0" destOrd="0" parTransId="{F6625564-9205-414D-B400-907F4ACB099A}" sibTransId="{7587101C-6F84-4618-B3F6-059BD3720794}"/>
    <dgm:cxn modelId="{C2F2D380-9D09-4517-BDD5-3EA0F7D630E8}" type="presOf" srcId="{3FE4DDC1-C593-448B-9B69-AC7295550C08}" destId="{512F4EF3-79CD-4B2D-8558-EAC7D95CC607}" srcOrd="0" destOrd="0" presId="urn:microsoft.com/office/officeart/2005/8/layout/chevron2"/>
    <dgm:cxn modelId="{10EFCC88-43CD-41EB-8B8F-BA37B11319A4}" type="presOf" srcId="{195928AF-FCEC-4CB4-8012-25B88522F862}" destId="{C53959E9-2CB6-46E0-B656-6648F50BB91E}" srcOrd="0" destOrd="0" presId="urn:microsoft.com/office/officeart/2005/8/layout/chevron2"/>
    <dgm:cxn modelId="{BF174036-5CF1-4B25-913C-3BBAE5340F6B}" type="presOf" srcId="{ABF8EB6B-AF38-49F6-8BB5-9BACC9BF934A}" destId="{2576E038-5862-460C-BA63-B7DBA1061186}" srcOrd="0" destOrd="0" presId="urn:microsoft.com/office/officeart/2005/8/layout/chevron2"/>
    <dgm:cxn modelId="{F5C51FAC-19CD-4329-ADA3-939679719FC7}" type="presOf" srcId="{652DB35E-C437-4C5E-953B-2C8E31F85DAA}" destId="{BC68B68C-E31D-401E-9838-3C1DB4A8F054}" srcOrd="0" destOrd="0" presId="urn:microsoft.com/office/officeart/2005/8/layout/chevron2"/>
    <dgm:cxn modelId="{62A336E2-78DD-4080-8D9A-C74EFE756901}" type="presOf" srcId="{2FB8E19C-9F31-4045-8AB2-6BA8F634ABFC}" destId="{8EE5BF60-08B4-44A4-9EB2-019417928F9F}" srcOrd="0" destOrd="2" presId="urn:microsoft.com/office/officeart/2005/8/layout/chevron2"/>
    <dgm:cxn modelId="{CDDCC2FF-5387-42C6-8C77-88E13F905F5B}" type="presOf" srcId="{FA6051D4-C5D0-420A-A3F2-EE6DDC32D266}" destId="{155558A1-1A40-4D6D-B045-CDD8922661C5}" srcOrd="0" destOrd="0" presId="urn:microsoft.com/office/officeart/2005/8/layout/chevron2"/>
    <dgm:cxn modelId="{70D358EB-6345-4E9B-BA28-423E0A338CA7}" srcId="{FA6051D4-C5D0-420A-A3F2-EE6DDC32D266}" destId="{3FE4DDC1-C593-448B-9B69-AC7295550C08}" srcOrd="0" destOrd="0" parTransId="{D395733B-F0A1-4614-9FC0-EABCB4A222BB}" sibTransId="{FD948B4F-DEB0-4F88-803A-495689280C97}"/>
    <dgm:cxn modelId="{9C077CBE-67A8-42FA-ADED-F8B7FF6AAB1D}" srcId="{ABF8EB6B-AF38-49F6-8BB5-9BACC9BF934A}" destId="{652DB35E-C437-4C5E-953B-2C8E31F85DAA}" srcOrd="1" destOrd="0" parTransId="{67BA324B-9E01-435C-ADB6-C845B20BE33D}" sibTransId="{A13AE28A-8C2C-4CE9-9FDA-AA8B8DE26B8D}"/>
    <dgm:cxn modelId="{CE92AB9B-3FFE-4E91-867D-D19266D4389A}" srcId="{ABF8EB6B-AF38-49F6-8BB5-9BACC9BF934A}" destId="{195928AF-FCEC-4CB4-8012-25B88522F862}" srcOrd="2" destOrd="0" parTransId="{EB311B5F-64E0-48AF-A783-E1F1FE7DC5CA}" sibTransId="{66FBBEE7-D586-4062-86BB-C7701D413A5E}"/>
    <dgm:cxn modelId="{3501611B-4F5F-4A96-8503-E6D07E03F649}" srcId="{652DB35E-C437-4C5E-953B-2C8E31F85DAA}" destId="{2FB8E19C-9F31-4045-8AB2-6BA8F634ABFC}" srcOrd="2" destOrd="0" parTransId="{821EC441-FE7F-4EED-B2DF-35FDEED32D93}" sibTransId="{C7D69BD1-7BF2-4D77-97D3-726C523577D3}"/>
    <dgm:cxn modelId="{0D823877-D038-459C-AD9C-F9EC5F8430C4}" srcId="{652DB35E-C437-4C5E-953B-2C8E31F85DAA}" destId="{D10B8CE2-F3E6-46A5-9EEC-4A15DD318AA0}" srcOrd="0" destOrd="0" parTransId="{6B7A99E8-E9D2-4D9A-A99E-B4CCA49029A4}" sibTransId="{5EDA8125-35C0-45E5-A8B3-9605D1B8B0BC}"/>
    <dgm:cxn modelId="{D2F72B6F-B7E0-4DAA-A021-E87EE8C34E8C}" type="presOf" srcId="{AFE38F2B-340D-4B15-901D-8DEEB12E7228}" destId="{8EE5BF60-08B4-44A4-9EB2-019417928F9F}" srcOrd="0" destOrd="1" presId="urn:microsoft.com/office/officeart/2005/8/layout/chevron2"/>
    <dgm:cxn modelId="{AA50048A-1C06-4522-82AB-9F1B3BE1B67F}" srcId="{652DB35E-C437-4C5E-953B-2C8E31F85DAA}" destId="{AFE38F2B-340D-4B15-901D-8DEEB12E7228}" srcOrd="1" destOrd="0" parTransId="{C4B69F5E-9A6C-44E0-9EE8-B7D33DBAABD6}" sibTransId="{988B03E5-28E5-4F83-B4D7-1B4449720E23}"/>
    <dgm:cxn modelId="{A4DE94BC-EB60-43F7-99C6-F6B3ECD8C370}" srcId="{195928AF-FCEC-4CB4-8012-25B88522F862}" destId="{707A9B4D-7128-43C8-A11F-CAC02DAC8694}" srcOrd="0" destOrd="0" parTransId="{6A4F6A11-9152-4D7C-937C-DE2DF592336D}" sibTransId="{8563CC11-6D5D-4AD4-BCAC-50661295A6F0}"/>
    <dgm:cxn modelId="{C26E9B55-E0CF-4343-8FB5-E997D6CAFD74}" type="presOf" srcId="{707A9B4D-7128-43C8-A11F-CAC02DAC8694}" destId="{229C3F1A-78A3-476A-BA9A-A973B2EF1E38}" srcOrd="0" destOrd="0" presId="urn:microsoft.com/office/officeart/2005/8/layout/chevron2"/>
    <dgm:cxn modelId="{B3EFED5B-442C-4A82-B78D-A78A2AC31C7D}" type="presParOf" srcId="{2576E038-5862-460C-BA63-B7DBA1061186}" destId="{6C7DDD1E-FAB3-40EE-B9BB-42F058FA887E}" srcOrd="0" destOrd="0" presId="urn:microsoft.com/office/officeart/2005/8/layout/chevron2"/>
    <dgm:cxn modelId="{732B5A79-0480-4CC2-B717-EB505CEDF92E}" type="presParOf" srcId="{6C7DDD1E-FAB3-40EE-B9BB-42F058FA887E}" destId="{155558A1-1A40-4D6D-B045-CDD8922661C5}" srcOrd="0" destOrd="0" presId="urn:microsoft.com/office/officeart/2005/8/layout/chevron2"/>
    <dgm:cxn modelId="{AFA98B84-069E-4E6C-9397-4D75D2E037F6}" type="presParOf" srcId="{6C7DDD1E-FAB3-40EE-B9BB-42F058FA887E}" destId="{512F4EF3-79CD-4B2D-8558-EAC7D95CC607}" srcOrd="1" destOrd="0" presId="urn:microsoft.com/office/officeart/2005/8/layout/chevron2"/>
    <dgm:cxn modelId="{920B988B-1FCF-4EF6-8DAA-1F1A32D252B0}" type="presParOf" srcId="{2576E038-5862-460C-BA63-B7DBA1061186}" destId="{7AEB1307-A940-4BEB-B423-537ADEEC2160}" srcOrd="1" destOrd="0" presId="urn:microsoft.com/office/officeart/2005/8/layout/chevron2"/>
    <dgm:cxn modelId="{4C235B67-2CB9-4141-A4EC-EA028873710B}" type="presParOf" srcId="{2576E038-5862-460C-BA63-B7DBA1061186}" destId="{7E8E6878-E762-49EF-9BA2-C347709EA0FA}" srcOrd="2" destOrd="0" presId="urn:microsoft.com/office/officeart/2005/8/layout/chevron2"/>
    <dgm:cxn modelId="{E424B0EC-022C-4609-9CF6-CAD3BD13F9EB}" type="presParOf" srcId="{7E8E6878-E762-49EF-9BA2-C347709EA0FA}" destId="{BC68B68C-E31D-401E-9838-3C1DB4A8F054}" srcOrd="0" destOrd="0" presId="urn:microsoft.com/office/officeart/2005/8/layout/chevron2"/>
    <dgm:cxn modelId="{C3F0859B-2EBE-4D39-BBED-EF27477A4D75}" type="presParOf" srcId="{7E8E6878-E762-49EF-9BA2-C347709EA0FA}" destId="{8EE5BF60-08B4-44A4-9EB2-019417928F9F}" srcOrd="1" destOrd="0" presId="urn:microsoft.com/office/officeart/2005/8/layout/chevron2"/>
    <dgm:cxn modelId="{809C9692-8491-4BF6-98F2-C412C6C62EF1}" type="presParOf" srcId="{2576E038-5862-460C-BA63-B7DBA1061186}" destId="{515E4FD2-7C58-41FF-9B29-9631C3459A19}" srcOrd="3" destOrd="0" presId="urn:microsoft.com/office/officeart/2005/8/layout/chevron2"/>
    <dgm:cxn modelId="{710CC6C4-DC63-44B1-A6CF-50B4CF16DCED}" type="presParOf" srcId="{2576E038-5862-460C-BA63-B7DBA1061186}" destId="{7DF0AE14-2768-4F66-BCA3-9B7026992BB4}" srcOrd="4" destOrd="0" presId="urn:microsoft.com/office/officeart/2005/8/layout/chevron2"/>
    <dgm:cxn modelId="{1C36DD4B-6727-4CE4-AB89-EE0D27654ABB}" type="presParOf" srcId="{7DF0AE14-2768-4F66-BCA3-9B7026992BB4}" destId="{C53959E9-2CB6-46E0-B656-6648F50BB91E}" srcOrd="0" destOrd="0" presId="urn:microsoft.com/office/officeart/2005/8/layout/chevron2"/>
    <dgm:cxn modelId="{8F99A416-6658-4F53-A624-193F12253E2C}" type="presParOf" srcId="{7DF0AE14-2768-4F66-BCA3-9B7026992BB4}" destId="{229C3F1A-78A3-476A-BA9A-A973B2EF1E3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114430-EDA1-4BEB-8595-620366FFCFD6}" type="doc">
      <dgm:prSet loTypeId="urn:microsoft.com/office/officeart/2005/8/layout/vList3" loCatId="list" qsTypeId="urn:microsoft.com/office/officeart/2005/8/quickstyle/simple1" qsCatId="simple" csTypeId="urn:microsoft.com/office/officeart/2005/8/colors/accent1_2" csCatId="accent1" phldr="1"/>
      <dgm:spPr/>
    </dgm:pt>
    <dgm:pt modelId="{CD1B7FB4-EE0A-4A0C-8C81-577065EC1BB4}">
      <dgm:prSet phldrT="[Texto]"/>
      <dgm:spPr/>
      <dgm:t>
        <a:bodyPr/>
        <a:lstStyle/>
        <a:p>
          <a:r>
            <a:rPr lang="es-EC" dirty="0" smtClean="0"/>
            <a:t>Realizar programa de entrenamiento Spinning® mas prolongado</a:t>
          </a:r>
          <a:endParaRPr lang="es-EC" dirty="0"/>
        </a:p>
      </dgm:t>
    </dgm:pt>
    <dgm:pt modelId="{0B647A71-7D93-4B20-9471-814C3A71F53F}" type="parTrans" cxnId="{2993FCFD-EAF2-42CD-B066-38F94FAA5054}">
      <dgm:prSet/>
      <dgm:spPr/>
      <dgm:t>
        <a:bodyPr/>
        <a:lstStyle/>
        <a:p>
          <a:endParaRPr lang="es-EC"/>
        </a:p>
      </dgm:t>
    </dgm:pt>
    <dgm:pt modelId="{D436806B-2AED-4489-BE09-E4B725FA8198}" type="sibTrans" cxnId="{2993FCFD-EAF2-42CD-B066-38F94FAA5054}">
      <dgm:prSet/>
      <dgm:spPr/>
      <dgm:t>
        <a:bodyPr/>
        <a:lstStyle/>
        <a:p>
          <a:endParaRPr lang="es-EC"/>
        </a:p>
      </dgm:t>
    </dgm:pt>
    <dgm:pt modelId="{C72AA02F-6196-42D1-8C54-5F78F509133B}">
      <dgm:prSet phldrT="[Texto]"/>
      <dgm:spPr/>
      <dgm:t>
        <a:bodyPr/>
        <a:lstStyle/>
        <a:p>
          <a:r>
            <a:rPr lang="es-EC" dirty="0" smtClean="0"/>
            <a:t>Muestra de mayor tamaño</a:t>
          </a:r>
          <a:endParaRPr lang="es-EC" dirty="0"/>
        </a:p>
      </dgm:t>
    </dgm:pt>
    <dgm:pt modelId="{D9A584A6-7086-48DF-A89A-FFB982A4C0E6}" type="parTrans" cxnId="{FCEDC363-8B5E-4EDD-B531-B44E2E8FBA29}">
      <dgm:prSet/>
      <dgm:spPr/>
      <dgm:t>
        <a:bodyPr/>
        <a:lstStyle/>
        <a:p>
          <a:endParaRPr lang="es-EC"/>
        </a:p>
      </dgm:t>
    </dgm:pt>
    <dgm:pt modelId="{9E32624C-5764-4D8D-A442-D01F487E2D94}" type="sibTrans" cxnId="{FCEDC363-8B5E-4EDD-B531-B44E2E8FBA29}">
      <dgm:prSet/>
      <dgm:spPr/>
      <dgm:t>
        <a:bodyPr/>
        <a:lstStyle/>
        <a:p>
          <a:endParaRPr lang="es-EC"/>
        </a:p>
      </dgm:t>
    </dgm:pt>
    <dgm:pt modelId="{655A9C33-890C-45DE-AC4F-F4BBEC6BBEFB}">
      <dgm:prSet phldrT="[Texto]"/>
      <dgm:spPr/>
      <dgm:t>
        <a:bodyPr/>
        <a:lstStyle/>
        <a:p>
          <a:r>
            <a:rPr lang="es-EC" dirty="0" smtClean="0"/>
            <a:t>Complementar el desarrollo de la fuerza con las demás capacidades físicas o direcciones de entrenamiento</a:t>
          </a:r>
          <a:endParaRPr lang="es-EC" dirty="0"/>
        </a:p>
      </dgm:t>
    </dgm:pt>
    <dgm:pt modelId="{213B963D-0295-4395-B669-6868CA0A3F90}" type="parTrans" cxnId="{F02BB8DF-8AC8-451E-B34D-0D357120F485}">
      <dgm:prSet/>
      <dgm:spPr/>
      <dgm:t>
        <a:bodyPr/>
        <a:lstStyle/>
        <a:p>
          <a:endParaRPr lang="es-EC"/>
        </a:p>
      </dgm:t>
    </dgm:pt>
    <dgm:pt modelId="{BBD1C90B-79CF-4A1E-9B9C-355628816265}" type="sibTrans" cxnId="{F02BB8DF-8AC8-451E-B34D-0D357120F485}">
      <dgm:prSet/>
      <dgm:spPr/>
      <dgm:t>
        <a:bodyPr/>
        <a:lstStyle/>
        <a:p>
          <a:endParaRPr lang="es-EC"/>
        </a:p>
      </dgm:t>
    </dgm:pt>
    <dgm:pt modelId="{26A67C7F-9AA1-4E91-A5E7-5E5D3A8E7243}" type="pres">
      <dgm:prSet presAssocID="{1F114430-EDA1-4BEB-8595-620366FFCFD6}" presName="linearFlow" presStyleCnt="0">
        <dgm:presLayoutVars>
          <dgm:dir/>
          <dgm:resizeHandles val="exact"/>
        </dgm:presLayoutVars>
      </dgm:prSet>
      <dgm:spPr/>
    </dgm:pt>
    <dgm:pt modelId="{B1FBDA6C-57C7-4284-A26D-F4E3BA1A6AE1}" type="pres">
      <dgm:prSet presAssocID="{CD1B7FB4-EE0A-4A0C-8C81-577065EC1BB4}" presName="composite" presStyleCnt="0"/>
      <dgm:spPr/>
    </dgm:pt>
    <dgm:pt modelId="{177F847E-5158-4CF6-A551-010EF0AA4904}" type="pres">
      <dgm:prSet presAssocID="{CD1B7FB4-EE0A-4A0C-8C81-577065EC1BB4}"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C3E14765-A307-4D0A-A55D-092250A639F9}" type="pres">
      <dgm:prSet presAssocID="{CD1B7FB4-EE0A-4A0C-8C81-577065EC1BB4}" presName="txShp" presStyleLbl="node1" presStyleIdx="0" presStyleCnt="3">
        <dgm:presLayoutVars>
          <dgm:bulletEnabled val="1"/>
        </dgm:presLayoutVars>
      </dgm:prSet>
      <dgm:spPr/>
      <dgm:t>
        <a:bodyPr/>
        <a:lstStyle/>
        <a:p>
          <a:endParaRPr lang="es-EC"/>
        </a:p>
      </dgm:t>
    </dgm:pt>
    <dgm:pt modelId="{FA9D1429-DB5F-474F-8FF0-CAA643101DF4}" type="pres">
      <dgm:prSet presAssocID="{D436806B-2AED-4489-BE09-E4B725FA8198}" presName="spacing" presStyleCnt="0"/>
      <dgm:spPr/>
    </dgm:pt>
    <dgm:pt modelId="{95B0AFEF-20AC-4B0B-B5D1-626AF59084AF}" type="pres">
      <dgm:prSet presAssocID="{C72AA02F-6196-42D1-8C54-5F78F509133B}" presName="composite" presStyleCnt="0"/>
      <dgm:spPr/>
    </dgm:pt>
    <dgm:pt modelId="{229FA701-4AE5-49BA-8D93-BF6F6735A809}" type="pres">
      <dgm:prSet presAssocID="{C72AA02F-6196-42D1-8C54-5F78F509133B}" presName="imgShp" presStyleLbl="fgImgPlace1" presStyleIdx="1" presStyleCnt="3" custLinFactNeighborX="-5356" custLinFactNeighborY="5355"/>
      <dgm:spPr>
        <a:blipFill rotWithShape="1">
          <a:blip xmlns:r="http://schemas.openxmlformats.org/officeDocument/2006/relationships" r:embed="rId2"/>
          <a:stretch>
            <a:fillRect/>
          </a:stretch>
        </a:blipFill>
      </dgm:spPr>
    </dgm:pt>
    <dgm:pt modelId="{514A3148-A2AE-4E79-BE7C-390E01C9591A}" type="pres">
      <dgm:prSet presAssocID="{C72AA02F-6196-42D1-8C54-5F78F509133B}" presName="txShp" presStyleLbl="node1" presStyleIdx="1" presStyleCnt="3">
        <dgm:presLayoutVars>
          <dgm:bulletEnabled val="1"/>
        </dgm:presLayoutVars>
      </dgm:prSet>
      <dgm:spPr/>
      <dgm:t>
        <a:bodyPr/>
        <a:lstStyle/>
        <a:p>
          <a:endParaRPr lang="es-EC"/>
        </a:p>
      </dgm:t>
    </dgm:pt>
    <dgm:pt modelId="{36291B82-B77F-4051-A8CD-9F7061F83541}" type="pres">
      <dgm:prSet presAssocID="{9E32624C-5764-4D8D-A442-D01F487E2D94}" presName="spacing" presStyleCnt="0"/>
      <dgm:spPr/>
    </dgm:pt>
    <dgm:pt modelId="{8D54846F-E0DF-4FD5-AD17-0FBCF04AF490}" type="pres">
      <dgm:prSet presAssocID="{655A9C33-890C-45DE-AC4F-F4BBEC6BBEFB}" presName="composite" presStyleCnt="0"/>
      <dgm:spPr/>
    </dgm:pt>
    <dgm:pt modelId="{1509D25D-06DE-4A7F-9B63-951A74336AA7}" type="pres">
      <dgm:prSet presAssocID="{655A9C33-890C-45DE-AC4F-F4BBEC6BBEF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dgm:spPr>
    </dgm:pt>
    <dgm:pt modelId="{10284A30-D307-4C98-AA76-8B815766367B}" type="pres">
      <dgm:prSet presAssocID="{655A9C33-890C-45DE-AC4F-F4BBEC6BBEFB}" presName="txShp" presStyleLbl="node1" presStyleIdx="2" presStyleCnt="3">
        <dgm:presLayoutVars>
          <dgm:bulletEnabled val="1"/>
        </dgm:presLayoutVars>
      </dgm:prSet>
      <dgm:spPr/>
      <dgm:t>
        <a:bodyPr/>
        <a:lstStyle/>
        <a:p>
          <a:endParaRPr lang="es-EC"/>
        </a:p>
      </dgm:t>
    </dgm:pt>
  </dgm:ptLst>
  <dgm:cxnLst>
    <dgm:cxn modelId="{F863CCF1-E450-4C56-96E0-18A11F76C331}" type="presOf" srcId="{1F114430-EDA1-4BEB-8595-620366FFCFD6}" destId="{26A67C7F-9AA1-4E91-A5E7-5E5D3A8E7243}" srcOrd="0" destOrd="0" presId="urn:microsoft.com/office/officeart/2005/8/layout/vList3"/>
    <dgm:cxn modelId="{2993FCFD-EAF2-42CD-B066-38F94FAA5054}" srcId="{1F114430-EDA1-4BEB-8595-620366FFCFD6}" destId="{CD1B7FB4-EE0A-4A0C-8C81-577065EC1BB4}" srcOrd="0" destOrd="0" parTransId="{0B647A71-7D93-4B20-9471-814C3A71F53F}" sibTransId="{D436806B-2AED-4489-BE09-E4B725FA8198}"/>
    <dgm:cxn modelId="{AA924499-3FB4-4EF6-8181-667BFE5E2669}" type="presOf" srcId="{655A9C33-890C-45DE-AC4F-F4BBEC6BBEFB}" destId="{10284A30-D307-4C98-AA76-8B815766367B}" srcOrd="0" destOrd="0" presId="urn:microsoft.com/office/officeart/2005/8/layout/vList3"/>
    <dgm:cxn modelId="{FCEDC363-8B5E-4EDD-B531-B44E2E8FBA29}" srcId="{1F114430-EDA1-4BEB-8595-620366FFCFD6}" destId="{C72AA02F-6196-42D1-8C54-5F78F509133B}" srcOrd="1" destOrd="0" parTransId="{D9A584A6-7086-48DF-A89A-FFB982A4C0E6}" sibTransId="{9E32624C-5764-4D8D-A442-D01F487E2D94}"/>
    <dgm:cxn modelId="{25574B4A-0408-49DC-A834-3D2C3192BB8B}" type="presOf" srcId="{CD1B7FB4-EE0A-4A0C-8C81-577065EC1BB4}" destId="{C3E14765-A307-4D0A-A55D-092250A639F9}" srcOrd="0" destOrd="0" presId="urn:microsoft.com/office/officeart/2005/8/layout/vList3"/>
    <dgm:cxn modelId="{CDD8B536-BD3C-4854-A7A4-9FF19054F189}" type="presOf" srcId="{C72AA02F-6196-42D1-8C54-5F78F509133B}" destId="{514A3148-A2AE-4E79-BE7C-390E01C9591A}" srcOrd="0" destOrd="0" presId="urn:microsoft.com/office/officeart/2005/8/layout/vList3"/>
    <dgm:cxn modelId="{F02BB8DF-8AC8-451E-B34D-0D357120F485}" srcId="{1F114430-EDA1-4BEB-8595-620366FFCFD6}" destId="{655A9C33-890C-45DE-AC4F-F4BBEC6BBEFB}" srcOrd="2" destOrd="0" parTransId="{213B963D-0295-4395-B669-6868CA0A3F90}" sibTransId="{BBD1C90B-79CF-4A1E-9B9C-355628816265}"/>
    <dgm:cxn modelId="{6C3A5811-D373-43AE-952F-607894F255D6}" type="presParOf" srcId="{26A67C7F-9AA1-4E91-A5E7-5E5D3A8E7243}" destId="{B1FBDA6C-57C7-4284-A26D-F4E3BA1A6AE1}" srcOrd="0" destOrd="0" presId="urn:microsoft.com/office/officeart/2005/8/layout/vList3"/>
    <dgm:cxn modelId="{943E4355-0E0C-4C4F-AA1E-4AC1778939FF}" type="presParOf" srcId="{B1FBDA6C-57C7-4284-A26D-F4E3BA1A6AE1}" destId="{177F847E-5158-4CF6-A551-010EF0AA4904}" srcOrd="0" destOrd="0" presId="urn:microsoft.com/office/officeart/2005/8/layout/vList3"/>
    <dgm:cxn modelId="{381E5FA0-D8CA-42CC-8844-9887806ED1D0}" type="presParOf" srcId="{B1FBDA6C-57C7-4284-A26D-F4E3BA1A6AE1}" destId="{C3E14765-A307-4D0A-A55D-092250A639F9}" srcOrd="1" destOrd="0" presId="urn:microsoft.com/office/officeart/2005/8/layout/vList3"/>
    <dgm:cxn modelId="{78F08192-51F8-41D9-B2CD-28FCEA8D9E2F}" type="presParOf" srcId="{26A67C7F-9AA1-4E91-A5E7-5E5D3A8E7243}" destId="{FA9D1429-DB5F-474F-8FF0-CAA643101DF4}" srcOrd="1" destOrd="0" presId="urn:microsoft.com/office/officeart/2005/8/layout/vList3"/>
    <dgm:cxn modelId="{0DCA1F22-13B6-4DD2-9E97-77FD0AA80F34}" type="presParOf" srcId="{26A67C7F-9AA1-4E91-A5E7-5E5D3A8E7243}" destId="{95B0AFEF-20AC-4B0B-B5D1-626AF59084AF}" srcOrd="2" destOrd="0" presId="urn:microsoft.com/office/officeart/2005/8/layout/vList3"/>
    <dgm:cxn modelId="{8565B86E-689C-42C4-A3B2-DDFAE59CF1EB}" type="presParOf" srcId="{95B0AFEF-20AC-4B0B-B5D1-626AF59084AF}" destId="{229FA701-4AE5-49BA-8D93-BF6F6735A809}" srcOrd="0" destOrd="0" presId="urn:microsoft.com/office/officeart/2005/8/layout/vList3"/>
    <dgm:cxn modelId="{F8EF751D-6164-42A0-88E8-A98144FEFCC7}" type="presParOf" srcId="{95B0AFEF-20AC-4B0B-B5D1-626AF59084AF}" destId="{514A3148-A2AE-4E79-BE7C-390E01C9591A}" srcOrd="1" destOrd="0" presId="urn:microsoft.com/office/officeart/2005/8/layout/vList3"/>
    <dgm:cxn modelId="{4B5555A1-44F6-434D-A4FA-25D972B4D273}" type="presParOf" srcId="{26A67C7F-9AA1-4E91-A5E7-5E5D3A8E7243}" destId="{36291B82-B77F-4051-A8CD-9F7061F83541}" srcOrd="3" destOrd="0" presId="urn:microsoft.com/office/officeart/2005/8/layout/vList3"/>
    <dgm:cxn modelId="{0B8712C0-4E84-4532-AFDF-A3D0AAF14107}" type="presParOf" srcId="{26A67C7F-9AA1-4E91-A5E7-5E5D3A8E7243}" destId="{8D54846F-E0DF-4FD5-AD17-0FBCF04AF490}" srcOrd="4" destOrd="0" presId="urn:microsoft.com/office/officeart/2005/8/layout/vList3"/>
    <dgm:cxn modelId="{4C0BE1A4-7001-4623-A119-934AEEE2340E}" type="presParOf" srcId="{8D54846F-E0DF-4FD5-AD17-0FBCF04AF490}" destId="{1509D25D-06DE-4A7F-9B63-951A74336AA7}" srcOrd="0" destOrd="0" presId="urn:microsoft.com/office/officeart/2005/8/layout/vList3"/>
    <dgm:cxn modelId="{CB5A09FB-1D27-461F-B1C3-3AD032EDB9BC}" type="presParOf" srcId="{8D54846F-E0DF-4FD5-AD17-0FBCF04AF490}" destId="{10284A30-D307-4C98-AA76-8B815766367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C7697-9BE6-4617-BB52-B9A4C58A47CC}">
      <dsp:nvSpPr>
        <dsp:cNvPr id="0" name=""/>
        <dsp:cNvSpPr/>
      </dsp:nvSpPr>
      <dsp:spPr>
        <a:xfrm>
          <a:off x="1073" y="0"/>
          <a:ext cx="2789854" cy="53493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Ciclismo</a:t>
          </a:r>
          <a:endParaRPr lang="es-EC" sz="3200" kern="1200" dirty="0"/>
        </a:p>
      </dsp:txBody>
      <dsp:txXfrm>
        <a:off x="1073" y="0"/>
        <a:ext cx="2789854" cy="1604814"/>
      </dsp:txXfrm>
    </dsp:sp>
    <dsp:sp modelId="{0E7BDD56-5597-4B4B-A26F-F870890E378E}">
      <dsp:nvSpPr>
        <dsp:cNvPr id="0" name=""/>
        <dsp:cNvSpPr/>
      </dsp:nvSpPr>
      <dsp:spPr>
        <a:xfrm>
          <a:off x="280058" y="1326983"/>
          <a:ext cx="2231883" cy="16129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Incremento de la disciplina deportiva</a:t>
          </a:r>
          <a:endParaRPr lang="es-EC" sz="1600" kern="1200" dirty="0"/>
        </a:p>
      </dsp:txBody>
      <dsp:txXfrm>
        <a:off x="327299" y="1374224"/>
        <a:ext cx="2137401" cy="1518430"/>
      </dsp:txXfrm>
    </dsp:sp>
    <dsp:sp modelId="{BB785823-8382-43C7-B6E1-29C869CAD065}">
      <dsp:nvSpPr>
        <dsp:cNvPr id="0" name=""/>
        <dsp:cNvSpPr/>
      </dsp:nvSpPr>
      <dsp:spPr>
        <a:xfrm>
          <a:off x="229260" y="3353158"/>
          <a:ext cx="2231883" cy="16129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Provincial / Nacional</a:t>
          </a:r>
        </a:p>
        <a:p>
          <a:pPr lvl="0" algn="ctr" defTabSz="711200">
            <a:lnSpc>
              <a:spcPct val="90000"/>
            </a:lnSpc>
            <a:spcBef>
              <a:spcPct val="0"/>
            </a:spcBef>
            <a:spcAft>
              <a:spcPct val="35000"/>
            </a:spcAft>
          </a:pPr>
          <a:r>
            <a:rPr lang="es-EC" sz="1600" kern="1200" dirty="0" smtClean="0"/>
            <a:t>Recreacional / Competitivo</a:t>
          </a:r>
        </a:p>
      </dsp:txBody>
      <dsp:txXfrm>
        <a:off x="276501" y="3400399"/>
        <a:ext cx="2137401" cy="1518430"/>
      </dsp:txXfrm>
    </dsp:sp>
    <dsp:sp modelId="{FB444642-6DB5-49DB-B380-FCBC8F36D4A9}">
      <dsp:nvSpPr>
        <dsp:cNvPr id="0" name=""/>
        <dsp:cNvSpPr/>
      </dsp:nvSpPr>
      <dsp:spPr>
        <a:xfrm>
          <a:off x="3000167" y="0"/>
          <a:ext cx="2789854" cy="53493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SPINNING®</a:t>
          </a:r>
          <a:endParaRPr lang="es-EC" sz="3200" kern="1200" dirty="0"/>
        </a:p>
      </dsp:txBody>
      <dsp:txXfrm>
        <a:off x="3000167" y="0"/>
        <a:ext cx="2789854" cy="1604814"/>
      </dsp:txXfrm>
    </dsp:sp>
    <dsp:sp modelId="{3CF59B26-79A3-4739-BA7A-2794E4ECC810}">
      <dsp:nvSpPr>
        <dsp:cNvPr id="0" name=""/>
        <dsp:cNvSpPr/>
      </dsp:nvSpPr>
      <dsp:spPr>
        <a:xfrm>
          <a:off x="3309260" y="1329318"/>
          <a:ext cx="2164436" cy="16199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Programa de entrenamiento AE</a:t>
          </a:r>
        </a:p>
        <a:p>
          <a:pPr lvl="0" algn="ctr" defTabSz="711200">
            <a:lnSpc>
              <a:spcPct val="90000"/>
            </a:lnSpc>
            <a:spcBef>
              <a:spcPct val="0"/>
            </a:spcBef>
            <a:spcAft>
              <a:spcPct val="35000"/>
            </a:spcAft>
          </a:pPr>
          <a:r>
            <a:rPr lang="es-EC" sz="1600" kern="1200" dirty="0" smtClean="0"/>
            <a:t>Marca registrada</a:t>
          </a:r>
          <a:endParaRPr lang="es-EC" sz="1600" kern="1200" dirty="0"/>
        </a:p>
      </dsp:txBody>
      <dsp:txXfrm>
        <a:off x="3356707" y="1376765"/>
        <a:ext cx="2069542" cy="1525060"/>
      </dsp:txXfrm>
    </dsp:sp>
    <dsp:sp modelId="{D8EE76C9-8367-40DD-A149-0EE2002BF7D8}">
      <dsp:nvSpPr>
        <dsp:cNvPr id="0" name=""/>
        <dsp:cNvSpPr/>
      </dsp:nvSpPr>
      <dsp:spPr>
        <a:xfrm>
          <a:off x="3224995" y="3366347"/>
          <a:ext cx="2332965" cy="133498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Posiciones Corporales</a:t>
          </a:r>
        </a:p>
        <a:p>
          <a:pPr lvl="0" algn="ctr" defTabSz="711200">
            <a:lnSpc>
              <a:spcPct val="90000"/>
            </a:lnSpc>
            <a:spcBef>
              <a:spcPct val="0"/>
            </a:spcBef>
            <a:spcAft>
              <a:spcPct val="35000"/>
            </a:spcAft>
          </a:pPr>
          <a:r>
            <a:rPr lang="es-EC" sz="1600" kern="1200" dirty="0" smtClean="0"/>
            <a:t>Movimientos sobre la bicicleta</a:t>
          </a:r>
        </a:p>
        <a:p>
          <a:pPr lvl="0" algn="ctr" defTabSz="711200">
            <a:lnSpc>
              <a:spcPct val="90000"/>
            </a:lnSpc>
            <a:spcBef>
              <a:spcPct val="0"/>
            </a:spcBef>
            <a:spcAft>
              <a:spcPct val="35000"/>
            </a:spcAft>
          </a:pPr>
          <a:r>
            <a:rPr lang="es-EC" sz="1600" kern="1200" dirty="0" smtClean="0"/>
            <a:t>Control/desarrollo de Cadencia RPM</a:t>
          </a:r>
          <a:endParaRPr lang="es-EC" sz="1600" kern="1200" dirty="0"/>
        </a:p>
      </dsp:txBody>
      <dsp:txXfrm>
        <a:off x="3264095" y="3405447"/>
        <a:ext cx="2254765" cy="1256789"/>
      </dsp:txXfrm>
    </dsp:sp>
    <dsp:sp modelId="{5958175C-3A63-47AC-A12B-2518ADF3EFDD}">
      <dsp:nvSpPr>
        <dsp:cNvPr id="0" name=""/>
        <dsp:cNvSpPr/>
      </dsp:nvSpPr>
      <dsp:spPr>
        <a:xfrm>
          <a:off x="5999261" y="0"/>
          <a:ext cx="2789854" cy="53493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Rendimiento Físico</a:t>
          </a:r>
          <a:endParaRPr lang="es-EC" sz="3200" kern="1200" dirty="0"/>
        </a:p>
      </dsp:txBody>
      <dsp:txXfrm>
        <a:off x="5999261" y="0"/>
        <a:ext cx="2789854" cy="1604814"/>
      </dsp:txXfrm>
    </dsp:sp>
    <dsp:sp modelId="{C6FBB7AF-D627-4B21-99CE-0BC1A8E73EC1}">
      <dsp:nvSpPr>
        <dsp:cNvPr id="0" name=""/>
        <dsp:cNvSpPr/>
      </dsp:nvSpPr>
      <dsp:spPr>
        <a:xfrm>
          <a:off x="6299639" y="1331149"/>
          <a:ext cx="2209364" cy="17926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Capacidad de realizar cualquier actividad física con la mayor eficiencia y menor gasto energético</a:t>
          </a:r>
          <a:endParaRPr lang="es-EC" sz="1600" kern="1200" dirty="0"/>
        </a:p>
      </dsp:txBody>
      <dsp:txXfrm>
        <a:off x="6352144" y="1383654"/>
        <a:ext cx="2104354" cy="1687652"/>
      </dsp:txXfrm>
    </dsp:sp>
    <dsp:sp modelId="{69A32782-F2E5-4341-B81E-28E667C0F098}">
      <dsp:nvSpPr>
        <dsp:cNvPr id="0" name=""/>
        <dsp:cNvSpPr/>
      </dsp:nvSpPr>
      <dsp:spPr>
        <a:xfrm>
          <a:off x="6279373" y="3361665"/>
          <a:ext cx="2229629" cy="15607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R. Deportivo</a:t>
          </a:r>
        </a:p>
        <a:p>
          <a:pPr lvl="0" algn="ctr" defTabSz="711200">
            <a:lnSpc>
              <a:spcPct val="90000"/>
            </a:lnSpc>
            <a:spcBef>
              <a:spcPct val="0"/>
            </a:spcBef>
            <a:spcAft>
              <a:spcPct val="35000"/>
            </a:spcAft>
          </a:pPr>
          <a:r>
            <a:rPr lang="es-EC" sz="1600" kern="1200" dirty="0" smtClean="0"/>
            <a:t>Logros</a:t>
          </a:r>
        </a:p>
        <a:p>
          <a:pPr lvl="0" algn="ctr" defTabSz="711200">
            <a:lnSpc>
              <a:spcPct val="90000"/>
            </a:lnSpc>
            <a:spcBef>
              <a:spcPct val="0"/>
            </a:spcBef>
            <a:spcAft>
              <a:spcPct val="35000"/>
            </a:spcAft>
          </a:pPr>
          <a:r>
            <a:rPr lang="es-EC" sz="1600" kern="1200" dirty="0" smtClean="0"/>
            <a:t>Records</a:t>
          </a:r>
        </a:p>
        <a:p>
          <a:pPr lvl="0" algn="ctr" defTabSz="711200">
            <a:lnSpc>
              <a:spcPct val="90000"/>
            </a:lnSpc>
            <a:spcBef>
              <a:spcPct val="0"/>
            </a:spcBef>
            <a:spcAft>
              <a:spcPct val="35000"/>
            </a:spcAft>
          </a:pPr>
          <a:r>
            <a:rPr lang="es-EC" sz="1600" kern="1200" dirty="0" smtClean="0"/>
            <a:t>Entrenamiento</a:t>
          </a:r>
        </a:p>
      </dsp:txBody>
      <dsp:txXfrm>
        <a:off x="6325086" y="3407378"/>
        <a:ext cx="2138203" cy="1469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C7697-9BE6-4617-BB52-B9A4C58A47CC}">
      <dsp:nvSpPr>
        <dsp:cNvPr id="0" name=""/>
        <dsp:cNvSpPr/>
      </dsp:nvSpPr>
      <dsp:spPr>
        <a:xfrm>
          <a:off x="1073" y="0"/>
          <a:ext cx="2789854" cy="53493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Ciclismo</a:t>
          </a:r>
          <a:endParaRPr lang="es-EC" sz="3200" kern="1200" dirty="0"/>
        </a:p>
      </dsp:txBody>
      <dsp:txXfrm>
        <a:off x="1073" y="0"/>
        <a:ext cx="2789854" cy="1604814"/>
      </dsp:txXfrm>
    </dsp:sp>
    <dsp:sp modelId="{0E7BDD56-5597-4B4B-A26F-F870890E378E}">
      <dsp:nvSpPr>
        <dsp:cNvPr id="0" name=""/>
        <dsp:cNvSpPr/>
      </dsp:nvSpPr>
      <dsp:spPr>
        <a:xfrm>
          <a:off x="280058" y="1326951"/>
          <a:ext cx="2231883" cy="16129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Incremento de la disciplina deportiva</a:t>
          </a:r>
          <a:endParaRPr lang="es-EC" sz="1600" kern="1200" dirty="0"/>
        </a:p>
      </dsp:txBody>
      <dsp:txXfrm>
        <a:off x="327299" y="1374192"/>
        <a:ext cx="2137401" cy="1518430"/>
      </dsp:txXfrm>
    </dsp:sp>
    <dsp:sp modelId="{BB785823-8382-43C7-B6E1-29C869CAD065}">
      <dsp:nvSpPr>
        <dsp:cNvPr id="0" name=""/>
        <dsp:cNvSpPr/>
      </dsp:nvSpPr>
      <dsp:spPr>
        <a:xfrm>
          <a:off x="280058" y="3175358"/>
          <a:ext cx="2231883" cy="16129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Provincial / Nacional</a:t>
          </a:r>
        </a:p>
        <a:p>
          <a:pPr lvl="0" algn="ctr" defTabSz="711200">
            <a:lnSpc>
              <a:spcPct val="90000"/>
            </a:lnSpc>
            <a:spcBef>
              <a:spcPct val="0"/>
            </a:spcBef>
            <a:spcAft>
              <a:spcPct val="35000"/>
            </a:spcAft>
          </a:pPr>
          <a:r>
            <a:rPr lang="es-EC" sz="1600" kern="1200" dirty="0" smtClean="0"/>
            <a:t>Recreacional / Competitivo</a:t>
          </a:r>
        </a:p>
      </dsp:txBody>
      <dsp:txXfrm>
        <a:off x="327299" y="3222599"/>
        <a:ext cx="2137401" cy="1518430"/>
      </dsp:txXfrm>
    </dsp:sp>
    <dsp:sp modelId="{FB444642-6DB5-49DB-B380-FCBC8F36D4A9}">
      <dsp:nvSpPr>
        <dsp:cNvPr id="0" name=""/>
        <dsp:cNvSpPr/>
      </dsp:nvSpPr>
      <dsp:spPr>
        <a:xfrm>
          <a:off x="3000167" y="0"/>
          <a:ext cx="2789854" cy="53493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SPINNING®</a:t>
          </a:r>
          <a:endParaRPr lang="es-EC" sz="3200" kern="1200" dirty="0"/>
        </a:p>
      </dsp:txBody>
      <dsp:txXfrm>
        <a:off x="3000167" y="0"/>
        <a:ext cx="2789854" cy="1604814"/>
      </dsp:txXfrm>
    </dsp:sp>
    <dsp:sp modelId="{3CF59B26-79A3-4739-BA7A-2794E4ECC810}">
      <dsp:nvSpPr>
        <dsp:cNvPr id="0" name=""/>
        <dsp:cNvSpPr/>
      </dsp:nvSpPr>
      <dsp:spPr>
        <a:xfrm>
          <a:off x="3309260" y="1253117"/>
          <a:ext cx="2164436" cy="16199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Programa de entrenamiento AE</a:t>
          </a:r>
        </a:p>
        <a:p>
          <a:pPr lvl="0" algn="ctr" defTabSz="711200">
            <a:lnSpc>
              <a:spcPct val="90000"/>
            </a:lnSpc>
            <a:spcBef>
              <a:spcPct val="0"/>
            </a:spcBef>
            <a:spcAft>
              <a:spcPct val="35000"/>
            </a:spcAft>
          </a:pPr>
          <a:r>
            <a:rPr lang="es-EC" sz="1600" kern="1200" dirty="0" smtClean="0"/>
            <a:t>Marca registrada</a:t>
          </a:r>
          <a:endParaRPr lang="es-EC" sz="1600" kern="1200" dirty="0"/>
        </a:p>
      </dsp:txBody>
      <dsp:txXfrm>
        <a:off x="3356707" y="1300564"/>
        <a:ext cx="2069542" cy="1525060"/>
      </dsp:txXfrm>
    </dsp:sp>
    <dsp:sp modelId="{D8EE76C9-8367-40DD-A149-0EE2002BF7D8}">
      <dsp:nvSpPr>
        <dsp:cNvPr id="0" name=""/>
        <dsp:cNvSpPr/>
      </dsp:nvSpPr>
      <dsp:spPr>
        <a:xfrm>
          <a:off x="3242337" y="3163187"/>
          <a:ext cx="2332965" cy="133498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Posiciones Corporales</a:t>
          </a:r>
        </a:p>
        <a:p>
          <a:pPr lvl="0" algn="ctr" defTabSz="711200">
            <a:lnSpc>
              <a:spcPct val="90000"/>
            </a:lnSpc>
            <a:spcBef>
              <a:spcPct val="0"/>
            </a:spcBef>
            <a:spcAft>
              <a:spcPct val="35000"/>
            </a:spcAft>
          </a:pPr>
          <a:r>
            <a:rPr lang="es-EC" sz="1600" kern="1200" dirty="0" smtClean="0"/>
            <a:t>Movimientos sobre la bicicleta</a:t>
          </a:r>
        </a:p>
        <a:p>
          <a:pPr lvl="0" algn="ctr" defTabSz="711200">
            <a:lnSpc>
              <a:spcPct val="90000"/>
            </a:lnSpc>
            <a:spcBef>
              <a:spcPct val="0"/>
            </a:spcBef>
            <a:spcAft>
              <a:spcPct val="35000"/>
            </a:spcAft>
          </a:pPr>
          <a:r>
            <a:rPr lang="es-EC" sz="1600" kern="1200" dirty="0" smtClean="0"/>
            <a:t>Control/desarrollo de Cadencia RPM</a:t>
          </a:r>
          <a:endParaRPr lang="es-EC" sz="1600" kern="1200" dirty="0"/>
        </a:p>
      </dsp:txBody>
      <dsp:txXfrm>
        <a:off x="3281437" y="3202287"/>
        <a:ext cx="2254765" cy="1256789"/>
      </dsp:txXfrm>
    </dsp:sp>
    <dsp:sp modelId="{5958175C-3A63-47AC-A12B-2518ADF3EFDD}">
      <dsp:nvSpPr>
        <dsp:cNvPr id="0" name=""/>
        <dsp:cNvSpPr/>
      </dsp:nvSpPr>
      <dsp:spPr>
        <a:xfrm>
          <a:off x="5999261" y="0"/>
          <a:ext cx="2789854" cy="53493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Rendimiento Físico</a:t>
          </a:r>
          <a:endParaRPr lang="es-EC" sz="3200" kern="1200" dirty="0"/>
        </a:p>
      </dsp:txBody>
      <dsp:txXfrm>
        <a:off x="5999261" y="0"/>
        <a:ext cx="2789854" cy="1604814"/>
      </dsp:txXfrm>
    </dsp:sp>
    <dsp:sp modelId="{C6FBB7AF-D627-4B21-99CE-0BC1A8E73EC1}">
      <dsp:nvSpPr>
        <dsp:cNvPr id="0" name=""/>
        <dsp:cNvSpPr/>
      </dsp:nvSpPr>
      <dsp:spPr>
        <a:xfrm>
          <a:off x="6121400" y="1298799"/>
          <a:ext cx="2469378" cy="14818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Capacidad de realizar cualquier actividad física con la mayor desempeño y menor gasto energético </a:t>
          </a:r>
        </a:p>
        <a:p>
          <a:pPr lvl="0" algn="ctr" defTabSz="711200">
            <a:lnSpc>
              <a:spcPct val="90000"/>
            </a:lnSpc>
            <a:spcBef>
              <a:spcPct val="0"/>
            </a:spcBef>
            <a:spcAft>
              <a:spcPct val="35000"/>
            </a:spcAft>
          </a:pPr>
          <a:r>
            <a:rPr lang="es-EC" sz="1600" kern="1200" dirty="0" smtClean="0"/>
            <a:t>“eficiencia”</a:t>
          </a:r>
          <a:endParaRPr lang="es-EC" sz="1600" kern="1200" dirty="0"/>
        </a:p>
      </dsp:txBody>
      <dsp:txXfrm>
        <a:off x="6164801" y="1342200"/>
        <a:ext cx="2382576" cy="1395002"/>
      </dsp:txXfrm>
    </dsp:sp>
    <dsp:sp modelId="{69A32782-F2E5-4341-B81E-28E667C0F098}">
      <dsp:nvSpPr>
        <dsp:cNvPr id="0" name=""/>
        <dsp:cNvSpPr/>
      </dsp:nvSpPr>
      <dsp:spPr>
        <a:xfrm>
          <a:off x="6280333" y="3062914"/>
          <a:ext cx="2227710" cy="13185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R. Deportivo</a:t>
          </a:r>
        </a:p>
        <a:p>
          <a:pPr lvl="0" algn="ctr" defTabSz="711200">
            <a:lnSpc>
              <a:spcPct val="90000"/>
            </a:lnSpc>
            <a:spcBef>
              <a:spcPct val="0"/>
            </a:spcBef>
            <a:spcAft>
              <a:spcPct val="35000"/>
            </a:spcAft>
          </a:pPr>
          <a:r>
            <a:rPr lang="es-EC" sz="1600" kern="1200" dirty="0" smtClean="0"/>
            <a:t>Logros</a:t>
          </a:r>
        </a:p>
        <a:p>
          <a:pPr lvl="0" algn="ctr" defTabSz="711200">
            <a:lnSpc>
              <a:spcPct val="90000"/>
            </a:lnSpc>
            <a:spcBef>
              <a:spcPct val="0"/>
            </a:spcBef>
            <a:spcAft>
              <a:spcPct val="35000"/>
            </a:spcAft>
          </a:pPr>
          <a:r>
            <a:rPr lang="es-EC" sz="1600" kern="1200" dirty="0" smtClean="0"/>
            <a:t>Records</a:t>
          </a:r>
        </a:p>
        <a:p>
          <a:pPr lvl="0" algn="ctr" defTabSz="711200">
            <a:lnSpc>
              <a:spcPct val="90000"/>
            </a:lnSpc>
            <a:spcBef>
              <a:spcPct val="0"/>
            </a:spcBef>
            <a:spcAft>
              <a:spcPct val="35000"/>
            </a:spcAft>
          </a:pPr>
          <a:r>
            <a:rPr lang="es-EC" sz="1600" kern="1200" dirty="0" smtClean="0"/>
            <a:t>Entrenamiento</a:t>
          </a:r>
        </a:p>
      </dsp:txBody>
      <dsp:txXfrm>
        <a:off x="6318951" y="3101532"/>
        <a:ext cx="2150474" cy="1241270"/>
      </dsp:txXfrm>
    </dsp:sp>
    <dsp:sp modelId="{B4F1F773-7854-4546-8E0A-73E460FAA404}">
      <dsp:nvSpPr>
        <dsp:cNvPr id="0" name=""/>
        <dsp:cNvSpPr/>
      </dsp:nvSpPr>
      <dsp:spPr>
        <a:xfrm>
          <a:off x="4868666" y="4686637"/>
          <a:ext cx="2181644" cy="5375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C. Resistencia  la fuerza</a:t>
          </a:r>
        </a:p>
      </dsp:txBody>
      <dsp:txXfrm>
        <a:off x="4884410" y="4702381"/>
        <a:ext cx="2150156" cy="506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257F2-AFC3-47D1-B39C-D1BF346CE193}">
      <dsp:nvSpPr>
        <dsp:cNvPr id="0" name=""/>
        <dsp:cNvSpPr/>
      </dsp:nvSpPr>
      <dsp:spPr>
        <a:xfrm>
          <a:off x="0" y="406263"/>
          <a:ext cx="8796866" cy="145529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2735" tIns="437388" rIns="682735" bIns="149352" numCol="1" spcCol="1270" anchor="t" anchorCtr="0">
          <a:noAutofit/>
        </a:bodyPr>
        <a:lstStyle/>
        <a:p>
          <a:pPr marL="228600" lvl="1" indent="-228600" algn="just" defTabSz="933450">
            <a:lnSpc>
              <a:spcPct val="90000"/>
            </a:lnSpc>
            <a:spcBef>
              <a:spcPct val="0"/>
            </a:spcBef>
            <a:spcAft>
              <a:spcPct val="15000"/>
            </a:spcAft>
            <a:buChar char="••"/>
          </a:pPr>
          <a:r>
            <a:rPr lang="es-EC" sz="2100" kern="1200" dirty="0" smtClean="0"/>
            <a:t>De campo, ya que tomara lugar de realización en el sitio donde se encuentra el problema de investigación VI sobre el Rendimiento Físico VD</a:t>
          </a:r>
          <a:endParaRPr lang="es-EC" sz="2100" kern="1200" dirty="0"/>
        </a:p>
      </dsp:txBody>
      <dsp:txXfrm>
        <a:off x="0" y="406263"/>
        <a:ext cx="8796866" cy="1455299"/>
      </dsp:txXfrm>
    </dsp:sp>
    <dsp:sp modelId="{247891B6-6A9F-400F-B31F-722763F4B4A0}">
      <dsp:nvSpPr>
        <dsp:cNvPr id="0" name=""/>
        <dsp:cNvSpPr/>
      </dsp:nvSpPr>
      <dsp:spPr>
        <a:xfrm>
          <a:off x="439843" y="96303"/>
          <a:ext cx="6157806"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750" tIns="0" rIns="232750" bIns="0" numCol="1" spcCol="1270" anchor="ctr" anchorCtr="0">
          <a:noAutofit/>
        </a:bodyPr>
        <a:lstStyle/>
        <a:p>
          <a:pPr lvl="0" algn="l" defTabSz="1066800">
            <a:lnSpc>
              <a:spcPct val="90000"/>
            </a:lnSpc>
            <a:spcBef>
              <a:spcPct val="0"/>
            </a:spcBef>
            <a:spcAft>
              <a:spcPct val="35000"/>
            </a:spcAft>
          </a:pPr>
          <a:r>
            <a:rPr lang="es-EC" sz="2400" kern="1200" dirty="0" smtClean="0"/>
            <a:t>Modalidad de Investigación</a:t>
          </a:r>
          <a:endParaRPr lang="es-EC" sz="2400" kern="1200" dirty="0"/>
        </a:p>
      </dsp:txBody>
      <dsp:txXfrm>
        <a:off x="470105" y="126565"/>
        <a:ext cx="6097282" cy="559396"/>
      </dsp:txXfrm>
    </dsp:sp>
    <dsp:sp modelId="{0F7FC73B-AC82-4508-AD63-389708ED9EA1}">
      <dsp:nvSpPr>
        <dsp:cNvPr id="0" name=""/>
        <dsp:cNvSpPr/>
      </dsp:nvSpPr>
      <dsp:spPr>
        <a:xfrm>
          <a:off x="0" y="2284923"/>
          <a:ext cx="8796866" cy="87648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2735" tIns="437388" rIns="682735" bIns="149352" numCol="1" spcCol="1270" anchor="t" anchorCtr="0">
          <a:noAutofit/>
        </a:bodyPr>
        <a:lstStyle/>
        <a:p>
          <a:pPr marL="228600" lvl="1" indent="-228600" algn="l" defTabSz="933450">
            <a:lnSpc>
              <a:spcPct val="90000"/>
            </a:lnSpc>
            <a:spcBef>
              <a:spcPct val="0"/>
            </a:spcBef>
            <a:spcAft>
              <a:spcPct val="15000"/>
            </a:spcAft>
            <a:buChar char="••"/>
          </a:pPr>
          <a:r>
            <a:rPr lang="es-EC" sz="2100" kern="1200" smtClean="0"/>
            <a:t>Pre-experimental</a:t>
          </a:r>
          <a:endParaRPr lang="es-EC" sz="2100" kern="1200"/>
        </a:p>
      </dsp:txBody>
      <dsp:txXfrm>
        <a:off x="0" y="2284923"/>
        <a:ext cx="8796866" cy="876487"/>
      </dsp:txXfrm>
    </dsp:sp>
    <dsp:sp modelId="{8777EF72-FEFA-4290-8B6E-3C9AF3024432}">
      <dsp:nvSpPr>
        <dsp:cNvPr id="0" name=""/>
        <dsp:cNvSpPr/>
      </dsp:nvSpPr>
      <dsp:spPr>
        <a:xfrm>
          <a:off x="439843" y="1974963"/>
          <a:ext cx="6157806"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750" tIns="0" rIns="232750" bIns="0" numCol="1" spcCol="1270" anchor="ctr" anchorCtr="0">
          <a:noAutofit/>
        </a:bodyPr>
        <a:lstStyle/>
        <a:p>
          <a:pPr lvl="0" algn="l" defTabSz="1066800">
            <a:lnSpc>
              <a:spcPct val="90000"/>
            </a:lnSpc>
            <a:spcBef>
              <a:spcPct val="0"/>
            </a:spcBef>
            <a:spcAft>
              <a:spcPct val="35000"/>
            </a:spcAft>
          </a:pPr>
          <a:r>
            <a:rPr lang="es-EC" sz="2400" kern="1200" dirty="0" smtClean="0"/>
            <a:t>Tipo y Nivel de Investigación</a:t>
          </a:r>
          <a:endParaRPr lang="es-EC" sz="2400" kern="1200" dirty="0"/>
        </a:p>
      </dsp:txBody>
      <dsp:txXfrm>
        <a:off x="470105" y="2005225"/>
        <a:ext cx="6097282" cy="559396"/>
      </dsp:txXfrm>
    </dsp:sp>
    <dsp:sp modelId="{4C92B481-54F0-43E7-B860-A011EA3E1E5E}">
      <dsp:nvSpPr>
        <dsp:cNvPr id="0" name=""/>
        <dsp:cNvSpPr/>
      </dsp:nvSpPr>
      <dsp:spPr>
        <a:xfrm>
          <a:off x="0" y="3584771"/>
          <a:ext cx="8796866" cy="11576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2735" tIns="437388" rIns="682735" bIns="149352" numCol="1" spcCol="1270" anchor="t" anchorCtr="0">
          <a:noAutofit/>
        </a:bodyPr>
        <a:lstStyle/>
        <a:p>
          <a:pPr marL="228600" lvl="1" indent="-228600" algn="l" defTabSz="933450">
            <a:lnSpc>
              <a:spcPct val="90000"/>
            </a:lnSpc>
            <a:spcBef>
              <a:spcPct val="0"/>
            </a:spcBef>
            <a:spcAft>
              <a:spcPct val="15000"/>
            </a:spcAft>
            <a:buChar char="••"/>
          </a:pPr>
          <a:r>
            <a:rPr lang="es-EC" sz="2100" kern="1200" dirty="0" smtClean="0"/>
            <a:t>Cuantitativa, ya que genera datos solido de las personas evaluadas</a:t>
          </a:r>
          <a:endParaRPr lang="es-EC" sz="2100" kern="1200" dirty="0"/>
        </a:p>
      </dsp:txBody>
      <dsp:txXfrm>
        <a:off x="0" y="3584771"/>
        <a:ext cx="8796866" cy="1157625"/>
      </dsp:txXfrm>
    </dsp:sp>
    <dsp:sp modelId="{059F63B8-1D2E-4254-B175-2168B7758CE2}">
      <dsp:nvSpPr>
        <dsp:cNvPr id="0" name=""/>
        <dsp:cNvSpPr/>
      </dsp:nvSpPr>
      <dsp:spPr>
        <a:xfrm>
          <a:off x="439843" y="3274811"/>
          <a:ext cx="6157806"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750" tIns="0" rIns="232750" bIns="0" numCol="1" spcCol="1270" anchor="ctr" anchorCtr="0">
          <a:noAutofit/>
        </a:bodyPr>
        <a:lstStyle/>
        <a:p>
          <a:pPr lvl="0" algn="l" defTabSz="1066800">
            <a:lnSpc>
              <a:spcPct val="90000"/>
            </a:lnSpc>
            <a:spcBef>
              <a:spcPct val="0"/>
            </a:spcBef>
            <a:spcAft>
              <a:spcPct val="35000"/>
            </a:spcAft>
          </a:pPr>
          <a:r>
            <a:rPr lang="es-EC" sz="2400" kern="1200" dirty="0" smtClean="0"/>
            <a:t>Enfoque		</a:t>
          </a:r>
          <a:endParaRPr lang="es-EC" sz="2400" kern="1200" dirty="0"/>
        </a:p>
      </dsp:txBody>
      <dsp:txXfrm>
        <a:off x="470105" y="3305073"/>
        <a:ext cx="6097282"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257F2-AFC3-47D1-B39C-D1BF346CE193}">
      <dsp:nvSpPr>
        <dsp:cNvPr id="0" name=""/>
        <dsp:cNvSpPr/>
      </dsp:nvSpPr>
      <dsp:spPr>
        <a:xfrm>
          <a:off x="0" y="381457"/>
          <a:ext cx="8796866" cy="11907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2735" tIns="437388" rIns="682735" bIns="149352" numCol="1" spcCol="1270" anchor="t" anchorCtr="0">
          <a:noAutofit/>
        </a:bodyPr>
        <a:lstStyle/>
        <a:p>
          <a:pPr marL="228600" lvl="1" indent="-228600" algn="just" defTabSz="933450">
            <a:lnSpc>
              <a:spcPct val="90000"/>
            </a:lnSpc>
            <a:spcBef>
              <a:spcPct val="0"/>
            </a:spcBef>
            <a:spcAft>
              <a:spcPct val="15000"/>
            </a:spcAft>
            <a:buChar char="••"/>
          </a:pPr>
          <a:r>
            <a:rPr lang="es-EC" sz="2100" kern="1200" dirty="0" smtClean="0"/>
            <a:t>Deportistas</a:t>
          </a:r>
          <a:r>
            <a:rPr lang="es-EC" sz="2100" kern="1200" baseline="0" dirty="0" smtClean="0"/>
            <a:t> ALMA-</a:t>
          </a:r>
          <a:r>
            <a:rPr lang="es-EC" sz="2100" kern="1200" baseline="0" dirty="0" err="1" smtClean="0"/>
            <a:t>Team</a:t>
          </a:r>
          <a:endParaRPr lang="es-EC" sz="2100" kern="1200" dirty="0"/>
        </a:p>
        <a:p>
          <a:pPr marL="228600" lvl="1" indent="-228600" algn="just" defTabSz="933450">
            <a:lnSpc>
              <a:spcPct val="90000"/>
            </a:lnSpc>
            <a:spcBef>
              <a:spcPct val="0"/>
            </a:spcBef>
            <a:spcAft>
              <a:spcPct val="15000"/>
            </a:spcAft>
            <a:buChar char="••"/>
          </a:pPr>
          <a:r>
            <a:rPr lang="es-EC" sz="2100" kern="1200" dirty="0" smtClean="0"/>
            <a:t>10 individuos, 5 hombres 5 mujeres</a:t>
          </a:r>
          <a:endParaRPr lang="es-EC" sz="2100" kern="1200" dirty="0"/>
        </a:p>
      </dsp:txBody>
      <dsp:txXfrm>
        <a:off x="0" y="381457"/>
        <a:ext cx="8796866" cy="1190700"/>
      </dsp:txXfrm>
    </dsp:sp>
    <dsp:sp modelId="{247891B6-6A9F-400F-B31F-722763F4B4A0}">
      <dsp:nvSpPr>
        <dsp:cNvPr id="0" name=""/>
        <dsp:cNvSpPr/>
      </dsp:nvSpPr>
      <dsp:spPr>
        <a:xfrm>
          <a:off x="439843" y="71497"/>
          <a:ext cx="6157806"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750" tIns="0" rIns="232750" bIns="0" numCol="1" spcCol="1270" anchor="ctr" anchorCtr="0">
          <a:noAutofit/>
        </a:bodyPr>
        <a:lstStyle/>
        <a:p>
          <a:pPr lvl="0" algn="just" defTabSz="1066800">
            <a:lnSpc>
              <a:spcPct val="90000"/>
            </a:lnSpc>
            <a:spcBef>
              <a:spcPct val="0"/>
            </a:spcBef>
            <a:spcAft>
              <a:spcPct val="35000"/>
            </a:spcAft>
          </a:pPr>
          <a:r>
            <a:rPr lang="es-EC" sz="2400" kern="1200" dirty="0" smtClean="0"/>
            <a:t>Muestra</a:t>
          </a:r>
          <a:endParaRPr lang="es-EC" sz="2400" kern="1200" dirty="0"/>
        </a:p>
      </dsp:txBody>
      <dsp:txXfrm>
        <a:off x="470105" y="101759"/>
        <a:ext cx="6097282" cy="559396"/>
      </dsp:txXfrm>
    </dsp:sp>
    <dsp:sp modelId="{0F7FC73B-AC82-4508-AD63-389708ED9EA1}">
      <dsp:nvSpPr>
        <dsp:cNvPr id="0" name=""/>
        <dsp:cNvSpPr/>
      </dsp:nvSpPr>
      <dsp:spPr>
        <a:xfrm>
          <a:off x="0" y="1995517"/>
          <a:ext cx="8796866" cy="11576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2735" tIns="437388" rIns="682735" bIns="149352" numCol="1" spcCol="1270" anchor="t" anchorCtr="0">
          <a:noAutofit/>
        </a:bodyPr>
        <a:lstStyle/>
        <a:p>
          <a:pPr marL="228600" lvl="1" indent="-228600" algn="just" defTabSz="933450">
            <a:lnSpc>
              <a:spcPct val="90000"/>
            </a:lnSpc>
            <a:spcBef>
              <a:spcPct val="0"/>
            </a:spcBef>
            <a:spcAft>
              <a:spcPct val="15000"/>
            </a:spcAft>
            <a:buChar char="••"/>
          </a:pPr>
          <a:r>
            <a:rPr lang="es-EC" sz="2100" kern="1200" dirty="0" smtClean="0"/>
            <a:t>Rodillo simulador de entrenamiento B-</a:t>
          </a:r>
          <a:r>
            <a:rPr lang="es-EC" sz="2100" kern="1200" dirty="0" err="1" smtClean="0"/>
            <a:t>kool</a:t>
          </a:r>
          <a:r>
            <a:rPr lang="es-EC" sz="2100" kern="1200" dirty="0" smtClean="0"/>
            <a:t>, proporcionara datos de potencia en Watts</a:t>
          </a:r>
          <a:endParaRPr lang="es-EC" sz="2100" kern="1200" dirty="0"/>
        </a:p>
      </dsp:txBody>
      <dsp:txXfrm>
        <a:off x="0" y="1995517"/>
        <a:ext cx="8796866" cy="1157625"/>
      </dsp:txXfrm>
    </dsp:sp>
    <dsp:sp modelId="{8777EF72-FEFA-4290-8B6E-3C9AF3024432}">
      <dsp:nvSpPr>
        <dsp:cNvPr id="0" name=""/>
        <dsp:cNvSpPr/>
      </dsp:nvSpPr>
      <dsp:spPr>
        <a:xfrm>
          <a:off x="439843" y="1685557"/>
          <a:ext cx="6157806"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750" tIns="0" rIns="232750" bIns="0" numCol="1" spcCol="1270" anchor="ctr" anchorCtr="0">
          <a:noAutofit/>
        </a:bodyPr>
        <a:lstStyle/>
        <a:p>
          <a:pPr lvl="0" algn="just" defTabSz="1066800">
            <a:lnSpc>
              <a:spcPct val="90000"/>
            </a:lnSpc>
            <a:spcBef>
              <a:spcPct val="0"/>
            </a:spcBef>
            <a:spcAft>
              <a:spcPct val="35000"/>
            </a:spcAft>
          </a:pPr>
          <a:r>
            <a:rPr lang="es-EC" sz="2400" kern="1200" dirty="0" smtClean="0"/>
            <a:t>Instrumentos</a:t>
          </a:r>
          <a:endParaRPr lang="es-EC" sz="2400" kern="1200" dirty="0"/>
        </a:p>
      </dsp:txBody>
      <dsp:txXfrm>
        <a:off x="470105" y="1715819"/>
        <a:ext cx="6097282" cy="559396"/>
      </dsp:txXfrm>
    </dsp:sp>
    <dsp:sp modelId="{4C92B481-54F0-43E7-B860-A011EA3E1E5E}">
      <dsp:nvSpPr>
        <dsp:cNvPr id="0" name=""/>
        <dsp:cNvSpPr/>
      </dsp:nvSpPr>
      <dsp:spPr>
        <a:xfrm>
          <a:off x="0" y="3576502"/>
          <a:ext cx="8796866" cy="11907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2735" tIns="437388" rIns="682735" bIns="149352" numCol="1" spcCol="1270" anchor="t" anchorCtr="0">
          <a:noAutofit/>
        </a:bodyPr>
        <a:lstStyle/>
        <a:p>
          <a:pPr marL="228600" lvl="1" indent="-228600" algn="just" defTabSz="933450">
            <a:lnSpc>
              <a:spcPct val="90000"/>
            </a:lnSpc>
            <a:spcBef>
              <a:spcPct val="0"/>
            </a:spcBef>
            <a:spcAft>
              <a:spcPct val="15000"/>
            </a:spcAft>
            <a:buChar char="••"/>
          </a:pPr>
          <a:r>
            <a:rPr lang="es-EC" sz="2100" kern="1200" dirty="0" smtClean="0"/>
            <a:t>Medidas de tendencia central</a:t>
          </a:r>
          <a:endParaRPr lang="es-EC" sz="2100" kern="1200" dirty="0"/>
        </a:p>
        <a:p>
          <a:pPr marL="228600" lvl="1" indent="-228600" algn="just" defTabSz="933450">
            <a:lnSpc>
              <a:spcPct val="90000"/>
            </a:lnSpc>
            <a:spcBef>
              <a:spcPct val="0"/>
            </a:spcBef>
            <a:spcAft>
              <a:spcPct val="15000"/>
            </a:spcAft>
            <a:buChar char="••"/>
          </a:pPr>
          <a:r>
            <a:rPr lang="es-EC" sz="2100" kern="1200" dirty="0" smtClean="0"/>
            <a:t>Análisis </a:t>
          </a:r>
          <a:r>
            <a:rPr lang="es-EC" sz="2100" kern="1200" dirty="0" err="1" smtClean="0"/>
            <a:t>Anova</a:t>
          </a:r>
          <a:endParaRPr lang="es-EC" sz="2100" kern="1200" dirty="0"/>
        </a:p>
      </dsp:txBody>
      <dsp:txXfrm>
        <a:off x="0" y="3576502"/>
        <a:ext cx="8796866" cy="1190700"/>
      </dsp:txXfrm>
    </dsp:sp>
    <dsp:sp modelId="{059F63B8-1D2E-4254-B175-2168B7758CE2}">
      <dsp:nvSpPr>
        <dsp:cNvPr id="0" name=""/>
        <dsp:cNvSpPr/>
      </dsp:nvSpPr>
      <dsp:spPr>
        <a:xfrm>
          <a:off x="439843" y="3266542"/>
          <a:ext cx="6157806"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750" tIns="0" rIns="232750" bIns="0" numCol="1" spcCol="1270" anchor="ctr" anchorCtr="0">
          <a:noAutofit/>
        </a:bodyPr>
        <a:lstStyle/>
        <a:p>
          <a:pPr lvl="0" algn="l" defTabSz="1066800">
            <a:lnSpc>
              <a:spcPct val="90000"/>
            </a:lnSpc>
            <a:spcBef>
              <a:spcPct val="0"/>
            </a:spcBef>
            <a:spcAft>
              <a:spcPct val="35000"/>
            </a:spcAft>
          </a:pPr>
          <a:r>
            <a:rPr lang="es-EC" sz="2400" kern="1200" dirty="0" smtClean="0"/>
            <a:t>Análisis de Datos</a:t>
          </a:r>
          <a:endParaRPr lang="es-EC" sz="2400" kern="1200" dirty="0"/>
        </a:p>
      </dsp:txBody>
      <dsp:txXfrm>
        <a:off x="470105" y="3296804"/>
        <a:ext cx="6097282"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D9BCC-6A5F-4516-885F-2ABF64F9D2EE}">
      <dsp:nvSpPr>
        <dsp:cNvPr id="0" name=""/>
        <dsp:cNvSpPr/>
      </dsp:nvSpPr>
      <dsp:spPr>
        <a:xfrm rot="10800000">
          <a:off x="1940914" y="2731"/>
          <a:ext cx="5728244" cy="199234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8568" tIns="118110" rIns="220472" bIns="118110" numCol="1" spcCol="1270" anchor="ctr" anchorCtr="0">
          <a:noAutofit/>
        </a:bodyPr>
        <a:lstStyle/>
        <a:p>
          <a:pPr lvl="0" algn="ctr" defTabSz="1377950">
            <a:lnSpc>
              <a:spcPct val="90000"/>
            </a:lnSpc>
            <a:spcBef>
              <a:spcPct val="0"/>
            </a:spcBef>
            <a:spcAft>
              <a:spcPct val="35000"/>
            </a:spcAft>
          </a:pPr>
          <a:r>
            <a:rPr lang="es-EC" sz="3100" kern="1200" dirty="0" smtClean="0"/>
            <a:t>Valoración inicial y final Test FTP</a:t>
          </a:r>
        </a:p>
        <a:p>
          <a:pPr lvl="0" algn="ctr" defTabSz="1377950">
            <a:lnSpc>
              <a:spcPct val="90000"/>
            </a:lnSpc>
            <a:spcBef>
              <a:spcPct val="0"/>
            </a:spcBef>
            <a:spcAft>
              <a:spcPct val="35000"/>
            </a:spcAft>
          </a:pPr>
          <a:r>
            <a:rPr lang="es-EC" sz="3100" kern="1200" dirty="0" smtClean="0"/>
            <a:t>Rodillo B-</a:t>
          </a:r>
          <a:r>
            <a:rPr lang="es-EC" sz="3100" kern="1200" dirty="0" err="1" smtClean="0"/>
            <a:t>kool</a:t>
          </a:r>
          <a:endParaRPr lang="es-EC" sz="3100" kern="1200" dirty="0"/>
        </a:p>
      </dsp:txBody>
      <dsp:txXfrm rot="10800000">
        <a:off x="2439000" y="2731"/>
        <a:ext cx="5230158" cy="1992343"/>
      </dsp:txXfrm>
    </dsp:sp>
    <dsp:sp modelId="{287EC9FD-F79A-45A7-B54E-060DCEB6F719}">
      <dsp:nvSpPr>
        <dsp:cNvPr id="0" name=""/>
        <dsp:cNvSpPr/>
      </dsp:nvSpPr>
      <dsp:spPr>
        <a:xfrm>
          <a:off x="803166" y="2731"/>
          <a:ext cx="1992343" cy="1992343"/>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7D07D-8B5B-4D23-9F77-78C940A82533}">
      <dsp:nvSpPr>
        <dsp:cNvPr id="0" name=""/>
        <dsp:cNvSpPr/>
      </dsp:nvSpPr>
      <dsp:spPr>
        <a:xfrm rot="10800000">
          <a:off x="1940914" y="2589804"/>
          <a:ext cx="5728244" cy="199234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8568" tIns="118110" rIns="220472" bIns="118110" numCol="1" spcCol="1270" anchor="ctr" anchorCtr="0">
          <a:noAutofit/>
        </a:bodyPr>
        <a:lstStyle/>
        <a:p>
          <a:pPr lvl="0" algn="ctr" defTabSz="1377950">
            <a:lnSpc>
              <a:spcPct val="90000"/>
            </a:lnSpc>
            <a:spcBef>
              <a:spcPct val="0"/>
            </a:spcBef>
            <a:spcAft>
              <a:spcPct val="35000"/>
            </a:spcAft>
          </a:pPr>
          <a:r>
            <a:rPr lang="es-EC" sz="3100" kern="1200" dirty="0" smtClean="0"/>
            <a:t>Programa SPINNING de 16 sesiones, dos por semana, enfocado a la Resistencia a la Fuerza</a:t>
          </a:r>
          <a:endParaRPr lang="es-EC" sz="3100" kern="1200" dirty="0"/>
        </a:p>
      </dsp:txBody>
      <dsp:txXfrm rot="10800000">
        <a:off x="2439000" y="2589804"/>
        <a:ext cx="5230158" cy="1992343"/>
      </dsp:txXfrm>
    </dsp:sp>
    <dsp:sp modelId="{6B1DA388-0DA2-44F3-9167-41B5BBB104B2}">
      <dsp:nvSpPr>
        <dsp:cNvPr id="0" name=""/>
        <dsp:cNvSpPr/>
      </dsp:nvSpPr>
      <dsp:spPr>
        <a:xfrm>
          <a:off x="803166" y="2589804"/>
          <a:ext cx="1992343" cy="199234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558A1-1A40-4D6D-B045-CDD8922661C5}">
      <dsp:nvSpPr>
        <dsp:cNvPr id="0" name=""/>
        <dsp:cNvSpPr/>
      </dsp:nvSpPr>
      <dsp:spPr>
        <a:xfrm rot="5400000">
          <a:off x="-284138" y="289877"/>
          <a:ext cx="1894258" cy="132598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s-EC" sz="3100" kern="1200" dirty="0"/>
        </a:p>
      </dsp:txBody>
      <dsp:txXfrm rot="-5400000">
        <a:off x="1" y="668728"/>
        <a:ext cx="1325980" cy="568278"/>
      </dsp:txXfrm>
    </dsp:sp>
    <dsp:sp modelId="{512F4EF3-79CD-4B2D-8558-EAC7D95CC607}">
      <dsp:nvSpPr>
        <dsp:cNvPr id="0" name=""/>
        <dsp:cNvSpPr/>
      </dsp:nvSpPr>
      <dsp:spPr>
        <a:xfrm rot="5400000">
          <a:off x="4933568" y="-3576091"/>
          <a:ext cx="1231267" cy="844644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El primero y segundo test, se puede concluir que el hombre genera mayor potencia que la mujer. Esto se debe a factores biológicos en donde se consideraría la diferencia en masa muscular, factores hormonales y el estado físico del deportista</a:t>
          </a:r>
          <a:endParaRPr lang="es-EC" sz="1600" kern="1200" dirty="0"/>
        </a:p>
      </dsp:txBody>
      <dsp:txXfrm rot="-5400000">
        <a:off x="1325980" y="91603"/>
        <a:ext cx="8386337" cy="1111055"/>
      </dsp:txXfrm>
    </dsp:sp>
    <dsp:sp modelId="{BC68B68C-E31D-401E-9838-3C1DB4A8F054}">
      <dsp:nvSpPr>
        <dsp:cNvPr id="0" name=""/>
        <dsp:cNvSpPr/>
      </dsp:nvSpPr>
      <dsp:spPr>
        <a:xfrm rot="5400000">
          <a:off x="-284138" y="1993119"/>
          <a:ext cx="1894258" cy="132598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s-EC" sz="3100" kern="1200"/>
        </a:p>
      </dsp:txBody>
      <dsp:txXfrm rot="-5400000">
        <a:off x="1" y="2371970"/>
        <a:ext cx="1325980" cy="568278"/>
      </dsp:txXfrm>
    </dsp:sp>
    <dsp:sp modelId="{8EE5BF60-08B4-44A4-9EB2-019417928F9F}">
      <dsp:nvSpPr>
        <dsp:cNvPr id="0" name=""/>
        <dsp:cNvSpPr/>
      </dsp:nvSpPr>
      <dsp:spPr>
        <a:xfrm rot="5400000">
          <a:off x="4933568" y="-1898606"/>
          <a:ext cx="1231267" cy="844644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Los resultados obtenidos en el segundo test, se puede determinar que después de haber concluido el programa de entrenamiento de fuerza Spinning, si hubo un aumento de la potencia promedio inicial de </a:t>
          </a:r>
          <a:r>
            <a:rPr lang="es-EC" sz="1600" kern="1200" dirty="0" smtClean="0">
              <a:solidFill>
                <a:srgbClr val="FF0000"/>
              </a:solidFill>
            </a:rPr>
            <a:t>128.5 W </a:t>
          </a:r>
          <a:r>
            <a:rPr lang="es-EC" sz="1600" kern="1200" dirty="0" smtClean="0"/>
            <a:t>a una potencia promedio final de </a:t>
          </a:r>
          <a:r>
            <a:rPr lang="es-EC" sz="1600" kern="1200" dirty="0" smtClean="0">
              <a:solidFill>
                <a:srgbClr val="FF0000"/>
              </a:solidFill>
            </a:rPr>
            <a:t>144.2 W</a:t>
          </a:r>
          <a:endParaRPr lang="es-EC" sz="1600" kern="1200" dirty="0">
            <a:solidFill>
              <a:srgbClr val="FF0000"/>
            </a:solidFill>
          </a:endParaRPr>
        </a:p>
        <a:p>
          <a:pPr marL="171450" lvl="1" indent="-171450" algn="l" defTabSz="711200">
            <a:lnSpc>
              <a:spcPct val="90000"/>
            </a:lnSpc>
            <a:spcBef>
              <a:spcPct val="0"/>
            </a:spcBef>
            <a:spcAft>
              <a:spcPct val="15000"/>
            </a:spcAft>
            <a:buChar char="••"/>
          </a:pPr>
          <a:endParaRPr lang="es-EC" sz="1600" kern="1200" dirty="0">
            <a:solidFill>
              <a:srgbClr val="FF0000"/>
            </a:solidFill>
          </a:endParaRPr>
        </a:p>
        <a:p>
          <a:pPr marL="171450" lvl="1" indent="-171450" algn="l" defTabSz="711200">
            <a:lnSpc>
              <a:spcPct val="90000"/>
            </a:lnSpc>
            <a:spcBef>
              <a:spcPct val="0"/>
            </a:spcBef>
            <a:spcAft>
              <a:spcPct val="15000"/>
            </a:spcAft>
            <a:buChar char="••"/>
          </a:pPr>
          <a:r>
            <a:rPr lang="es-EC" sz="1600" kern="1200" dirty="0" smtClean="0"/>
            <a:t>Programa Spinning </a:t>
          </a:r>
          <a:r>
            <a:rPr lang="es-EC" sz="1600" kern="1200" dirty="0" smtClean="0">
              <a:solidFill>
                <a:schemeClr val="tx1"/>
              </a:solidFill>
            </a:rPr>
            <a:t>SI</a:t>
          </a:r>
          <a:r>
            <a:rPr lang="es-EC" sz="1600" kern="1200" dirty="0" smtClean="0"/>
            <a:t> incide en la mejora de la RF. Expresada en watts</a:t>
          </a:r>
          <a:endParaRPr lang="es-EC" sz="1600" kern="1200" dirty="0"/>
        </a:p>
      </dsp:txBody>
      <dsp:txXfrm rot="-5400000">
        <a:off x="1325980" y="1769088"/>
        <a:ext cx="8386337" cy="1111055"/>
      </dsp:txXfrm>
    </dsp:sp>
    <dsp:sp modelId="{C53959E9-2CB6-46E0-B656-6648F50BB91E}">
      <dsp:nvSpPr>
        <dsp:cNvPr id="0" name=""/>
        <dsp:cNvSpPr/>
      </dsp:nvSpPr>
      <dsp:spPr>
        <a:xfrm rot="5400000">
          <a:off x="-284138" y="3696362"/>
          <a:ext cx="1894258" cy="132598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s-EC" sz="3100" kern="1200"/>
        </a:p>
      </dsp:txBody>
      <dsp:txXfrm rot="-5400000">
        <a:off x="1" y="4075213"/>
        <a:ext cx="1325980" cy="568278"/>
      </dsp:txXfrm>
    </dsp:sp>
    <dsp:sp modelId="{229C3F1A-78A3-476A-BA9A-A973B2EF1E38}">
      <dsp:nvSpPr>
        <dsp:cNvPr id="0" name=""/>
        <dsp:cNvSpPr/>
      </dsp:nvSpPr>
      <dsp:spPr>
        <a:xfrm rot="5400000">
          <a:off x="4933568" y="-195364"/>
          <a:ext cx="1231267" cy="844644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Existe una diferencia entre los resultados numéricos obtenidos entre el primero y segundo test, habiendo una mejora de la potencia. Sin embargo, estadísticamente no son significativos,</a:t>
          </a:r>
          <a:endParaRPr lang="es-EC" sz="1600" kern="1200" dirty="0"/>
        </a:p>
      </dsp:txBody>
      <dsp:txXfrm rot="-5400000">
        <a:off x="1325980" y="3472330"/>
        <a:ext cx="8386337" cy="1111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14765-A307-4D0A-A55D-092250A639F9}">
      <dsp:nvSpPr>
        <dsp:cNvPr id="0" name=""/>
        <dsp:cNvSpPr/>
      </dsp:nvSpPr>
      <dsp:spPr>
        <a:xfrm rot="10800000">
          <a:off x="1752008" y="2242"/>
          <a:ext cx="5716432" cy="124862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608" tIns="80010" rIns="149352" bIns="80010" numCol="1" spcCol="1270" anchor="ctr" anchorCtr="0">
          <a:noAutofit/>
        </a:bodyPr>
        <a:lstStyle/>
        <a:p>
          <a:pPr lvl="0" algn="ctr" defTabSz="933450">
            <a:lnSpc>
              <a:spcPct val="90000"/>
            </a:lnSpc>
            <a:spcBef>
              <a:spcPct val="0"/>
            </a:spcBef>
            <a:spcAft>
              <a:spcPct val="35000"/>
            </a:spcAft>
          </a:pPr>
          <a:r>
            <a:rPr lang="es-EC" sz="2100" kern="1200" dirty="0" smtClean="0"/>
            <a:t>Realizar programa de entrenamiento Spinning® mas prolongado</a:t>
          </a:r>
          <a:endParaRPr lang="es-EC" sz="2100" kern="1200" dirty="0"/>
        </a:p>
      </dsp:txBody>
      <dsp:txXfrm rot="10800000">
        <a:off x="2064163" y="2242"/>
        <a:ext cx="5404277" cy="1248622"/>
      </dsp:txXfrm>
    </dsp:sp>
    <dsp:sp modelId="{177F847E-5158-4CF6-A551-010EF0AA4904}">
      <dsp:nvSpPr>
        <dsp:cNvPr id="0" name=""/>
        <dsp:cNvSpPr/>
      </dsp:nvSpPr>
      <dsp:spPr>
        <a:xfrm>
          <a:off x="1127697" y="2242"/>
          <a:ext cx="1248622" cy="12486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4A3148-A2AE-4E79-BE7C-390E01C9591A}">
      <dsp:nvSpPr>
        <dsp:cNvPr id="0" name=""/>
        <dsp:cNvSpPr/>
      </dsp:nvSpPr>
      <dsp:spPr>
        <a:xfrm rot="10800000">
          <a:off x="1752008" y="1623588"/>
          <a:ext cx="5716432" cy="124862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608" tIns="80010" rIns="149352" bIns="80010" numCol="1" spcCol="1270" anchor="ctr" anchorCtr="0">
          <a:noAutofit/>
        </a:bodyPr>
        <a:lstStyle/>
        <a:p>
          <a:pPr lvl="0" algn="ctr" defTabSz="933450">
            <a:lnSpc>
              <a:spcPct val="90000"/>
            </a:lnSpc>
            <a:spcBef>
              <a:spcPct val="0"/>
            </a:spcBef>
            <a:spcAft>
              <a:spcPct val="35000"/>
            </a:spcAft>
          </a:pPr>
          <a:r>
            <a:rPr lang="es-EC" sz="2100" kern="1200" dirty="0" smtClean="0"/>
            <a:t>Muestra de mayor tamaño</a:t>
          </a:r>
          <a:endParaRPr lang="es-EC" sz="2100" kern="1200" dirty="0"/>
        </a:p>
      </dsp:txBody>
      <dsp:txXfrm rot="10800000">
        <a:off x="2064163" y="1623588"/>
        <a:ext cx="5404277" cy="1248622"/>
      </dsp:txXfrm>
    </dsp:sp>
    <dsp:sp modelId="{229FA701-4AE5-49BA-8D93-BF6F6735A809}">
      <dsp:nvSpPr>
        <dsp:cNvPr id="0" name=""/>
        <dsp:cNvSpPr/>
      </dsp:nvSpPr>
      <dsp:spPr>
        <a:xfrm>
          <a:off x="1060821" y="1690452"/>
          <a:ext cx="1248622" cy="1248622"/>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284A30-D307-4C98-AA76-8B815766367B}">
      <dsp:nvSpPr>
        <dsp:cNvPr id="0" name=""/>
        <dsp:cNvSpPr/>
      </dsp:nvSpPr>
      <dsp:spPr>
        <a:xfrm rot="10800000">
          <a:off x="1752008" y="3244934"/>
          <a:ext cx="5716432" cy="124862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608" tIns="80010" rIns="149352" bIns="80010" numCol="1" spcCol="1270" anchor="ctr" anchorCtr="0">
          <a:noAutofit/>
        </a:bodyPr>
        <a:lstStyle/>
        <a:p>
          <a:pPr lvl="0" algn="ctr" defTabSz="933450">
            <a:lnSpc>
              <a:spcPct val="90000"/>
            </a:lnSpc>
            <a:spcBef>
              <a:spcPct val="0"/>
            </a:spcBef>
            <a:spcAft>
              <a:spcPct val="35000"/>
            </a:spcAft>
          </a:pPr>
          <a:r>
            <a:rPr lang="es-EC" sz="2100" kern="1200" dirty="0" smtClean="0"/>
            <a:t>Complementar el desarrollo de la fuerza con las demás capacidades físicas o direcciones de entrenamiento</a:t>
          </a:r>
          <a:endParaRPr lang="es-EC" sz="2100" kern="1200" dirty="0"/>
        </a:p>
      </dsp:txBody>
      <dsp:txXfrm rot="10800000">
        <a:off x="2064163" y="3244934"/>
        <a:ext cx="5404277" cy="1248622"/>
      </dsp:txXfrm>
    </dsp:sp>
    <dsp:sp modelId="{1509D25D-06DE-4A7F-9B63-951A74336AA7}">
      <dsp:nvSpPr>
        <dsp:cNvPr id="0" name=""/>
        <dsp:cNvSpPr/>
      </dsp:nvSpPr>
      <dsp:spPr>
        <a:xfrm>
          <a:off x="1127697" y="3244934"/>
          <a:ext cx="1248622" cy="124862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3579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6470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35266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61632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09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02467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01-Dec-16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323124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0864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2114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0617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01-Dec-16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18086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1547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3534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3769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01-Dec-16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20063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01-Dec-16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6966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01-Dec-16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1131178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8.jpg"/><Relationship Id="rId7"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8885" y="361498"/>
            <a:ext cx="8008202" cy="1028317"/>
          </a:xfrm>
        </p:spPr>
        <p:txBody>
          <a:bodyPr/>
          <a:lstStyle/>
          <a:p>
            <a:pPr algn="ctr"/>
            <a:r>
              <a:rPr lang="en-US" sz="3600" dirty="0" smtClean="0"/>
              <a:t>UNIVERSIDAD DE LAS FUERZAS ARMADAS</a:t>
            </a:r>
            <a:endParaRPr lang="es-EC" sz="3600" dirty="0"/>
          </a:p>
        </p:txBody>
      </p:sp>
      <p:sp>
        <p:nvSpPr>
          <p:cNvPr id="3" name="Subtítulo 2"/>
          <p:cNvSpPr>
            <a:spLocks noGrp="1"/>
          </p:cNvSpPr>
          <p:nvPr>
            <p:ph type="subTitle" idx="1"/>
          </p:nvPr>
        </p:nvSpPr>
        <p:spPr>
          <a:xfrm>
            <a:off x="1436232" y="4649273"/>
            <a:ext cx="7669131" cy="2047741"/>
          </a:xfrm>
        </p:spPr>
        <p:txBody>
          <a:bodyPr>
            <a:normAutofit fontScale="62500" lnSpcReduction="20000"/>
          </a:bodyPr>
          <a:lstStyle/>
          <a:p>
            <a:pPr algn="ctr"/>
            <a:r>
              <a:rPr lang="es-EC" sz="3400" dirty="0" smtClean="0">
                <a:solidFill>
                  <a:schemeClr val="tx1"/>
                </a:solidFill>
              </a:rPr>
              <a:t>I</a:t>
            </a:r>
            <a:r>
              <a:rPr lang="es-EC" sz="3400" dirty="0" smtClean="0">
                <a:solidFill>
                  <a:schemeClr val="tx1"/>
                </a:solidFill>
              </a:rPr>
              <a:t>NCIDENCIA </a:t>
            </a:r>
            <a:r>
              <a:rPr lang="es-EC" sz="3400" dirty="0" smtClean="0">
                <a:solidFill>
                  <a:schemeClr val="tx1"/>
                </a:solidFill>
              </a:rPr>
              <a:t>DEL SPINNING EN EL RENDIMIENTO </a:t>
            </a:r>
            <a:r>
              <a:rPr lang="es-EC" sz="3400" dirty="0" smtClean="0">
                <a:solidFill>
                  <a:schemeClr val="tx1"/>
                </a:solidFill>
              </a:rPr>
              <a:t>FÍSICO </a:t>
            </a:r>
            <a:r>
              <a:rPr lang="es-EC" sz="3400" dirty="0" smtClean="0">
                <a:solidFill>
                  <a:schemeClr val="tx1"/>
                </a:solidFill>
              </a:rPr>
              <a:t>DEL EQUIPO DE CICLISMO DE MONTAÑA, MODALIDAD CROSS COUNTRY </a:t>
            </a:r>
            <a:r>
              <a:rPr lang="es-EC" sz="3400" dirty="0" smtClean="0">
                <a:solidFill>
                  <a:schemeClr val="tx1"/>
                </a:solidFill>
              </a:rPr>
              <a:t>CATEGORÍA </a:t>
            </a:r>
            <a:r>
              <a:rPr lang="es-EC" sz="3400" dirty="0" smtClean="0">
                <a:solidFill>
                  <a:schemeClr val="tx1"/>
                </a:solidFill>
              </a:rPr>
              <a:t>SUB-23 Y </a:t>
            </a:r>
            <a:r>
              <a:rPr lang="es-EC" sz="3400" dirty="0" smtClean="0">
                <a:solidFill>
                  <a:schemeClr val="tx1"/>
                </a:solidFill>
              </a:rPr>
              <a:t>ÉLITE </a:t>
            </a:r>
            <a:r>
              <a:rPr lang="es-EC" sz="3400" dirty="0" smtClean="0">
                <a:solidFill>
                  <a:schemeClr val="tx1"/>
                </a:solidFill>
              </a:rPr>
              <a:t>DEL CLUB ALMA TEAM 2016</a:t>
            </a:r>
          </a:p>
          <a:p>
            <a:pPr algn="ctr"/>
            <a:endParaRPr lang="es-EC" dirty="0" smtClean="0">
              <a:solidFill>
                <a:schemeClr val="tx1"/>
              </a:solidFill>
            </a:endParaRPr>
          </a:p>
          <a:p>
            <a:pPr algn="ctr"/>
            <a:r>
              <a:rPr lang="es-EC" sz="2200" dirty="0" smtClean="0">
                <a:solidFill>
                  <a:schemeClr val="tx1"/>
                </a:solidFill>
              </a:rPr>
              <a:t>AUTOR: XAVIER MARTINEZ</a:t>
            </a:r>
          </a:p>
          <a:p>
            <a:pPr algn="ctr"/>
            <a:r>
              <a:rPr lang="es-EC" sz="2200" dirty="0">
                <a:solidFill>
                  <a:schemeClr val="tx1"/>
                </a:solidFill>
              </a:rPr>
              <a:t>DIRECTOR: </a:t>
            </a:r>
            <a:r>
              <a:rPr lang="es-EC" sz="2200" dirty="0" err="1" smtClean="0">
                <a:solidFill>
                  <a:schemeClr val="tx1"/>
                </a:solidFill>
              </a:rPr>
              <a:t>MsC</a:t>
            </a:r>
            <a:r>
              <a:rPr lang="es-EC" sz="2200" dirty="0" smtClean="0">
                <a:solidFill>
                  <a:schemeClr val="tx1"/>
                </a:solidFill>
              </a:rPr>
              <a:t>. </a:t>
            </a:r>
            <a:r>
              <a:rPr lang="es-EC" sz="2200" dirty="0">
                <a:solidFill>
                  <a:schemeClr val="tx1"/>
                </a:solidFill>
              </a:rPr>
              <a:t>FERNANDO </a:t>
            </a:r>
            <a:r>
              <a:rPr lang="es-EC" sz="2200" dirty="0" smtClean="0">
                <a:solidFill>
                  <a:schemeClr val="tx1"/>
                </a:solidFill>
              </a:rPr>
              <a:t>GUAYASAMÍN</a:t>
            </a:r>
            <a:endParaRPr lang="es-EC" sz="2200" dirty="0">
              <a:solidFill>
                <a:schemeClr val="tx1"/>
              </a:solidFill>
            </a:endParaRPr>
          </a:p>
          <a:p>
            <a:pPr algn="ctr"/>
            <a:endParaRPr lang="es-EC" dirty="0"/>
          </a:p>
        </p:txBody>
      </p:sp>
      <p:pic>
        <p:nvPicPr>
          <p:cNvPr id="4" name="Picture 8" descr="aguila"/>
          <p:cNvPicPr>
            <a:picLocks noChangeAspect="1" noChangeArrowheads="1"/>
          </p:cNvPicPr>
          <p:nvPr/>
        </p:nvPicPr>
        <p:blipFill rotWithShape="1">
          <a:blip r:embed="rId2" cstate="print">
            <a:clrChange>
              <a:clrFrom>
                <a:srgbClr val="FFFFFF"/>
              </a:clrFrom>
              <a:clrTo>
                <a:srgbClr val="FFFFFF">
                  <a:alpha val="0"/>
                </a:srgbClr>
              </a:clrTo>
            </a:clrChange>
          </a:blip>
          <a:srcRect l="4721" t="5473" r="5658" b="5473"/>
          <a:stretch/>
        </p:blipFill>
        <p:spPr bwMode="auto">
          <a:xfrm>
            <a:off x="759623" y="165265"/>
            <a:ext cx="1543786" cy="1448530"/>
          </a:xfrm>
          <a:prstGeom prst="rect">
            <a:avLst/>
          </a:prstGeom>
          <a:noFill/>
        </p:spPr>
      </p:pic>
      <p:pic>
        <p:nvPicPr>
          <p:cNvPr id="5" name="Picture 2" descr="http://cafder.espe.edu.ec/wp-content/uploads/2012/06/05-CARATU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549" y="2337518"/>
            <a:ext cx="4294322" cy="2147162"/>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785381" y="1613795"/>
            <a:ext cx="9197423" cy="123572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600" dirty="0" smtClean="0"/>
              <a:t>DEPARTAMENTO DE CIENCIAS HUMANAS Y SOCIALES</a:t>
            </a:r>
            <a:endParaRPr lang="es-EC" sz="3600" dirty="0"/>
          </a:p>
        </p:txBody>
      </p:sp>
    </p:spTree>
    <p:extLst>
      <p:ext uri="{BB962C8B-B14F-4D97-AF65-F5344CB8AC3E}">
        <p14:creationId xmlns:p14="http://schemas.microsoft.com/office/powerpoint/2010/main" val="2214959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17" y="2136594"/>
            <a:ext cx="4749612" cy="3562210"/>
          </a:xfrm>
          <a:prstGeom prst="rect">
            <a:avLst/>
          </a:prstGeom>
          <a:ln>
            <a:noFill/>
          </a:ln>
          <a:effectLst>
            <a:softEdge rad="112500"/>
          </a:effectLst>
        </p:spPr>
      </p:pic>
      <p:sp>
        <p:nvSpPr>
          <p:cNvPr id="2" name="Título 1"/>
          <p:cNvSpPr>
            <a:spLocks noGrp="1"/>
          </p:cNvSpPr>
          <p:nvPr>
            <p:ph type="title"/>
          </p:nvPr>
        </p:nvSpPr>
        <p:spPr>
          <a:xfrm>
            <a:off x="677334" y="736600"/>
            <a:ext cx="8596668" cy="1320800"/>
          </a:xfrm>
        </p:spPr>
        <p:txBody>
          <a:bodyPr>
            <a:normAutofit fontScale="90000"/>
          </a:bodyPr>
          <a:lstStyle/>
          <a:p>
            <a:r>
              <a:rPr lang="es-EC" dirty="0" smtClean="0"/>
              <a:t>Umbral de Potencia Funcional</a:t>
            </a:r>
            <a:br>
              <a:rPr lang="es-EC" dirty="0" smtClean="0"/>
            </a:br>
            <a:r>
              <a:rPr lang="es-EC" dirty="0" err="1" smtClean="0"/>
              <a:t>Functional</a:t>
            </a:r>
            <a:r>
              <a:rPr lang="es-EC" dirty="0" smtClean="0"/>
              <a:t> </a:t>
            </a:r>
            <a:r>
              <a:rPr lang="es-EC" dirty="0" err="1" smtClean="0"/>
              <a:t>Threshold</a:t>
            </a:r>
            <a:r>
              <a:rPr lang="es-EC" dirty="0" smtClean="0"/>
              <a:t> </a:t>
            </a:r>
            <a:r>
              <a:rPr lang="es-EC" dirty="0" err="1" smtClean="0"/>
              <a:t>Power</a:t>
            </a:r>
            <a:r>
              <a:rPr lang="es-EC" dirty="0" smtClean="0"/>
              <a:t> (FTP) </a:t>
            </a:r>
            <a:br>
              <a:rPr lang="es-EC" dirty="0" smtClean="0"/>
            </a:br>
            <a:endParaRPr lang="es-EC" dirty="0"/>
          </a:p>
        </p:txBody>
      </p:sp>
      <p:sp>
        <p:nvSpPr>
          <p:cNvPr id="3" name="Marcador de contenido 2"/>
          <p:cNvSpPr>
            <a:spLocks noGrp="1"/>
          </p:cNvSpPr>
          <p:nvPr>
            <p:ph idx="1"/>
          </p:nvPr>
        </p:nvSpPr>
        <p:spPr>
          <a:xfrm>
            <a:off x="5527979" y="2689166"/>
            <a:ext cx="4067995" cy="3183597"/>
          </a:xfrm>
        </p:spPr>
        <p:txBody>
          <a:bodyPr>
            <a:normAutofit/>
          </a:bodyPr>
          <a:lstStyle/>
          <a:p>
            <a:pPr marL="0" indent="0" algn="just">
              <a:buNone/>
            </a:pPr>
            <a:r>
              <a:rPr lang="es-EC" sz="2000" dirty="0">
                <a:solidFill>
                  <a:schemeClr val="tx1"/>
                </a:solidFill>
              </a:rPr>
              <a:t>Es la máxima potencia promedio que el deportista puede sostener durante una hora aproximadamente sin fatigarse. Es una medida directa del rendimiento en el ciclismo. (</a:t>
            </a:r>
            <a:r>
              <a:rPr lang="es-EC" sz="2000" dirty="0" err="1">
                <a:solidFill>
                  <a:schemeClr val="tx1"/>
                </a:solidFill>
              </a:rPr>
              <a:t>Coggan</a:t>
            </a:r>
            <a:r>
              <a:rPr lang="es-EC" sz="2000" dirty="0">
                <a:solidFill>
                  <a:schemeClr val="tx1"/>
                </a:solidFill>
              </a:rPr>
              <a:t>, </a:t>
            </a:r>
            <a:r>
              <a:rPr lang="es-EC" sz="2000" dirty="0" smtClean="0">
                <a:solidFill>
                  <a:schemeClr val="tx1"/>
                </a:solidFill>
              </a:rPr>
              <a:t>2006)</a:t>
            </a:r>
            <a:endParaRPr lang="es-EC" sz="2000" dirty="0">
              <a:solidFill>
                <a:schemeClr val="tx1"/>
              </a:solidFill>
            </a:endParaRPr>
          </a:p>
        </p:txBody>
      </p:sp>
    </p:spTree>
    <p:extLst>
      <p:ext uri="{BB962C8B-B14F-4D97-AF65-F5344CB8AC3E}">
        <p14:creationId xmlns:p14="http://schemas.microsoft.com/office/powerpoint/2010/main" val="1519918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186" y="1460500"/>
            <a:ext cx="3534983" cy="4713310"/>
          </a:xfrm>
          <a:prstGeom prst="rect">
            <a:avLst/>
          </a:prstGeom>
          <a:ln>
            <a:noFill/>
          </a:ln>
          <a:effectLst>
            <a:softEdge rad="112500"/>
          </a:effectLst>
        </p:spPr>
      </p:pic>
      <p:sp>
        <p:nvSpPr>
          <p:cNvPr id="2" name="Título 1"/>
          <p:cNvSpPr>
            <a:spLocks noGrp="1"/>
          </p:cNvSpPr>
          <p:nvPr>
            <p:ph type="title"/>
          </p:nvPr>
        </p:nvSpPr>
        <p:spPr>
          <a:xfrm>
            <a:off x="677334" y="800100"/>
            <a:ext cx="8596668" cy="1320800"/>
          </a:xfrm>
        </p:spPr>
        <p:txBody>
          <a:bodyPr>
            <a:normAutofit/>
          </a:bodyPr>
          <a:lstStyle/>
          <a:p>
            <a:r>
              <a:rPr lang="es-EC" dirty="0" smtClean="0"/>
              <a:t>TEST (FTP) </a:t>
            </a:r>
            <a:br>
              <a:rPr lang="es-EC" dirty="0" smtClean="0"/>
            </a:br>
            <a:endParaRPr lang="es-EC" dirty="0"/>
          </a:p>
        </p:txBody>
      </p:sp>
      <p:sp>
        <p:nvSpPr>
          <p:cNvPr id="3" name="Marcador de contenido 2"/>
          <p:cNvSpPr>
            <a:spLocks noGrp="1"/>
          </p:cNvSpPr>
          <p:nvPr>
            <p:ph idx="1"/>
          </p:nvPr>
        </p:nvSpPr>
        <p:spPr>
          <a:xfrm>
            <a:off x="840943" y="1698223"/>
            <a:ext cx="5095471" cy="4612067"/>
          </a:xfrm>
        </p:spPr>
        <p:txBody>
          <a:bodyPr>
            <a:normAutofit/>
          </a:bodyPr>
          <a:lstStyle/>
          <a:p>
            <a:pPr marL="0" indent="0">
              <a:buNone/>
            </a:pPr>
            <a:r>
              <a:rPr lang="es-EC" sz="2000" dirty="0"/>
              <a:t>Prueba de esfuerzo aplicado en laboratorio mediante la aplicación de un protocolo de carga constante, durante 20 minutos para determinar el umbral funcional de potencia, con la finalidad de determinar su potencia generada en watts y sus zonas de entrenamiento. (</a:t>
            </a:r>
            <a:r>
              <a:rPr lang="es-EC" sz="2000" dirty="0" err="1"/>
              <a:t>Coggan</a:t>
            </a:r>
            <a:r>
              <a:rPr lang="es-EC" sz="2000" dirty="0"/>
              <a:t>, 2006</a:t>
            </a:r>
            <a:r>
              <a:rPr lang="es-EC" sz="2000" dirty="0" smtClean="0"/>
              <a:t>)</a:t>
            </a:r>
          </a:p>
          <a:p>
            <a:pPr marL="0" indent="0">
              <a:buNone/>
            </a:pPr>
            <a:endParaRPr lang="es-EC" sz="2000" dirty="0"/>
          </a:p>
          <a:p>
            <a:pPr lvl="0"/>
            <a:r>
              <a:rPr lang="es-EC" sz="2000" dirty="0"/>
              <a:t>Datos del deportista</a:t>
            </a:r>
          </a:p>
          <a:p>
            <a:pPr lvl="0"/>
            <a:r>
              <a:rPr lang="es-EC" sz="2000" dirty="0"/>
              <a:t>Rodillo simulador: B-</a:t>
            </a:r>
            <a:r>
              <a:rPr lang="es-EC" sz="2000" dirty="0" err="1"/>
              <a:t>kool</a:t>
            </a:r>
            <a:endParaRPr lang="es-EC" sz="2000" dirty="0"/>
          </a:p>
          <a:p>
            <a:pPr lvl="0"/>
            <a:r>
              <a:rPr lang="es-EC" sz="2000" dirty="0"/>
              <a:t>Presión de llanta: 110PSI</a:t>
            </a:r>
          </a:p>
          <a:p>
            <a:pPr lvl="0"/>
            <a:r>
              <a:rPr lang="es-EC" sz="2000" dirty="0"/>
              <a:t>Software: B-</a:t>
            </a:r>
            <a:r>
              <a:rPr lang="es-EC" sz="2000" dirty="0" err="1"/>
              <a:t>kool</a:t>
            </a:r>
            <a:endParaRPr lang="es-EC" sz="2000" dirty="0"/>
          </a:p>
        </p:txBody>
      </p:sp>
    </p:spTree>
    <p:extLst>
      <p:ext uri="{BB962C8B-B14F-4D97-AF65-F5344CB8AC3E}">
        <p14:creationId xmlns:p14="http://schemas.microsoft.com/office/powerpoint/2010/main" val="2425074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TEST (FTP) </a:t>
            </a:r>
            <a:br>
              <a:rPr lang="es-EC" dirty="0" smtClean="0"/>
            </a:br>
            <a:endParaRPr lang="es-EC" dirty="0"/>
          </a:p>
        </p:txBody>
      </p:sp>
      <p:sp>
        <p:nvSpPr>
          <p:cNvPr id="16" name="Marcador de contenido 15"/>
          <p:cNvSpPr>
            <a:spLocks noGrp="1"/>
          </p:cNvSpPr>
          <p:nvPr>
            <p:ph idx="1"/>
          </p:nvPr>
        </p:nvSpPr>
        <p:spPr>
          <a:xfrm>
            <a:off x="886721" y="1539382"/>
            <a:ext cx="8596668" cy="785811"/>
          </a:xfrm>
        </p:spPr>
        <p:txBody>
          <a:bodyPr/>
          <a:lstStyle/>
          <a:p>
            <a:pPr marL="0" indent="0">
              <a:buNone/>
            </a:pPr>
            <a:r>
              <a:rPr lang="es-EC" dirty="0" smtClean="0"/>
              <a:t>Ejemplo Zonas de Entrenamiento Frecuencia Cardiaca VS. Potencia</a:t>
            </a:r>
            <a:endParaRPr lang="es-EC" dirty="0"/>
          </a:p>
        </p:txBody>
      </p:sp>
      <p:pic>
        <p:nvPicPr>
          <p:cNvPr id="20" name="Imagen 19"/>
          <p:cNvPicPr>
            <a:picLocks noChangeAspect="1"/>
          </p:cNvPicPr>
          <p:nvPr/>
        </p:nvPicPr>
        <p:blipFill>
          <a:blip r:embed="rId2"/>
          <a:stretch>
            <a:fillRect/>
          </a:stretch>
        </p:blipFill>
        <p:spPr>
          <a:xfrm>
            <a:off x="965550" y="2139818"/>
            <a:ext cx="8324201" cy="4308275"/>
          </a:xfrm>
          <a:prstGeom prst="rect">
            <a:avLst/>
          </a:prstGeom>
        </p:spPr>
      </p:pic>
    </p:spTree>
    <p:extLst>
      <p:ext uri="{BB962C8B-B14F-4D97-AF65-F5344CB8AC3E}">
        <p14:creationId xmlns:p14="http://schemas.microsoft.com/office/powerpoint/2010/main" val="3009684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El EXPERIMENTO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70671351"/>
              </p:ext>
            </p:extLst>
          </p:nvPr>
        </p:nvGraphicFramePr>
        <p:xfrm>
          <a:off x="800554" y="1687132"/>
          <a:ext cx="8613902" cy="4584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225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l="17085" t="20901" r="13465" b="32968"/>
          <a:stretch/>
        </p:blipFill>
        <p:spPr>
          <a:xfrm>
            <a:off x="6441382" y="5329433"/>
            <a:ext cx="2214245" cy="103934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3542" t="12324" b="10628"/>
          <a:stretch/>
        </p:blipFill>
        <p:spPr>
          <a:xfrm>
            <a:off x="7770196" y="4384219"/>
            <a:ext cx="1382550" cy="1104347"/>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764" y="4437357"/>
            <a:ext cx="2286000" cy="876300"/>
          </a:xfrm>
          <a:prstGeom prst="rect">
            <a:avLst/>
          </a:prstGeom>
        </p:spPr>
      </p:pic>
      <p:pic>
        <p:nvPicPr>
          <p:cNvPr id="1028"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t="6090" b="11621"/>
          <a:stretch/>
        </p:blipFill>
        <p:spPr bwMode="auto">
          <a:xfrm>
            <a:off x="854283" y="1158331"/>
            <a:ext cx="1948644" cy="160351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rotWithShape="1">
          <a:blip r:embed="rId6"/>
          <a:srcRect l="2132" t="5790" r="1542" b="2106"/>
          <a:stretch/>
        </p:blipFill>
        <p:spPr>
          <a:xfrm>
            <a:off x="547346" y="3596025"/>
            <a:ext cx="4545036" cy="3225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9997" y="484996"/>
            <a:ext cx="3899223" cy="3899223"/>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331" y="2783142"/>
            <a:ext cx="2245754" cy="29943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3974" y="8038513"/>
            <a:ext cx="1409165" cy="540180"/>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30662" y="1677799"/>
            <a:ext cx="1946591" cy="25954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descr="Resultado de imagen para rodillo b-koo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06591" y="2421355"/>
            <a:ext cx="2613424" cy="27604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logo b-koo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295" y="311019"/>
            <a:ext cx="4154774" cy="105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567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294285"/>
            <a:ext cx="8724243" cy="866981"/>
          </a:xfrm>
        </p:spPr>
        <p:txBody>
          <a:bodyPr/>
          <a:lstStyle/>
          <a:p>
            <a:r>
              <a:rPr lang="es-EC" dirty="0" smtClean="0"/>
              <a:t>RESULTADOS Y DISCUSION</a:t>
            </a:r>
            <a:endParaRPr lang="es-EC" dirty="0"/>
          </a:p>
        </p:txBody>
      </p:sp>
      <p:sp>
        <p:nvSpPr>
          <p:cNvPr id="3" name="Marcador de contenido 2"/>
          <p:cNvSpPr>
            <a:spLocks noGrp="1"/>
          </p:cNvSpPr>
          <p:nvPr>
            <p:ph idx="1"/>
          </p:nvPr>
        </p:nvSpPr>
        <p:spPr>
          <a:xfrm>
            <a:off x="600955" y="814416"/>
            <a:ext cx="8800622" cy="493662"/>
          </a:xfrm>
        </p:spPr>
        <p:txBody>
          <a:bodyPr/>
          <a:lstStyle/>
          <a:p>
            <a:pPr marL="0" indent="0" algn="ctr">
              <a:buNone/>
            </a:pPr>
            <a:r>
              <a:rPr lang="es-EC" dirty="0" smtClean="0"/>
              <a:t>OBJETIVO No.1</a:t>
            </a:r>
          </a:p>
          <a:p>
            <a:pPr marL="0" indent="0" algn="ctr">
              <a:buNone/>
            </a:pPr>
            <a:endParaRPr lang="es-EC" dirty="0"/>
          </a:p>
          <a:p>
            <a:pPr marL="0" indent="0" algn="ctr">
              <a:buNone/>
            </a:pPr>
            <a:endParaRPr lang="es-EC" dirty="0" smtClean="0"/>
          </a:p>
          <a:p>
            <a:pPr marL="0" indent="0" algn="ctr">
              <a:buNone/>
            </a:pPr>
            <a:endParaRPr lang="es-EC" dirty="0" smtClean="0"/>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615436609"/>
              </p:ext>
            </p:extLst>
          </p:nvPr>
        </p:nvGraphicFramePr>
        <p:xfrm>
          <a:off x="2212922" y="1460112"/>
          <a:ext cx="6000911" cy="5093256"/>
        </p:xfrm>
        <a:graphic>
          <a:graphicData uri="http://schemas.openxmlformats.org/drawingml/2006/table">
            <a:tbl>
              <a:tblPr firstRow="1" firstCol="1" bandRow="1">
                <a:tableStyleId>{5C22544A-7EE6-4342-B048-85BDC9FD1C3A}</a:tableStyleId>
              </a:tblPr>
              <a:tblGrid>
                <a:gridCol w="1888254"/>
                <a:gridCol w="1442346"/>
                <a:gridCol w="1263982"/>
                <a:gridCol w="1406329"/>
              </a:tblGrid>
              <a:tr h="325092">
                <a:tc>
                  <a:txBody>
                    <a:bodyPr/>
                    <a:lstStyle/>
                    <a:p>
                      <a:pPr indent="457200" algn="just"/>
                      <a:endParaRPr lang="es-EC" sz="1400" dirty="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800">
                          <a:effectLst/>
                        </a:rPr>
                        <a:t>NOMBRE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just">
                        <a:lnSpc>
                          <a:spcPct val="150000"/>
                        </a:lnSpc>
                        <a:spcBef>
                          <a:spcPts val="0"/>
                        </a:spcBef>
                        <a:spcAft>
                          <a:spcPts val="0"/>
                        </a:spcAft>
                      </a:pPr>
                      <a:r>
                        <a:rPr lang="es-EC" sz="1800" dirty="0" smtClean="0">
                          <a:effectLst/>
                        </a:rPr>
                        <a:t>              1er Test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612696">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Potencia W</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Distancia km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953">
                <a:tc>
                  <a:txBody>
                    <a:bodyPr/>
                    <a:lstStyle/>
                    <a:p>
                      <a:pPr indent="457200" algn="just"/>
                      <a:endParaRPr lang="es-EC" sz="1400" dirty="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effectLst/>
                        </a:rPr>
                        <a:t>P.M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148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4.6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953">
                <a:tc>
                  <a:txBody>
                    <a:bodyPr/>
                    <a:lstStyle/>
                    <a:p>
                      <a:pPr indent="457200" algn="just"/>
                      <a:endParaRPr lang="es-EC" sz="1400" dirty="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P.H</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187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953">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J.J</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170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5.6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953">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V.J</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115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4.9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953">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effectLst/>
                        </a:rPr>
                        <a:t>C.C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116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3.6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953">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effectLst/>
                        </a:rPr>
                        <a:t>A.M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77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3.5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953">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effectLst/>
                        </a:rPr>
                        <a:t>A.O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effectLst/>
                        </a:rPr>
                        <a:t>84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3.5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953">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effectLst/>
                        </a:rPr>
                        <a:t>C.D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148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953">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effectLst/>
                        </a:rPr>
                        <a:t>A.M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91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3.9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953">
                <a:tc>
                  <a:txBody>
                    <a:bodyPr/>
                    <a:lstStyle/>
                    <a:p>
                      <a:pPr indent="457200" algn="just"/>
                      <a:endParaRPr lang="es-EC" sz="1400" dirty="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effectLst/>
                        </a:rPr>
                        <a:t>D.R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149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5092">
                <a:tc>
                  <a:txBody>
                    <a:bodyPr/>
                    <a:lstStyle/>
                    <a:p>
                      <a:pPr marL="0" marR="0" indent="0" algn="just">
                        <a:lnSpc>
                          <a:spcPct val="150000"/>
                        </a:lnSpc>
                        <a:spcBef>
                          <a:spcPts val="0"/>
                        </a:spcBef>
                        <a:spcAft>
                          <a:spcPts val="0"/>
                        </a:spcAft>
                      </a:pPr>
                      <a:r>
                        <a:rPr lang="es-EC" sz="1800" dirty="0">
                          <a:effectLst/>
                        </a:rPr>
                        <a:t>PROMEDIOS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800">
                          <a:solidFill>
                            <a:srgbClr val="FF0000"/>
                          </a:solidFill>
                          <a:effectLst/>
                        </a:rPr>
                        <a:t>128.5</a:t>
                      </a:r>
                      <a:endParaRPr lang="es-EC"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800" dirty="0">
                          <a:solidFill>
                            <a:srgbClr val="FF0000"/>
                          </a:solidFill>
                          <a:effectLst/>
                        </a:rPr>
                        <a:t>4.57</a:t>
                      </a:r>
                      <a:endParaRPr lang="es-EC"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Marcador de contenido 2"/>
          <p:cNvSpPr txBox="1">
            <a:spLocks/>
          </p:cNvSpPr>
          <p:nvPr/>
        </p:nvSpPr>
        <p:spPr>
          <a:xfrm>
            <a:off x="2212921" y="1108342"/>
            <a:ext cx="5372735" cy="493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Evaluación potencia primer test</a:t>
            </a:r>
          </a:p>
          <a:p>
            <a:pPr marL="0" indent="0" algn="ctr">
              <a:buFont typeface="Wingdings 3" charset="2"/>
              <a:buNone/>
            </a:pPr>
            <a:endParaRPr lang="es-EC" dirty="0" smtClean="0"/>
          </a:p>
          <a:p>
            <a:pPr marL="0" indent="0" algn="ctr">
              <a:buFont typeface="Wingdings 3" charset="2"/>
              <a:buNone/>
            </a:pPr>
            <a:endParaRPr lang="es-EC" dirty="0" smtClean="0"/>
          </a:p>
          <a:p>
            <a:pPr marL="0" indent="0">
              <a:buNone/>
            </a:pPr>
            <a:endParaRPr lang="es-EC" dirty="0"/>
          </a:p>
        </p:txBody>
      </p:sp>
      <p:sp>
        <p:nvSpPr>
          <p:cNvPr id="6" name="Elipse 5"/>
          <p:cNvSpPr/>
          <p:nvPr/>
        </p:nvSpPr>
        <p:spPr>
          <a:xfrm>
            <a:off x="5491291" y="4371999"/>
            <a:ext cx="463639" cy="257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Elipse 6"/>
          <p:cNvSpPr/>
          <p:nvPr/>
        </p:nvSpPr>
        <p:spPr>
          <a:xfrm>
            <a:off x="5555686" y="2916942"/>
            <a:ext cx="463639" cy="257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Elipse 7"/>
          <p:cNvSpPr/>
          <p:nvPr/>
        </p:nvSpPr>
        <p:spPr>
          <a:xfrm>
            <a:off x="6773629" y="4384878"/>
            <a:ext cx="463639" cy="257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Elipse 8"/>
          <p:cNvSpPr/>
          <p:nvPr/>
        </p:nvSpPr>
        <p:spPr>
          <a:xfrm>
            <a:off x="6693470" y="2909459"/>
            <a:ext cx="463639" cy="257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0918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6"/>
                                        </p:tgtEl>
                                        <p:attrNameLst>
                                          <p:attrName>style.color</p:attrName>
                                        </p:attrNameLst>
                                      </p:cBhvr>
                                      <p:to>
                                        <a:schemeClr val="bg1"/>
                                      </p:to>
                                    </p:animClr>
                                    <p:animClr clrSpc="rgb" dir="cw">
                                      <p:cBhvr>
                                        <p:cTn id="14" dur="250" autoRev="1" fill="remove"/>
                                        <p:tgtEl>
                                          <p:spTgt spid="6"/>
                                        </p:tgtEl>
                                        <p:attrNameLst>
                                          <p:attrName>fillcolor</p:attrName>
                                        </p:attrNameLst>
                                      </p:cBhvr>
                                      <p:to>
                                        <a:schemeClr val="bg1"/>
                                      </p:to>
                                    </p:animClr>
                                    <p:set>
                                      <p:cBhvr>
                                        <p:cTn id="15" dur="250" autoRev="1" fill="remove"/>
                                        <p:tgtEl>
                                          <p:spTgt spid="6"/>
                                        </p:tgtEl>
                                        <p:attrNameLst>
                                          <p:attrName>fill.type</p:attrName>
                                        </p:attrNameLst>
                                      </p:cBhvr>
                                      <p:to>
                                        <p:strVal val="solid"/>
                                      </p:to>
                                    </p:set>
                                    <p:set>
                                      <p:cBhvr>
                                        <p:cTn id="16" dur="250" autoRev="1" fill="remove"/>
                                        <p:tgtEl>
                                          <p:spTgt spid="6"/>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9"/>
                                        </p:tgtEl>
                                        <p:attrNameLst>
                                          <p:attrName>style.color</p:attrName>
                                        </p:attrNameLst>
                                      </p:cBhvr>
                                      <p:to>
                                        <a:schemeClr val="bg1"/>
                                      </p:to>
                                    </p:animClr>
                                    <p:animClr clrSpc="rgb" dir="cw">
                                      <p:cBhvr>
                                        <p:cTn id="21" dur="250" autoRev="1" fill="remove"/>
                                        <p:tgtEl>
                                          <p:spTgt spid="9"/>
                                        </p:tgtEl>
                                        <p:attrNameLst>
                                          <p:attrName>fillcolor</p:attrName>
                                        </p:attrNameLst>
                                      </p:cBhvr>
                                      <p:to>
                                        <a:schemeClr val="bg1"/>
                                      </p:to>
                                    </p:animClr>
                                    <p:set>
                                      <p:cBhvr>
                                        <p:cTn id="22" dur="250" autoRev="1" fill="remove"/>
                                        <p:tgtEl>
                                          <p:spTgt spid="9"/>
                                        </p:tgtEl>
                                        <p:attrNameLst>
                                          <p:attrName>fill.type</p:attrName>
                                        </p:attrNameLst>
                                      </p:cBhvr>
                                      <p:to>
                                        <p:strVal val="solid"/>
                                      </p:to>
                                    </p:set>
                                    <p:set>
                                      <p:cBhvr>
                                        <p:cTn id="23" dur="250" autoRev="1" fill="remove"/>
                                        <p:tgtEl>
                                          <p:spTgt spid="9"/>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8"/>
                                        </p:tgtEl>
                                        <p:attrNameLst>
                                          <p:attrName>style.color</p:attrName>
                                        </p:attrNameLst>
                                      </p:cBhvr>
                                      <p:to>
                                        <a:schemeClr val="bg1"/>
                                      </p:to>
                                    </p:animClr>
                                    <p:animClr clrSpc="rgb" dir="cw">
                                      <p:cBhvr>
                                        <p:cTn id="28" dur="250" autoRev="1" fill="remove"/>
                                        <p:tgtEl>
                                          <p:spTgt spid="8"/>
                                        </p:tgtEl>
                                        <p:attrNameLst>
                                          <p:attrName>fillcolor</p:attrName>
                                        </p:attrNameLst>
                                      </p:cBhvr>
                                      <p:to>
                                        <a:schemeClr val="bg1"/>
                                      </p:to>
                                    </p:animClr>
                                    <p:set>
                                      <p:cBhvr>
                                        <p:cTn id="29" dur="250" autoRev="1" fill="remove"/>
                                        <p:tgtEl>
                                          <p:spTgt spid="8"/>
                                        </p:tgtEl>
                                        <p:attrNameLst>
                                          <p:attrName>fill.type</p:attrName>
                                        </p:attrNameLst>
                                      </p:cBhvr>
                                      <p:to>
                                        <p:strVal val="solid"/>
                                      </p:to>
                                    </p:set>
                                    <p:set>
                                      <p:cBhvr>
                                        <p:cTn id="30"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94286"/>
            <a:ext cx="8596668" cy="847625"/>
          </a:xfrm>
        </p:spPr>
        <p:txBody>
          <a:bodyPr/>
          <a:lstStyle/>
          <a:p>
            <a:r>
              <a:rPr lang="es-EC" dirty="0"/>
              <a:t>RESULTADOS Y DISCUSION</a:t>
            </a:r>
          </a:p>
        </p:txBody>
      </p:sp>
      <p:sp>
        <p:nvSpPr>
          <p:cNvPr id="5" name="Marcador de contenido 2"/>
          <p:cNvSpPr txBox="1">
            <a:spLocks/>
          </p:cNvSpPr>
          <p:nvPr/>
        </p:nvSpPr>
        <p:spPr>
          <a:xfrm>
            <a:off x="2289300" y="1108333"/>
            <a:ext cx="5372735" cy="493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Evaluación potencia </a:t>
            </a:r>
            <a:r>
              <a:rPr lang="es-EC" dirty="0" smtClean="0">
                <a:solidFill>
                  <a:schemeClr val="accent1"/>
                </a:solidFill>
              </a:rPr>
              <a:t>por género </a:t>
            </a:r>
            <a:r>
              <a:rPr lang="es-EC" dirty="0" smtClean="0"/>
              <a:t>primer test</a:t>
            </a:r>
          </a:p>
          <a:p>
            <a:pPr marL="0" indent="0" algn="ctr">
              <a:buFont typeface="Wingdings 3" charset="2"/>
              <a:buNone/>
            </a:pPr>
            <a:endParaRPr lang="es-EC" dirty="0" smtClean="0"/>
          </a:p>
          <a:p>
            <a:pPr marL="0" indent="0" algn="ctr">
              <a:buFont typeface="Wingdings 3" charset="2"/>
              <a:buNone/>
            </a:pPr>
            <a:endParaRPr lang="es-EC" dirty="0" smtClean="0"/>
          </a:p>
          <a:p>
            <a:pPr marL="0" indent="0">
              <a:buNone/>
            </a:pPr>
            <a:endParaRPr lang="es-EC" dirty="0"/>
          </a:p>
        </p:txBody>
      </p:sp>
      <p:sp>
        <p:nvSpPr>
          <p:cNvPr id="6" name="Marcador de contenido 2"/>
          <p:cNvSpPr txBox="1">
            <a:spLocks/>
          </p:cNvSpPr>
          <p:nvPr/>
        </p:nvSpPr>
        <p:spPr>
          <a:xfrm>
            <a:off x="600955" y="798665"/>
            <a:ext cx="8800622" cy="493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OBJETIVO No.1</a:t>
            </a:r>
          </a:p>
          <a:p>
            <a:pPr marL="0" indent="0" algn="ctr">
              <a:buFont typeface="Wingdings 3" charset="2"/>
              <a:buNone/>
            </a:pPr>
            <a:endParaRPr lang="es-EC" dirty="0" smtClean="0"/>
          </a:p>
          <a:p>
            <a:pPr marL="0" indent="0" algn="ctr">
              <a:buFont typeface="Wingdings 3" charset="2"/>
              <a:buNone/>
            </a:pPr>
            <a:endParaRPr lang="es-EC" dirty="0" smtClean="0"/>
          </a:p>
          <a:p>
            <a:pPr marL="0" indent="0" algn="ctr">
              <a:buFont typeface="Wingdings 3" charset="2"/>
              <a:buNone/>
            </a:pPr>
            <a:endParaRPr lang="es-EC" dirty="0" smtClean="0"/>
          </a:p>
          <a:p>
            <a:endParaRPr lang="es-EC" dirty="0"/>
          </a:p>
        </p:txBody>
      </p:sp>
      <p:graphicFrame>
        <p:nvGraphicFramePr>
          <p:cNvPr id="10" name="Tabla 9"/>
          <p:cNvGraphicFramePr>
            <a:graphicFrameLocks noGrp="1"/>
          </p:cNvGraphicFramePr>
          <p:nvPr>
            <p:extLst>
              <p:ext uri="{D42A27DB-BD31-4B8C-83A1-F6EECF244321}">
                <p14:modId xmlns:p14="http://schemas.microsoft.com/office/powerpoint/2010/main" val="2819279144"/>
              </p:ext>
            </p:extLst>
          </p:nvPr>
        </p:nvGraphicFramePr>
        <p:xfrm>
          <a:off x="626713" y="1802118"/>
          <a:ext cx="5928630" cy="4846320"/>
        </p:xfrm>
        <a:graphic>
          <a:graphicData uri="http://schemas.openxmlformats.org/drawingml/2006/table">
            <a:tbl>
              <a:tblPr firstRow="1" firstCol="1" bandRow="1">
                <a:tableStyleId>{5C22544A-7EE6-4342-B048-85BDC9FD1C3A}</a:tableStyleId>
              </a:tblPr>
              <a:tblGrid>
                <a:gridCol w="1865723"/>
                <a:gridCol w="1424612"/>
                <a:gridCol w="1248838"/>
                <a:gridCol w="1389457"/>
              </a:tblGrid>
              <a:tr h="357633">
                <a:tc>
                  <a:txBody>
                    <a:bodyPr/>
                    <a:lstStyle/>
                    <a:p>
                      <a:pPr indent="457200" algn="just"/>
                      <a:endParaRPr lang="es-EC" sz="1400" dirty="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800" dirty="0">
                          <a:effectLst/>
                        </a:rPr>
                        <a:t>NOMBRE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just">
                        <a:lnSpc>
                          <a:spcPct val="150000"/>
                        </a:lnSpc>
                        <a:spcBef>
                          <a:spcPts val="0"/>
                        </a:spcBef>
                        <a:spcAft>
                          <a:spcPts val="0"/>
                        </a:spcAft>
                      </a:pPr>
                      <a:r>
                        <a:rPr lang="es-EC" sz="1800" dirty="0" smtClean="0">
                          <a:effectLst/>
                        </a:rPr>
                        <a:t>             1ra </a:t>
                      </a:r>
                      <a:r>
                        <a:rPr lang="es-EC" sz="1800" dirty="0">
                          <a:effectLst/>
                        </a:rPr>
                        <a:t>Test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336618">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Potencia W</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Distancia km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618">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00B0F0"/>
                          </a:solidFill>
                          <a:effectLst/>
                        </a:rPr>
                        <a:t>P.M</a:t>
                      </a:r>
                      <a:endParaRPr lang="es-EC" sz="140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00B0F0"/>
                          </a:solidFill>
                          <a:effectLst/>
                        </a:rPr>
                        <a:t>148</a:t>
                      </a:r>
                      <a:endParaRPr lang="es-EC"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00B0F0"/>
                          </a:solidFill>
                          <a:effectLst/>
                        </a:rPr>
                        <a:t>4.6</a:t>
                      </a:r>
                      <a:endParaRPr lang="es-EC"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618">
                <a:tc>
                  <a:txBody>
                    <a:bodyPr/>
                    <a:lstStyle/>
                    <a:p>
                      <a:pPr indent="457200" algn="just"/>
                      <a:endParaRPr lang="es-EC" sz="1400" dirty="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00B0F0"/>
                          </a:solidFill>
                          <a:effectLst/>
                        </a:rPr>
                        <a:t>P.H</a:t>
                      </a:r>
                      <a:endParaRPr lang="es-EC" sz="140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00B0F0"/>
                          </a:solidFill>
                          <a:effectLst/>
                        </a:rPr>
                        <a:t>187</a:t>
                      </a:r>
                      <a:endParaRPr lang="es-EC" sz="140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00B0F0"/>
                          </a:solidFill>
                          <a:effectLst/>
                        </a:rPr>
                        <a:t>6</a:t>
                      </a:r>
                      <a:endParaRPr lang="es-EC"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618">
                <a:tc>
                  <a:txBody>
                    <a:bodyPr/>
                    <a:lstStyle/>
                    <a:p>
                      <a:pPr indent="457200" algn="just"/>
                      <a:endParaRPr lang="es-EC" sz="1400" dirty="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00B0F0"/>
                          </a:solidFill>
                          <a:effectLst/>
                        </a:rPr>
                        <a:t>J.J</a:t>
                      </a:r>
                      <a:endParaRPr lang="es-EC"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00B0F0"/>
                          </a:solidFill>
                          <a:effectLst/>
                        </a:rPr>
                        <a:t>170</a:t>
                      </a:r>
                      <a:endParaRPr lang="es-EC"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00B0F0"/>
                          </a:solidFill>
                          <a:effectLst/>
                        </a:rPr>
                        <a:t>5.6</a:t>
                      </a:r>
                      <a:endParaRPr lang="es-EC"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618">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7030A0"/>
                          </a:solidFill>
                          <a:effectLst/>
                        </a:rPr>
                        <a:t>V.J</a:t>
                      </a:r>
                      <a:endParaRPr lang="es-EC"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7030A0"/>
                          </a:solidFill>
                          <a:effectLst/>
                        </a:rPr>
                        <a:t>115</a:t>
                      </a:r>
                      <a:endParaRPr lang="es-EC"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7030A0"/>
                          </a:solidFill>
                          <a:effectLst/>
                        </a:rPr>
                        <a:t>4.9</a:t>
                      </a:r>
                      <a:endParaRPr lang="es-EC"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618">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00B0F0"/>
                          </a:solidFill>
                          <a:effectLst/>
                        </a:rPr>
                        <a:t>C.C</a:t>
                      </a:r>
                      <a:endParaRPr lang="es-EC" sz="140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00B0F0"/>
                          </a:solidFill>
                          <a:effectLst/>
                        </a:rPr>
                        <a:t>116</a:t>
                      </a:r>
                      <a:endParaRPr lang="es-EC"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00B0F0"/>
                          </a:solidFill>
                          <a:effectLst/>
                        </a:rPr>
                        <a:t>3.6</a:t>
                      </a:r>
                      <a:endParaRPr lang="es-EC"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618">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7030A0"/>
                          </a:solidFill>
                          <a:effectLst/>
                        </a:rPr>
                        <a:t>A.M</a:t>
                      </a:r>
                      <a:endParaRPr lang="es-EC" sz="1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7030A0"/>
                          </a:solidFill>
                          <a:effectLst/>
                        </a:rPr>
                        <a:t>77</a:t>
                      </a:r>
                      <a:endParaRPr lang="es-EC" sz="1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7030A0"/>
                          </a:solidFill>
                          <a:effectLst/>
                        </a:rPr>
                        <a:t>3.5</a:t>
                      </a:r>
                      <a:endParaRPr lang="es-EC"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618">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7030A0"/>
                          </a:solidFill>
                          <a:effectLst/>
                        </a:rPr>
                        <a:t>A.O</a:t>
                      </a:r>
                      <a:endParaRPr lang="es-EC" sz="1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7030A0"/>
                          </a:solidFill>
                          <a:effectLst/>
                        </a:rPr>
                        <a:t>84</a:t>
                      </a:r>
                      <a:endParaRPr lang="es-EC" sz="1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7030A0"/>
                          </a:solidFill>
                          <a:effectLst/>
                        </a:rPr>
                        <a:t>3.5</a:t>
                      </a:r>
                      <a:endParaRPr lang="es-EC"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618">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7030A0"/>
                          </a:solidFill>
                          <a:effectLst/>
                        </a:rPr>
                        <a:t>C.D</a:t>
                      </a:r>
                      <a:endParaRPr lang="es-EC" sz="1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7030A0"/>
                          </a:solidFill>
                          <a:effectLst/>
                        </a:rPr>
                        <a:t>148</a:t>
                      </a:r>
                      <a:endParaRPr lang="es-EC" sz="1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7030A0"/>
                          </a:solidFill>
                          <a:effectLst/>
                        </a:rPr>
                        <a:t>5.1</a:t>
                      </a:r>
                      <a:endParaRPr lang="es-EC"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618">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7030A0"/>
                          </a:solidFill>
                          <a:effectLst/>
                        </a:rPr>
                        <a:t>A.M</a:t>
                      </a:r>
                      <a:endParaRPr lang="es-EC" sz="1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7030A0"/>
                          </a:solidFill>
                          <a:effectLst/>
                        </a:rPr>
                        <a:t>91</a:t>
                      </a:r>
                      <a:endParaRPr lang="es-EC" sz="1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7030A0"/>
                          </a:solidFill>
                          <a:effectLst/>
                        </a:rPr>
                        <a:t>3.9</a:t>
                      </a:r>
                      <a:endParaRPr lang="es-EC"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618">
                <a:tc>
                  <a:txBody>
                    <a:bodyPr/>
                    <a:lstStyle/>
                    <a:p>
                      <a:pPr indent="457200" algn="just"/>
                      <a:endParaRPr lang="es-EC" sz="1400">
                        <a:effectLst/>
                        <a:latin typeface="Calibri" panose="020F0502020204030204" pitchFamily="34"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00B0F0"/>
                          </a:solidFill>
                          <a:effectLst/>
                        </a:rPr>
                        <a:t>D.R</a:t>
                      </a:r>
                      <a:endParaRPr lang="es-EC" sz="140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solidFill>
                            <a:srgbClr val="00B0F0"/>
                          </a:solidFill>
                          <a:effectLst/>
                        </a:rPr>
                        <a:t>149</a:t>
                      </a:r>
                      <a:endParaRPr lang="es-EC" sz="140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dirty="0">
                          <a:solidFill>
                            <a:srgbClr val="00B0F0"/>
                          </a:solidFill>
                          <a:effectLst/>
                        </a:rPr>
                        <a:t>5</a:t>
                      </a:r>
                      <a:endParaRPr lang="es-EC"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7633">
                <a:tc>
                  <a:txBody>
                    <a:bodyPr/>
                    <a:lstStyle/>
                    <a:p>
                      <a:pPr marL="0" marR="0" indent="0" algn="just">
                        <a:lnSpc>
                          <a:spcPct val="150000"/>
                        </a:lnSpc>
                        <a:spcBef>
                          <a:spcPts val="0"/>
                        </a:spcBef>
                        <a:spcAft>
                          <a:spcPts val="0"/>
                        </a:spcAft>
                      </a:pPr>
                      <a:r>
                        <a:rPr lang="es-EC" sz="1800" dirty="0">
                          <a:effectLst/>
                        </a:rPr>
                        <a:t>PROMEDIOS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6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800">
                          <a:solidFill>
                            <a:srgbClr val="FF0000"/>
                          </a:solidFill>
                          <a:effectLst/>
                        </a:rPr>
                        <a:t>128.5</a:t>
                      </a:r>
                      <a:endParaRPr lang="es-EC"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800" dirty="0">
                          <a:solidFill>
                            <a:srgbClr val="FF0000"/>
                          </a:solidFill>
                          <a:effectLst/>
                        </a:rPr>
                        <a:t>4.57</a:t>
                      </a:r>
                      <a:endParaRPr lang="es-EC"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680065467"/>
              </p:ext>
            </p:extLst>
          </p:nvPr>
        </p:nvGraphicFramePr>
        <p:xfrm>
          <a:off x="6816729" y="2565265"/>
          <a:ext cx="3735441" cy="1622771"/>
        </p:xfrm>
        <a:graphic>
          <a:graphicData uri="http://schemas.openxmlformats.org/drawingml/2006/table">
            <a:tbl>
              <a:tblPr>
                <a:tableStyleId>{5C22544A-7EE6-4342-B048-85BDC9FD1C3A}</a:tableStyleId>
              </a:tblPr>
              <a:tblGrid>
                <a:gridCol w="933861"/>
                <a:gridCol w="576303"/>
                <a:gridCol w="1058864"/>
                <a:gridCol w="1166413"/>
              </a:tblGrid>
              <a:tr h="646286">
                <a:tc>
                  <a:txBody>
                    <a:bodyPr/>
                    <a:lstStyle/>
                    <a:p>
                      <a:pPr algn="l" fontAlgn="b"/>
                      <a:r>
                        <a:rPr lang="es-EC" sz="1800" u="none" strike="noStrike" dirty="0" err="1">
                          <a:solidFill>
                            <a:schemeClr val="bg1"/>
                          </a:solidFill>
                          <a:effectLst/>
                        </a:rPr>
                        <a:t>Prom</a:t>
                      </a:r>
                      <a:r>
                        <a:rPr lang="es-EC" sz="1800" u="none" strike="noStrike" dirty="0">
                          <a:solidFill>
                            <a:schemeClr val="bg1"/>
                          </a:solidFill>
                          <a:effectLst/>
                        </a:rPr>
                        <a:t> </a:t>
                      </a:r>
                      <a:r>
                        <a:rPr lang="es-EC" sz="1800" u="none" strike="noStrike" dirty="0" smtClean="0">
                          <a:solidFill>
                            <a:schemeClr val="bg1"/>
                          </a:solidFill>
                          <a:effectLst/>
                        </a:rPr>
                        <a:t>W.</a:t>
                      </a:r>
                    </a:p>
                    <a:p>
                      <a:pPr algn="l" fontAlgn="b"/>
                      <a:r>
                        <a:rPr lang="es-EC" sz="1800" u="none" strike="noStrike" dirty="0" smtClean="0">
                          <a:solidFill>
                            <a:schemeClr val="bg1"/>
                          </a:solidFill>
                          <a:effectLst/>
                        </a:rPr>
                        <a:t> </a:t>
                      </a:r>
                      <a:r>
                        <a:rPr lang="es-EC" sz="1800" u="none" strike="noStrike" dirty="0">
                          <a:solidFill>
                            <a:schemeClr val="bg1"/>
                          </a:solidFill>
                          <a:effectLst/>
                        </a:rPr>
                        <a:t>M 1T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u="none" strike="noStrike" dirty="0">
                          <a:solidFill>
                            <a:schemeClr val="bg1"/>
                          </a:solidFill>
                          <a:effectLst/>
                        </a:rPr>
                        <a:t>103</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u="none" strike="noStrike" dirty="0" err="1">
                          <a:solidFill>
                            <a:schemeClr val="bg1"/>
                          </a:solidFill>
                          <a:effectLst/>
                        </a:rPr>
                        <a:t>desv</a:t>
                      </a:r>
                      <a:r>
                        <a:rPr lang="es-EC" sz="1800" u="none" strike="noStrike" dirty="0">
                          <a:solidFill>
                            <a:schemeClr val="bg1"/>
                          </a:solidFill>
                          <a:effectLst/>
                        </a:rPr>
                        <a:t> </a:t>
                      </a:r>
                      <a:r>
                        <a:rPr lang="es-EC" sz="1800" u="none" strike="noStrike" dirty="0" err="1">
                          <a:solidFill>
                            <a:schemeClr val="bg1"/>
                          </a:solidFill>
                          <a:effectLst/>
                        </a:rPr>
                        <a:t>est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u="none" strike="noStrike" dirty="0" smtClean="0">
                          <a:solidFill>
                            <a:schemeClr val="bg1"/>
                          </a:solidFill>
                          <a:effectLst/>
                        </a:rPr>
                        <a:t>28.93</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r>
              <a:tr h="330199">
                <a:tc>
                  <a:txBody>
                    <a:bodyPr/>
                    <a:lstStyle/>
                    <a:p>
                      <a:pPr algn="l" fontAlgn="b"/>
                      <a:endParaRPr lang="es-EC" sz="1800" b="0"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dirty="0">
                        <a:solidFill>
                          <a:schemeClr val="bg1"/>
                        </a:solidFill>
                        <a:effectLst/>
                        <a:latin typeface="Calibri" panose="020F0502020204030204" pitchFamily="34" charset="0"/>
                      </a:endParaRPr>
                    </a:p>
                  </a:txBody>
                  <a:tcPr marL="9525" marR="9525" marT="9525" marB="0" anchor="ctr"/>
                </a:tc>
              </a:tr>
              <a:tr h="646286">
                <a:tc>
                  <a:txBody>
                    <a:bodyPr/>
                    <a:lstStyle/>
                    <a:p>
                      <a:pPr algn="l" fontAlgn="b"/>
                      <a:r>
                        <a:rPr lang="es-EC" sz="1800" u="none" strike="noStrike" dirty="0" err="1">
                          <a:solidFill>
                            <a:schemeClr val="bg1"/>
                          </a:solidFill>
                          <a:effectLst/>
                        </a:rPr>
                        <a:t>Prom</a:t>
                      </a:r>
                      <a:r>
                        <a:rPr lang="es-EC" sz="1800" u="none" strike="noStrike" dirty="0">
                          <a:solidFill>
                            <a:schemeClr val="bg1"/>
                          </a:solidFill>
                          <a:effectLst/>
                        </a:rPr>
                        <a:t> </a:t>
                      </a:r>
                      <a:r>
                        <a:rPr lang="es-EC" sz="1800" u="none" strike="noStrike" dirty="0" smtClean="0">
                          <a:solidFill>
                            <a:schemeClr val="bg1"/>
                          </a:solidFill>
                          <a:effectLst/>
                        </a:rPr>
                        <a:t>W.</a:t>
                      </a:r>
                    </a:p>
                    <a:p>
                      <a:pPr algn="l" fontAlgn="b"/>
                      <a:r>
                        <a:rPr lang="es-EC" sz="1800" u="none" strike="noStrike" dirty="0" smtClean="0">
                          <a:solidFill>
                            <a:schemeClr val="bg1"/>
                          </a:solidFill>
                          <a:effectLst/>
                        </a:rPr>
                        <a:t> </a:t>
                      </a:r>
                      <a:r>
                        <a:rPr lang="es-EC" sz="1800" u="none" strike="noStrike" dirty="0">
                          <a:solidFill>
                            <a:schemeClr val="bg1"/>
                          </a:solidFill>
                          <a:effectLst/>
                        </a:rPr>
                        <a:t>H 1T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u="none" strike="noStrike" dirty="0">
                          <a:solidFill>
                            <a:schemeClr val="bg1"/>
                          </a:solidFill>
                          <a:effectLst/>
                        </a:rPr>
                        <a:t>154</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u="none" strike="noStrike" dirty="0" err="1">
                          <a:solidFill>
                            <a:schemeClr val="bg1"/>
                          </a:solidFill>
                          <a:effectLst/>
                        </a:rPr>
                        <a:t>desv</a:t>
                      </a:r>
                      <a:r>
                        <a:rPr lang="es-EC" sz="1800" u="none" strike="noStrike" dirty="0">
                          <a:solidFill>
                            <a:schemeClr val="bg1"/>
                          </a:solidFill>
                          <a:effectLst/>
                        </a:rPr>
                        <a:t> </a:t>
                      </a:r>
                      <a:r>
                        <a:rPr lang="es-EC" sz="1800" u="none" strike="noStrike" dirty="0" err="1">
                          <a:solidFill>
                            <a:schemeClr val="bg1"/>
                          </a:solidFill>
                          <a:effectLst/>
                        </a:rPr>
                        <a:t>est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u="none" strike="noStrike" dirty="0" smtClean="0">
                          <a:solidFill>
                            <a:schemeClr val="bg1"/>
                          </a:solidFill>
                          <a:effectLst/>
                        </a:rPr>
                        <a:t>26.69</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672262479"/>
              </p:ext>
            </p:extLst>
          </p:nvPr>
        </p:nvGraphicFramePr>
        <p:xfrm>
          <a:off x="6827462" y="4713888"/>
          <a:ext cx="3735439" cy="1622771"/>
        </p:xfrm>
        <a:graphic>
          <a:graphicData uri="http://schemas.openxmlformats.org/drawingml/2006/table">
            <a:tbl>
              <a:tblPr>
                <a:tableStyleId>{5C22544A-7EE6-4342-B048-85BDC9FD1C3A}</a:tableStyleId>
              </a:tblPr>
              <a:tblGrid>
                <a:gridCol w="1187338"/>
                <a:gridCol w="656753"/>
                <a:gridCol w="1038588"/>
                <a:gridCol w="852760"/>
              </a:tblGrid>
              <a:tr h="646286">
                <a:tc>
                  <a:txBody>
                    <a:bodyPr/>
                    <a:lstStyle/>
                    <a:p>
                      <a:pPr algn="l" fontAlgn="b"/>
                      <a:r>
                        <a:rPr lang="es-EC" sz="1800" u="none" strike="noStrike" dirty="0" err="1">
                          <a:solidFill>
                            <a:schemeClr val="bg1"/>
                          </a:solidFill>
                          <a:effectLst/>
                        </a:rPr>
                        <a:t>Prom</a:t>
                      </a:r>
                      <a:r>
                        <a:rPr lang="es-EC" sz="1800" u="none" strike="noStrike" dirty="0">
                          <a:solidFill>
                            <a:schemeClr val="bg1"/>
                          </a:solidFill>
                          <a:effectLst/>
                        </a:rPr>
                        <a:t> </a:t>
                      </a:r>
                      <a:r>
                        <a:rPr lang="es-EC" sz="1800" u="none" strike="noStrike" dirty="0" smtClean="0">
                          <a:solidFill>
                            <a:schemeClr val="bg1"/>
                          </a:solidFill>
                          <a:effectLst/>
                        </a:rPr>
                        <a:t>KM.</a:t>
                      </a:r>
                    </a:p>
                    <a:p>
                      <a:pPr algn="l" fontAlgn="b"/>
                      <a:r>
                        <a:rPr lang="es-EC" sz="1800" u="none" strike="noStrike" dirty="0" smtClean="0">
                          <a:solidFill>
                            <a:schemeClr val="bg1"/>
                          </a:solidFill>
                          <a:effectLst/>
                        </a:rPr>
                        <a:t> </a:t>
                      </a:r>
                      <a:r>
                        <a:rPr lang="es-EC" sz="1800" u="none" strike="noStrike" dirty="0">
                          <a:solidFill>
                            <a:schemeClr val="bg1"/>
                          </a:solidFill>
                          <a:effectLst/>
                        </a:rPr>
                        <a:t>M 1T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u="none" strike="noStrike" dirty="0" smtClean="0">
                          <a:solidFill>
                            <a:schemeClr val="bg1"/>
                          </a:solidFill>
                          <a:effectLst/>
                        </a:rPr>
                        <a:t>4.18</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u="none" strike="noStrike" dirty="0" err="1">
                          <a:solidFill>
                            <a:schemeClr val="bg1"/>
                          </a:solidFill>
                          <a:effectLst/>
                        </a:rPr>
                        <a:t>desv</a:t>
                      </a:r>
                      <a:r>
                        <a:rPr lang="es-EC" sz="1800" u="none" strike="noStrike" dirty="0">
                          <a:solidFill>
                            <a:schemeClr val="bg1"/>
                          </a:solidFill>
                          <a:effectLst/>
                        </a:rPr>
                        <a:t> </a:t>
                      </a:r>
                      <a:r>
                        <a:rPr lang="es-EC" sz="1800" u="none" strike="noStrike" dirty="0" err="1">
                          <a:solidFill>
                            <a:schemeClr val="bg1"/>
                          </a:solidFill>
                          <a:effectLst/>
                        </a:rPr>
                        <a:t>est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u="none" strike="noStrike" dirty="0" smtClean="0">
                          <a:solidFill>
                            <a:schemeClr val="bg1"/>
                          </a:solidFill>
                          <a:effectLst/>
                        </a:rPr>
                        <a:t>0.76</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r>
              <a:tr h="330199">
                <a:tc>
                  <a:txBody>
                    <a:bodyPr/>
                    <a:lstStyle/>
                    <a:p>
                      <a:pPr algn="l" fontAlgn="b"/>
                      <a:endParaRPr lang="es-EC" sz="1800" b="0"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dirty="0">
                        <a:solidFill>
                          <a:schemeClr val="bg1"/>
                        </a:solidFill>
                        <a:effectLst/>
                        <a:latin typeface="Calibri" panose="020F0502020204030204" pitchFamily="34" charset="0"/>
                      </a:endParaRPr>
                    </a:p>
                  </a:txBody>
                  <a:tcPr marL="9525" marR="9525" marT="9525" marB="0" anchor="ctr"/>
                </a:tc>
              </a:tr>
              <a:tr h="646286">
                <a:tc>
                  <a:txBody>
                    <a:bodyPr/>
                    <a:lstStyle/>
                    <a:p>
                      <a:pPr algn="l" fontAlgn="b"/>
                      <a:r>
                        <a:rPr lang="es-EC" sz="1800" u="none" strike="noStrike" dirty="0" err="1">
                          <a:solidFill>
                            <a:schemeClr val="bg1"/>
                          </a:solidFill>
                          <a:effectLst/>
                        </a:rPr>
                        <a:t>Prom</a:t>
                      </a:r>
                      <a:r>
                        <a:rPr lang="es-EC" sz="1800" u="none" strike="noStrike" dirty="0">
                          <a:solidFill>
                            <a:schemeClr val="bg1"/>
                          </a:solidFill>
                          <a:effectLst/>
                        </a:rPr>
                        <a:t> </a:t>
                      </a:r>
                      <a:r>
                        <a:rPr lang="es-EC" sz="1800" u="none" strike="noStrike" dirty="0" smtClean="0">
                          <a:solidFill>
                            <a:schemeClr val="bg1"/>
                          </a:solidFill>
                          <a:effectLst/>
                        </a:rPr>
                        <a:t>KM.</a:t>
                      </a:r>
                    </a:p>
                    <a:p>
                      <a:pPr algn="l" fontAlgn="b"/>
                      <a:r>
                        <a:rPr lang="es-EC" sz="1800" u="none" strike="noStrike" dirty="0" smtClean="0">
                          <a:solidFill>
                            <a:schemeClr val="bg1"/>
                          </a:solidFill>
                          <a:effectLst/>
                        </a:rPr>
                        <a:t> </a:t>
                      </a:r>
                      <a:r>
                        <a:rPr lang="es-EC" sz="1800" u="none" strike="noStrike" dirty="0">
                          <a:solidFill>
                            <a:schemeClr val="bg1"/>
                          </a:solidFill>
                          <a:effectLst/>
                        </a:rPr>
                        <a:t>H 1T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u="none" strike="noStrike" dirty="0" smtClean="0">
                          <a:solidFill>
                            <a:schemeClr val="bg1"/>
                          </a:solidFill>
                          <a:effectLst/>
                        </a:rPr>
                        <a:t>4.96</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u="none" strike="noStrike" dirty="0" err="1">
                          <a:solidFill>
                            <a:schemeClr val="bg1"/>
                          </a:solidFill>
                          <a:effectLst/>
                        </a:rPr>
                        <a:t>desv</a:t>
                      </a:r>
                      <a:r>
                        <a:rPr lang="es-EC" sz="1800" u="none" strike="noStrike" dirty="0">
                          <a:solidFill>
                            <a:schemeClr val="bg1"/>
                          </a:solidFill>
                          <a:effectLst/>
                        </a:rPr>
                        <a:t> </a:t>
                      </a:r>
                      <a:r>
                        <a:rPr lang="es-EC" sz="1800" u="none" strike="noStrike" dirty="0" err="1">
                          <a:solidFill>
                            <a:schemeClr val="bg1"/>
                          </a:solidFill>
                          <a:effectLst/>
                        </a:rPr>
                        <a:t>est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u="none" strike="noStrike" dirty="0" smtClean="0">
                          <a:solidFill>
                            <a:schemeClr val="bg1"/>
                          </a:solidFill>
                          <a:effectLst/>
                        </a:rPr>
                        <a:t>0.93</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r>
            </a:tbl>
          </a:graphicData>
        </a:graphic>
      </p:graphicFrame>
      <p:sp>
        <p:nvSpPr>
          <p:cNvPr id="15" name="Marcador de contenido 2"/>
          <p:cNvSpPr txBox="1">
            <a:spLocks/>
          </p:cNvSpPr>
          <p:nvPr/>
        </p:nvSpPr>
        <p:spPr>
          <a:xfrm>
            <a:off x="7819557" y="2251984"/>
            <a:ext cx="1698253" cy="36272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Potencia</a:t>
            </a:r>
          </a:p>
          <a:p>
            <a:pPr marL="0" indent="0" algn="ctr">
              <a:buFont typeface="Wingdings 3" charset="2"/>
              <a:buNone/>
            </a:pPr>
            <a:endParaRPr lang="es-EC" dirty="0" smtClean="0"/>
          </a:p>
          <a:p>
            <a:pPr marL="0" indent="0">
              <a:buNone/>
            </a:pPr>
            <a:endParaRPr lang="es-EC" dirty="0"/>
          </a:p>
        </p:txBody>
      </p:sp>
      <p:sp>
        <p:nvSpPr>
          <p:cNvPr id="16" name="Marcador de contenido 2"/>
          <p:cNvSpPr txBox="1">
            <a:spLocks/>
          </p:cNvSpPr>
          <p:nvPr/>
        </p:nvSpPr>
        <p:spPr>
          <a:xfrm>
            <a:off x="7830288" y="4413489"/>
            <a:ext cx="1698253" cy="36272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Distancia</a:t>
            </a:r>
          </a:p>
          <a:p>
            <a:pPr marL="0" indent="0" algn="ctr">
              <a:buFont typeface="Wingdings 3" charset="2"/>
              <a:buNone/>
            </a:pPr>
            <a:endParaRPr lang="es-EC" dirty="0" smtClean="0"/>
          </a:p>
          <a:p>
            <a:pPr marL="0" indent="0">
              <a:buNone/>
            </a:pPr>
            <a:endParaRPr lang="es-EC" dirty="0"/>
          </a:p>
        </p:txBody>
      </p:sp>
    </p:spTree>
    <p:extLst>
      <p:ext uri="{BB962C8B-B14F-4D97-AF65-F5344CB8AC3E}">
        <p14:creationId xmlns:p14="http://schemas.microsoft.com/office/powerpoint/2010/main" val="614946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10050"/>
            <a:ext cx="8596668" cy="748391"/>
          </a:xfrm>
        </p:spPr>
        <p:txBody>
          <a:bodyPr/>
          <a:lstStyle/>
          <a:p>
            <a:r>
              <a:rPr lang="es-EC" dirty="0"/>
              <a:t>RESULTADOS Y DISCUSION</a:t>
            </a:r>
          </a:p>
        </p:txBody>
      </p:sp>
      <p:sp>
        <p:nvSpPr>
          <p:cNvPr id="5" name="Marcador de contenido 2"/>
          <p:cNvSpPr txBox="1">
            <a:spLocks/>
          </p:cNvSpPr>
          <p:nvPr/>
        </p:nvSpPr>
        <p:spPr>
          <a:xfrm>
            <a:off x="2289300" y="1124098"/>
            <a:ext cx="5372735" cy="493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Evaluación potencia segundo test</a:t>
            </a:r>
          </a:p>
        </p:txBody>
      </p:sp>
      <p:sp>
        <p:nvSpPr>
          <p:cNvPr id="6" name="Marcador de contenido 2"/>
          <p:cNvSpPr txBox="1">
            <a:spLocks/>
          </p:cNvSpPr>
          <p:nvPr/>
        </p:nvSpPr>
        <p:spPr>
          <a:xfrm>
            <a:off x="600955" y="814429"/>
            <a:ext cx="8800622" cy="493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OBJETIVO No.3</a:t>
            </a:r>
          </a:p>
          <a:p>
            <a:pPr marL="0" indent="0" algn="ctr">
              <a:buFont typeface="Wingdings 3" charset="2"/>
              <a:buNone/>
            </a:pPr>
            <a:endParaRPr lang="es-EC" dirty="0" smtClean="0"/>
          </a:p>
          <a:p>
            <a:pPr marL="0" indent="0" algn="ctr">
              <a:buFont typeface="Wingdings 3" charset="2"/>
              <a:buNone/>
            </a:pPr>
            <a:endParaRPr lang="es-EC" dirty="0" smtClean="0"/>
          </a:p>
          <a:p>
            <a:pPr marL="0" indent="0" algn="ctr">
              <a:buFont typeface="Wingdings 3" charset="2"/>
              <a:buNone/>
            </a:pPr>
            <a:endParaRPr lang="es-EC" dirty="0" smtClean="0"/>
          </a:p>
          <a:p>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1085064860"/>
              </p:ext>
            </p:extLst>
          </p:nvPr>
        </p:nvGraphicFramePr>
        <p:xfrm>
          <a:off x="2112582" y="1535253"/>
          <a:ext cx="5827027" cy="4991448"/>
        </p:xfrm>
        <a:graphic>
          <a:graphicData uri="http://schemas.openxmlformats.org/drawingml/2006/table">
            <a:tbl>
              <a:tblPr firstRow="1" firstCol="1" bandRow="1">
                <a:tableStyleId>{5C22544A-7EE6-4342-B048-85BDC9FD1C3A}</a:tableStyleId>
              </a:tblPr>
              <a:tblGrid>
                <a:gridCol w="1787063"/>
                <a:gridCol w="1853607"/>
                <a:gridCol w="1085874"/>
                <a:gridCol w="1100483"/>
              </a:tblGrid>
              <a:tr h="444616">
                <a:tc>
                  <a:txBody>
                    <a:bodyPr/>
                    <a:lstStyle/>
                    <a:p>
                      <a:pPr marL="0" marR="0" indent="0" algn="l">
                        <a:lnSpc>
                          <a:spcPct val="150000"/>
                        </a:lnSpc>
                        <a:spcBef>
                          <a:spcPts val="0"/>
                        </a:spcBef>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dirty="0">
                          <a:effectLst/>
                        </a:rPr>
                        <a:t>NOMBRE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c gridSpan="2">
                  <a:txBody>
                    <a:bodyPr/>
                    <a:lstStyle/>
                    <a:p>
                      <a:pPr marL="0" marR="0" indent="0" algn="ctr">
                        <a:lnSpc>
                          <a:spcPct val="150000"/>
                        </a:lnSpc>
                        <a:spcBef>
                          <a:spcPts val="0"/>
                        </a:spcBef>
                        <a:spcAft>
                          <a:spcPts val="0"/>
                        </a:spcAft>
                      </a:pPr>
                      <a:r>
                        <a:rPr lang="es-EC" sz="1600" dirty="0">
                          <a:effectLst/>
                        </a:rPr>
                        <a:t>2do Test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c hMerge="1">
                  <a:txBody>
                    <a:bodyPr/>
                    <a:lstStyle/>
                    <a:p>
                      <a:endParaRPr lang="es-EC"/>
                    </a:p>
                  </a:txBody>
                  <a:tcPr/>
                </a:tc>
              </a:tr>
              <a:tr h="444616">
                <a:tc>
                  <a:txBody>
                    <a:bodyPr/>
                    <a:lstStyle/>
                    <a:p>
                      <a:pPr indent="457200" algn="just"/>
                      <a:endParaRPr lang="es-EC" sz="1600" dirty="0">
                        <a:effectLst/>
                        <a:latin typeface="Calibri" panose="020F0502020204030204" pitchFamily="34" charset="0"/>
                      </a:endParaRPr>
                    </a:p>
                  </a:txBody>
                  <a:tcPr marL="66161" marR="66161" marT="0" marB="0"/>
                </a:tc>
                <a:tc>
                  <a:txBody>
                    <a:bodyPr/>
                    <a:lstStyle/>
                    <a:p>
                      <a:pPr marL="0" marR="0" indent="0" algn="l">
                        <a:lnSpc>
                          <a:spcPct val="150000"/>
                        </a:lnSpc>
                        <a:spcBef>
                          <a:spcPts val="0"/>
                        </a:spcBef>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a:effectLst/>
                        </a:rPr>
                        <a:t>Pot. W</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a:effectLst/>
                        </a:rPr>
                        <a:t>Dist. KM</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0944">
                <a:tc>
                  <a:txBody>
                    <a:bodyPr/>
                    <a:lstStyle/>
                    <a:p>
                      <a:pPr marL="0" marR="0" indent="0" algn="l">
                        <a:lnSpc>
                          <a:spcPct val="150000"/>
                        </a:lnSpc>
                        <a:spcBef>
                          <a:spcPts val="0"/>
                        </a:spcBef>
                        <a:spcAft>
                          <a:spcPts val="0"/>
                        </a:spcAft>
                      </a:pPr>
                      <a:r>
                        <a:rPr lang="en-US"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dirty="0">
                          <a:effectLst/>
                        </a:rPr>
                        <a:t>P.M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160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4.9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0944">
                <a:tc>
                  <a:txBody>
                    <a:bodyPr/>
                    <a:lstStyle/>
                    <a:p>
                      <a:pPr marL="0" marR="0" indent="0" algn="l">
                        <a:lnSpc>
                          <a:spcPct val="150000"/>
                        </a:lnSpc>
                        <a:spcBef>
                          <a:spcPts val="0"/>
                        </a:spcBef>
                        <a:spcAft>
                          <a:spcPts val="0"/>
                        </a:spcAft>
                      </a:pPr>
                      <a:r>
                        <a:rPr lang="en-US"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dirty="0">
                          <a:effectLst/>
                        </a:rPr>
                        <a:t>P.H</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210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6.7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0944">
                <a:tc>
                  <a:txBody>
                    <a:bodyPr/>
                    <a:lstStyle/>
                    <a:p>
                      <a:pPr marL="0" marR="0" indent="0" algn="l">
                        <a:lnSpc>
                          <a:spcPct val="150000"/>
                        </a:lnSpc>
                        <a:spcBef>
                          <a:spcPts val="0"/>
                        </a:spcBef>
                        <a:spcAft>
                          <a:spcPts val="0"/>
                        </a:spcAft>
                      </a:pPr>
                      <a:r>
                        <a:rPr lang="en-US"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dirty="0">
                          <a:effectLst/>
                        </a:rPr>
                        <a:t>J.J</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187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6.1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0944">
                <a:tc>
                  <a:txBody>
                    <a:bodyPr/>
                    <a:lstStyle/>
                    <a:p>
                      <a:pPr marL="0" marR="0" indent="0" algn="l">
                        <a:lnSpc>
                          <a:spcPct val="150000"/>
                        </a:lnSpc>
                        <a:spcBef>
                          <a:spcPts val="0"/>
                        </a:spcBef>
                        <a:spcAft>
                          <a:spcPts val="0"/>
                        </a:spcAft>
                      </a:pPr>
                      <a:r>
                        <a:rPr lang="en-US"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dirty="0">
                          <a:effectLst/>
                        </a:rPr>
                        <a:t>V.J</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effectLst/>
                        </a:rPr>
                        <a:t>130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5.</a:t>
                      </a: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0944">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dirty="0">
                          <a:effectLst/>
                        </a:rPr>
                        <a:t>C.C</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120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3.7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0944">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dirty="0">
                          <a:effectLst/>
                        </a:rPr>
                        <a:t>A.M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80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3.6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0944">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dirty="0">
                          <a:effectLst/>
                        </a:rPr>
                        <a:t>A.O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96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0944">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a:effectLst/>
                        </a:rPr>
                        <a:t>C.D</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163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5.6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0944">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a:effectLst/>
                        </a:rPr>
                        <a:t>A.M</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116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4.9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0944">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a:effectLst/>
                        </a:rPr>
                        <a:t>D.R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180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444616">
                <a:tc>
                  <a:txBody>
                    <a:bodyPr/>
                    <a:lstStyle/>
                    <a:p>
                      <a:pPr marL="0" marR="0" indent="0" algn="l">
                        <a:lnSpc>
                          <a:spcPct val="150000"/>
                        </a:lnSpc>
                        <a:spcBef>
                          <a:spcPts val="0"/>
                        </a:spcBef>
                        <a:spcAft>
                          <a:spcPts val="0"/>
                        </a:spcAft>
                      </a:pPr>
                      <a:r>
                        <a:rPr lang="es-EC" sz="1600" dirty="0" smtClean="0">
                          <a:effectLst/>
                        </a:rPr>
                        <a:t>PROMEDIOS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c>
                  <a:txBody>
                    <a:bodyPr/>
                    <a:lstStyle/>
                    <a:p>
                      <a:pPr marL="0" marR="0" indent="0" algn="l">
                        <a:lnSpc>
                          <a:spcPct val="150000"/>
                        </a:lnSpc>
                        <a:spcBef>
                          <a:spcPts val="0"/>
                        </a:spcBef>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800" dirty="0">
                          <a:solidFill>
                            <a:srgbClr val="FF0000"/>
                          </a:solidFill>
                          <a:effectLst/>
                        </a:rPr>
                        <a:t>144.2</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800" dirty="0">
                          <a:solidFill>
                            <a:srgbClr val="FF0000"/>
                          </a:solidFill>
                          <a:effectLst/>
                        </a:rPr>
                        <a:t>5.2</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bl>
          </a:graphicData>
        </a:graphic>
      </p:graphicFrame>
      <p:sp>
        <p:nvSpPr>
          <p:cNvPr id="9" name="Elipse 8"/>
          <p:cNvSpPr/>
          <p:nvPr/>
        </p:nvSpPr>
        <p:spPr>
          <a:xfrm>
            <a:off x="6373932" y="3561780"/>
            <a:ext cx="463639" cy="257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6425448" y="4673302"/>
            <a:ext cx="463639" cy="257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p:cNvSpPr/>
          <p:nvPr/>
        </p:nvSpPr>
        <p:spPr>
          <a:xfrm>
            <a:off x="7485959" y="4310685"/>
            <a:ext cx="463639" cy="257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p:cNvSpPr/>
          <p:nvPr/>
        </p:nvSpPr>
        <p:spPr>
          <a:xfrm>
            <a:off x="7546134" y="5769853"/>
            <a:ext cx="463639" cy="257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455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9"/>
                                        </p:tgtEl>
                                        <p:attrNameLst>
                                          <p:attrName>style.color</p:attrName>
                                        </p:attrNameLst>
                                      </p:cBhvr>
                                      <p:to>
                                        <a:schemeClr val="bg1"/>
                                      </p:to>
                                    </p:animClr>
                                    <p:animClr clrSpc="rgb" dir="cw">
                                      <p:cBhvr>
                                        <p:cTn id="7" dur="250" autoRev="1" fill="remove"/>
                                        <p:tgtEl>
                                          <p:spTgt spid="9"/>
                                        </p:tgtEl>
                                        <p:attrNameLst>
                                          <p:attrName>fillcolor</p:attrName>
                                        </p:attrNameLst>
                                      </p:cBhvr>
                                      <p:to>
                                        <a:schemeClr val="bg1"/>
                                      </p:to>
                                    </p:animClr>
                                    <p:set>
                                      <p:cBhvr>
                                        <p:cTn id="8" dur="250" autoRev="1" fill="remove"/>
                                        <p:tgtEl>
                                          <p:spTgt spid="9"/>
                                        </p:tgtEl>
                                        <p:attrNameLst>
                                          <p:attrName>fill.type</p:attrName>
                                        </p:attrNameLst>
                                      </p:cBhvr>
                                      <p:to>
                                        <p:strVal val="solid"/>
                                      </p:to>
                                    </p:set>
                                    <p:set>
                                      <p:cBhvr>
                                        <p:cTn id="9" dur="250" autoRev="1" fill="remove"/>
                                        <p:tgtEl>
                                          <p:spTgt spid="9"/>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10"/>
                                        </p:tgtEl>
                                        <p:attrNameLst>
                                          <p:attrName>style.color</p:attrName>
                                        </p:attrNameLst>
                                      </p:cBhvr>
                                      <p:to>
                                        <a:schemeClr val="bg1"/>
                                      </p:to>
                                    </p:animClr>
                                    <p:animClr clrSpc="rgb" dir="cw">
                                      <p:cBhvr>
                                        <p:cTn id="14" dur="250" autoRev="1" fill="remove"/>
                                        <p:tgtEl>
                                          <p:spTgt spid="10"/>
                                        </p:tgtEl>
                                        <p:attrNameLst>
                                          <p:attrName>fillcolor</p:attrName>
                                        </p:attrNameLst>
                                      </p:cBhvr>
                                      <p:to>
                                        <a:schemeClr val="bg1"/>
                                      </p:to>
                                    </p:animClr>
                                    <p:set>
                                      <p:cBhvr>
                                        <p:cTn id="15" dur="250" autoRev="1" fill="remove"/>
                                        <p:tgtEl>
                                          <p:spTgt spid="10"/>
                                        </p:tgtEl>
                                        <p:attrNameLst>
                                          <p:attrName>fill.type</p:attrName>
                                        </p:attrNameLst>
                                      </p:cBhvr>
                                      <p:to>
                                        <p:strVal val="solid"/>
                                      </p:to>
                                    </p:set>
                                    <p:set>
                                      <p:cBhvr>
                                        <p:cTn id="16" dur="250" autoRev="1" fill="remove"/>
                                        <p:tgtEl>
                                          <p:spTgt spid="10"/>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11"/>
                                        </p:tgtEl>
                                        <p:attrNameLst>
                                          <p:attrName>style.color</p:attrName>
                                        </p:attrNameLst>
                                      </p:cBhvr>
                                      <p:to>
                                        <a:schemeClr val="bg1"/>
                                      </p:to>
                                    </p:animClr>
                                    <p:animClr clrSpc="rgb" dir="cw">
                                      <p:cBhvr>
                                        <p:cTn id="21" dur="250" autoRev="1" fill="remove"/>
                                        <p:tgtEl>
                                          <p:spTgt spid="11"/>
                                        </p:tgtEl>
                                        <p:attrNameLst>
                                          <p:attrName>fillcolor</p:attrName>
                                        </p:attrNameLst>
                                      </p:cBhvr>
                                      <p:to>
                                        <a:schemeClr val="bg1"/>
                                      </p:to>
                                    </p:animClr>
                                    <p:set>
                                      <p:cBhvr>
                                        <p:cTn id="22" dur="250" autoRev="1" fill="remove"/>
                                        <p:tgtEl>
                                          <p:spTgt spid="11"/>
                                        </p:tgtEl>
                                        <p:attrNameLst>
                                          <p:attrName>fill.type</p:attrName>
                                        </p:attrNameLst>
                                      </p:cBhvr>
                                      <p:to>
                                        <p:strVal val="solid"/>
                                      </p:to>
                                    </p:set>
                                    <p:set>
                                      <p:cBhvr>
                                        <p:cTn id="23" dur="250" autoRev="1" fill="remove"/>
                                        <p:tgtEl>
                                          <p:spTgt spid="11"/>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12"/>
                                        </p:tgtEl>
                                        <p:attrNameLst>
                                          <p:attrName>style.color</p:attrName>
                                        </p:attrNameLst>
                                      </p:cBhvr>
                                      <p:to>
                                        <a:schemeClr val="bg1"/>
                                      </p:to>
                                    </p:animClr>
                                    <p:animClr clrSpc="rgb" dir="cw">
                                      <p:cBhvr>
                                        <p:cTn id="28" dur="250" autoRev="1" fill="remove"/>
                                        <p:tgtEl>
                                          <p:spTgt spid="12"/>
                                        </p:tgtEl>
                                        <p:attrNameLst>
                                          <p:attrName>fillcolor</p:attrName>
                                        </p:attrNameLst>
                                      </p:cBhvr>
                                      <p:to>
                                        <a:schemeClr val="bg1"/>
                                      </p:to>
                                    </p:animClr>
                                    <p:set>
                                      <p:cBhvr>
                                        <p:cTn id="29" dur="250" autoRev="1" fill="remove"/>
                                        <p:tgtEl>
                                          <p:spTgt spid="12"/>
                                        </p:tgtEl>
                                        <p:attrNameLst>
                                          <p:attrName>fill.type</p:attrName>
                                        </p:attrNameLst>
                                      </p:cBhvr>
                                      <p:to>
                                        <p:strVal val="solid"/>
                                      </p:to>
                                    </p:set>
                                    <p:set>
                                      <p:cBhvr>
                                        <p:cTn id="30"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46990"/>
            <a:ext cx="8596668" cy="794279"/>
          </a:xfrm>
        </p:spPr>
        <p:txBody>
          <a:bodyPr/>
          <a:lstStyle/>
          <a:p>
            <a:r>
              <a:rPr lang="es-EC" dirty="0"/>
              <a:t>RESULTADOS Y DISCUSION</a:t>
            </a:r>
          </a:p>
        </p:txBody>
      </p:sp>
      <p:sp>
        <p:nvSpPr>
          <p:cNvPr id="5" name="Marcador de contenido 2"/>
          <p:cNvSpPr txBox="1">
            <a:spLocks/>
          </p:cNvSpPr>
          <p:nvPr/>
        </p:nvSpPr>
        <p:spPr>
          <a:xfrm>
            <a:off x="2289300" y="1045282"/>
            <a:ext cx="5372735" cy="493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Evaluación potencia </a:t>
            </a:r>
            <a:r>
              <a:rPr lang="es-EC" dirty="0" smtClean="0">
                <a:solidFill>
                  <a:schemeClr val="accent1"/>
                </a:solidFill>
              </a:rPr>
              <a:t>por género </a:t>
            </a:r>
            <a:r>
              <a:rPr lang="es-EC" dirty="0" smtClean="0"/>
              <a:t>segundo test </a:t>
            </a:r>
          </a:p>
          <a:p>
            <a:pPr marL="0" indent="0" algn="ctr">
              <a:buFont typeface="Wingdings 3" charset="2"/>
              <a:buNone/>
            </a:pPr>
            <a:endParaRPr lang="es-EC" dirty="0" smtClean="0"/>
          </a:p>
          <a:p>
            <a:pPr marL="0" indent="0" algn="ctr">
              <a:buFont typeface="Wingdings 3" charset="2"/>
              <a:buNone/>
            </a:pPr>
            <a:endParaRPr lang="es-EC" dirty="0" smtClean="0"/>
          </a:p>
          <a:p>
            <a:pPr marL="0" indent="0">
              <a:buNone/>
            </a:pPr>
            <a:endParaRPr lang="es-EC" dirty="0"/>
          </a:p>
        </p:txBody>
      </p:sp>
      <p:sp>
        <p:nvSpPr>
          <p:cNvPr id="6" name="Marcador de contenido 2"/>
          <p:cNvSpPr txBox="1">
            <a:spLocks/>
          </p:cNvSpPr>
          <p:nvPr/>
        </p:nvSpPr>
        <p:spPr>
          <a:xfrm>
            <a:off x="600955" y="751360"/>
            <a:ext cx="8800622" cy="493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OBJETIVO No.3</a:t>
            </a:r>
          </a:p>
          <a:p>
            <a:pPr marL="0" indent="0" algn="ctr">
              <a:buFont typeface="Wingdings 3" charset="2"/>
              <a:buNone/>
            </a:pPr>
            <a:endParaRPr lang="es-EC" dirty="0" smtClean="0"/>
          </a:p>
          <a:p>
            <a:pPr marL="0" indent="0" algn="ctr">
              <a:buFont typeface="Wingdings 3" charset="2"/>
              <a:buNone/>
            </a:pPr>
            <a:endParaRPr lang="es-EC" dirty="0" smtClean="0"/>
          </a:p>
          <a:p>
            <a:pPr marL="0" indent="0" algn="ctr">
              <a:buFont typeface="Wingdings 3" charset="2"/>
              <a:buNone/>
            </a:pPr>
            <a:endParaRPr lang="es-EC" dirty="0" smtClean="0"/>
          </a:p>
          <a:p>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2906483940"/>
              </p:ext>
            </p:extLst>
          </p:nvPr>
        </p:nvGraphicFramePr>
        <p:xfrm>
          <a:off x="4142779" y="1902070"/>
          <a:ext cx="5710672" cy="4800600"/>
        </p:xfrm>
        <a:graphic>
          <a:graphicData uri="http://schemas.openxmlformats.org/drawingml/2006/table">
            <a:tbl>
              <a:tblPr firstRow="1" firstCol="1" bandRow="1">
                <a:tableStyleId>{5C22544A-7EE6-4342-B048-85BDC9FD1C3A}</a:tableStyleId>
              </a:tblPr>
              <a:tblGrid>
                <a:gridCol w="1751379"/>
                <a:gridCol w="1816594"/>
                <a:gridCol w="1064191"/>
                <a:gridCol w="1078508"/>
              </a:tblGrid>
              <a:tr h="358028">
                <a:tc>
                  <a:txBody>
                    <a:bodyPr/>
                    <a:lstStyle/>
                    <a:p>
                      <a:pPr marL="0" marR="0" indent="0" algn="l">
                        <a:lnSpc>
                          <a:spcPct val="150000"/>
                        </a:lnSpc>
                        <a:spcBef>
                          <a:spcPts val="0"/>
                        </a:spcBef>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dirty="0">
                          <a:effectLst/>
                        </a:rPr>
                        <a:t>NOMBRE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c gridSpan="2">
                  <a:txBody>
                    <a:bodyPr/>
                    <a:lstStyle/>
                    <a:p>
                      <a:pPr marL="0" marR="0" indent="0" algn="ctr">
                        <a:lnSpc>
                          <a:spcPct val="150000"/>
                        </a:lnSpc>
                        <a:spcBef>
                          <a:spcPts val="0"/>
                        </a:spcBef>
                        <a:spcAft>
                          <a:spcPts val="0"/>
                        </a:spcAft>
                      </a:pPr>
                      <a:r>
                        <a:rPr lang="es-EC" sz="1600" dirty="0">
                          <a:effectLst/>
                        </a:rPr>
                        <a:t>2do Test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c hMerge="1">
                  <a:txBody>
                    <a:bodyPr/>
                    <a:lstStyle/>
                    <a:p>
                      <a:endParaRPr lang="es-EC"/>
                    </a:p>
                  </a:txBody>
                  <a:tcPr/>
                </a:tc>
              </a:tr>
              <a:tr h="358028">
                <a:tc>
                  <a:txBody>
                    <a:bodyPr/>
                    <a:lstStyle/>
                    <a:p>
                      <a:pPr indent="457200" algn="just"/>
                      <a:endParaRPr lang="es-EC" sz="1600">
                        <a:effectLst/>
                        <a:latin typeface="Calibri" panose="020F0502020204030204" pitchFamily="34" charset="0"/>
                      </a:endParaRPr>
                    </a:p>
                  </a:txBody>
                  <a:tcPr marL="66161" marR="66161" marT="0" marB="0"/>
                </a:tc>
                <a:tc>
                  <a:txBody>
                    <a:bodyPr/>
                    <a:lstStyle/>
                    <a:p>
                      <a:pPr marL="0" marR="0" indent="0" algn="l">
                        <a:lnSpc>
                          <a:spcPct val="150000"/>
                        </a:lnSpc>
                        <a:spcBef>
                          <a:spcPts val="0"/>
                        </a:spcBef>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a:effectLst/>
                        </a:rPr>
                        <a:t>Pot. W</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a:effectLst/>
                        </a:rPr>
                        <a:t>Dist. KM</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44327">
                <a:tc>
                  <a:txBody>
                    <a:bodyPr/>
                    <a:lstStyle/>
                    <a:p>
                      <a:pPr marL="0" marR="0" indent="0" algn="l">
                        <a:lnSpc>
                          <a:spcPct val="150000"/>
                        </a:lnSpc>
                        <a:spcBef>
                          <a:spcPts val="0"/>
                        </a:spcBef>
                        <a:spcAft>
                          <a:spcPts val="0"/>
                        </a:spcAft>
                      </a:pPr>
                      <a:r>
                        <a:rPr lang="en-US"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dirty="0">
                          <a:solidFill>
                            <a:srgbClr val="00B0F0"/>
                          </a:solidFill>
                          <a:effectLst/>
                        </a:rPr>
                        <a:t>P.M</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solidFill>
                            <a:srgbClr val="00B0F0"/>
                          </a:solidFill>
                          <a:effectLst/>
                        </a:rPr>
                        <a:t>160</a:t>
                      </a:r>
                      <a:endParaRPr lang="es-EC" sz="160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solidFill>
                            <a:srgbClr val="00B0F0"/>
                          </a:solidFill>
                          <a:effectLst/>
                        </a:rPr>
                        <a:t>4.9</a:t>
                      </a:r>
                      <a:endParaRPr lang="es-EC" sz="160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44327">
                <a:tc>
                  <a:txBody>
                    <a:bodyPr/>
                    <a:lstStyle/>
                    <a:p>
                      <a:pPr marL="0" marR="0" indent="0" algn="l">
                        <a:lnSpc>
                          <a:spcPct val="150000"/>
                        </a:lnSpc>
                        <a:spcBef>
                          <a:spcPts val="0"/>
                        </a:spcBef>
                        <a:spcAft>
                          <a:spcPts val="0"/>
                        </a:spcAft>
                      </a:pPr>
                      <a:r>
                        <a:rPr lang="en-US"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dirty="0">
                          <a:solidFill>
                            <a:srgbClr val="00B0F0"/>
                          </a:solidFill>
                          <a:effectLst/>
                        </a:rPr>
                        <a:t>P.H</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solidFill>
                            <a:srgbClr val="00B0F0"/>
                          </a:solidFill>
                          <a:effectLst/>
                        </a:rPr>
                        <a:t>210</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solidFill>
                            <a:srgbClr val="00B0F0"/>
                          </a:solidFill>
                          <a:effectLst/>
                        </a:rPr>
                        <a:t>6.7</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44327">
                <a:tc>
                  <a:txBody>
                    <a:bodyPr/>
                    <a:lstStyle/>
                    <a:p>
                      <a:pPr marL="0" marR="0" indent="0" algn="l">
                        <a:lnSpc>
                          <a:spcPct val="150000"/>
                        </a:lnSpc>
                        <a:spcBef>
                          <a:spcPts val="0"/>
                        </a:spcBef>
                        <a:spcAft>
                          <a:spcPts val="0"/>
                        </a:spcAft>
                      </a:pPr>
                      <a:r>
                        <a:rPr lang="en-US"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dirty="0">
                          <a:solidFill>
                            <a:srgbClr val="00B0F0"/>
                          </a:solidFill>
                          <a:effectLst/>
                        </a:rPr>
                        <a:t>J.J</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solidFill>
                            <a:srgbClr val="00B0F0"/>
                          </a:solidFill>
                          <a:effectLst/>
                        </a:rPr>
                        <a:t>187</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solidFill>
                            <a:srgbClr val="00B0F0"/>
                          </a:solidFill>
                          <a:effectLst/>
                        </a:rPr>
                        <a:t>6.1</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44327">
                <a:tc>
                  <a:txBody>
                    <a:bodyPr/>
                    <a:lstStyle/>
                    <a:p>
                      <a:pPr marL="0" marR="0" indent="0" algn="l">
                        <a:lnSpc>
                          <a:spcPct val="150000"/>
                        </a:lnSpc>
                        <a:spcBef>
                          <a:spcPts val="0"/>
                        </a:spcBef>
                        <a:spcAft>
                          <a:spcPts val="0"/>
                        </a:spcAft>
                      </a:pPr>
                      <a:r>
                        <a:rPr lang="en-US"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dirty="0">
                          <a:solidFill>
                            <a:srgbClr val="7030A0"/>
                          </a:solidFill>
                          <a:effectLst/>
                        </a:rPr>
                        <a:t>V.J</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solidFill>
                            <a:srgbClr val="7030A0"/>
                          </a:solidFill>
                          <a:effectLst/>
                        </a:rPr>
                        <a:t>130</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solidFill>
                            <a:srgbClr val="7030A0"/>
                          </a:solidFill>
                          <a:effectLst/>
                        </a:rPr>
                        <a:t>5.</a:t>
                      </a:r>
                      <a:r>
                        <a:rPr lang="es-EC" sz="1600" dirty="0">
                          <a:solidFill>
                            <a:srgbClr val="7030A0"/>
                          </a:solidFill>
                          <a:effectLst/>
                        </a:rPr>
                        <a:t>5</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44327">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dirty="0">
                          <a:solidFill>
                            <a:srgbClr val="00B0F0"/>
                          </a:solidFill>
                          <a:effectLst/>
                        </a:rPr>
                        <a:t>C.C</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solidFill>
                            <a:srgbClr val="00B0F0"/>
                          </a:solidFill>
                          <a:effectLst/>
                        </a:rPr>
                        <a:t>120</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solidFill>
                            <a:srgbClr val="00B0F0"/>
                          </a:solidFill>
                          <a:effectLst/>
                        </a:rPr>
                        <a:t>3.7</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44327">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dirty="0">
                          <a:solidFill>
                            <a:srgbClr val="7030A0"/>
                          </a:solidFill>
                          <a:effectLst/>
                        </a:rPr>
                        <a:t>A.M</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solidFill>
                            <a:srgbClr val="7030A0"/>
                          </a:solidFill>
                          <a:effectLst/>
                        </a:rPr>
                        <a:t>80</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solidFill>
                            <a:srgbClr val="7030A0"/>
                          </a:solidFill>
                          <a:effectLst/>
                        </a:rPr>
                        <a:t>3.6</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44327">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dirty="0">
                          <a:solidFill>
                            <a:srgbClr val="7030A0"/>
                          </a:solidFill>
                          <a:effectLst/>
                        </a:rPr>
                        <a:t>A.O</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solidFill>
                            <a:srgbClr val="7030A0"/>
                          </a:solidFill>
                          <a:effectLst/>
                        </a:rPr>
                        <a:t>96</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solidFill>
                            <a:srgbClr val="7030A0"/>
                          </a:solidFill>
                          <a:effectLst/>
                        </a:rPr>
                        <a:t>4</a:t>
                      </a:r>
                      <a:endParaRPr lang="es-EC"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44327">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dirty="0">
                          <a:solidFill>
                            <a:srgbClr val="7030A0"/>
                          </a:solidFill>
                          <a:effectLst/>
                        </a:rPr>
                        <a:t>C.D</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solidFill>
                            <a:srgbClr val="7030A0"/>
                          </a:solidFill>
                          <a:effectLst/>
                        </a:rPr>
                        <a:t>163</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solidFill>
                            <a:srgbClr val="7030A0"/>
                          </a:solidFill>
                          <a:effectLst/>
                        </a:rPr>
                        <a:t>5.6</a:t>
                      </a:r>
                      <a:endParaRPr lang="es-EC"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44327">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dirty="0">
                          <a:solidFill>
                            <a:srgbClr val="7030A0"/>
                          </a:solidFill>
                          <a:effectLst/>
                        </a:rPr>
                        <a:t>A.M</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solidFill>
                            <a:srgbClr val="7030A0"/>
                          </a:solidFill>
                          <a:effectLst/>
                        </a:rPr>
                        <a:t>116</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solidFill>
                            <a:srgbClr val="7030A0"/>
                          </a:solidFill>
                          <a:effectLst/>
                        </a:rPr>
                        <a:t>4.9</a:t>
                      </a:r>
                      <a:endParaRPr lang="es-EC"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44327">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dirty="0">
                          <a:solidFill>
                            <a:srgbClr val="00B0F0"/>
                          </a:solidFill>
                          <a:effectLst/>
                        </a:rPr>
                        <a:t>D.R</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solidFill>
                            <a:srgbClr val="00B0F0"/>
                          </a:solidFill>
                          <a:effectLst/>
                        </a:rPr>
                        <a:t>180</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solidFill>
                            <a:srgbClr val="00B0F0"/>
                          </a:solidFill>
                          <a:effectLst/>
                        </a:rPr>
                        <a:t>7</a:t>
                      </a:r>
                      <a:endParaRPr lang="es-EC"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69641">
                <a:tc>
                  <a:txBody>
                    <a:bodyPr/>
                    <a:lstStyle/>
                    <a:p>
                      <a:pPr marL="0" marR="0" indent="0" algn="l">
                        <a:lnSpc>
                          <a:spcPct val="150000"/>
                        </a:lnSpc>
                        <a:spcBef>
                          <a:spcPts val="0"/>
                        </a:spcBef>
                        <a:spcAft>
                          <a:spcPts val="0"/>
                        </a:spcAft>
                      </a:pPr>
                      <a:r>
                        <a:rPr lang="es-EC" sz="1600" dirty="0" smtClean="0">
                          <a:effectLst/>
                        </a:rPr>
                        <a:t>PROMEDIOS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c>
                  <a:txBody>
                    <a:bodyPr/>
                    <a:lstStyle/>
                    <a:p>
                      <a:pPr marL="0" marR="0" indent="0" algn="l">
                        <a:lnSpc>
                          <a:spcPct val="150000"/>
                        </a:lnSpc>
                        <a:spcBef>
                          <a:spcPts val="0"/>
                        </a:spcBef>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800" dirty="0">
                          <a:solidFill>
                            <a:srgbClr val="FF0000"/>
                          </a:solidFill>
                          <a:effectLst/>
                        </a:rPr>
                        <a:t>144.2</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800" dirty="0">
                          <a:solidFill>
                            <a:srgbClr val="FF0000"/>
                          </a:solidFill>
                          <a:effectLst/>
                        </a:rPr>
                        <a:t>5.2</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778799253"/>
              </p:ext>
            </p:extLst>
          </p:nvPr>
        </p:nvGraphicFramePr>
        <p:xfrm>
          <a:off x="424930" y="2601192"/>
          <a:ext cx="3418970" cy="1531624"/>
        </p:xfrm>
        <a:graphic>
          <a:graphicData uri="http://schemas.openxmlformats.org/drawingml/2006/table">
            <a:tbl>
              <a:tblPr>
                <a:tableStyleId>{5C22544A-7EE6-4342-B048-85BDC9FD1C3A}</a:tableStyleId>
              </a:tblPr>
              <a:tblGrid>
                <a:gridCol w="1011917"/>
                <a:gridCol w="547298"/>
                <a:gridCol w="1030207"/>
                <a:gridCol w="829548"/>
              </a:tblGrid>
              <a:tr h="630189">
                <a:tc>
                  <a:txBody>
                    <a:bodyPr/>
                    <a:lstStyle/>
                    <a:p>
                      <a:pPr algn="l" fontAlgn="b"/>
                      <a:r>
                        <a:rPr lang="es-EC" sz="2000" u="none" strike="noStrike" dirty="0" err="1">
                          <a:solidFill>
                            <a:schemeClr val="bg1"/>
                          </a:solidFill>
                          <a:effectLst/>
                        </a:rPr>
                        <a:t>Prom</a:t>
                      </a:r>
                      <a:r>
                        <a:rPr lang="es-EC" sz="1800" u="none" strike="noStrike" dirty="0">
                          <a:solidFill>
                            <a:schemeClr val="bg1"/>
                          </a:solidFill>
                          <a:effectLst/>
                        </a:rPr>
                        <a:t> </a:t>
                      </a:r>
                      <a:r>
                        <a:rPr lang="es-EC" sz="1800" u="none" strike="noStrike" dirty="0" smtClean="0">
                          <a:solidFill>
                            <a:schemeClr val="bg1"/>
                          </a:solidFill>
                          <a:effectLst/>
                        </a:rPr>
                        <a:t>W.</a:t>
                      </a:r>
                    </a:p>
                    <a:p>
                      <a:pPr algn="l" fontAlgn="b"/>
                      <a:r>
                        <a:rPr lang="es-EC" sz="1800" u="none" strike="noStrike" dirty="0" smtClean="0">
                          <a:solidFill>
                            <a:schemeClr val="bg1"/>
                          </a:solidFill>
                          <a:effectLst/>
                        </a:rPr>
                        <a:t> </a:t>
                      </a:r>
                      <a:r>
                        <a:rPr lang="es-EC" sz="1800" u="none" strike="noStrike" dirty="0">
                          <a:solidFill>
                            <a:schemeClr val="bg1"/>
                          </a:solidFill>
                          <a:effectLst/>
                        </a:rPr>
                        <a:t>M 1T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u="none" strike="noStrike" dirty="0" smtClean="0">
                          <a:solidFill>
                            <a:schemeClr val="bg1"/>
                          </a:solidFill>
                          <a:effectLst/>
                        </a:rPr>
                        <a:t>117</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u="none" strike="noStrike" dirty="0" err="1">
                          <a:solidFill>
                            <a:schemeClr val="bg1"/>
                          </a:solidFill>
                          <a:effectLst/>
                        </a:rPr>
                        <a:t>desv</a:t>
                      </a:r>
                      <a:r>
                        <a:rPr lang="es-EC" sz="1800" u="none" strike="noStrike" dirty="0">
                          <a:solidFill>
                            <a:schemeClr val="bg1"/>
                          </a:solidFill>
                          <a:effectLst/>
                        </a:rPr>
                        <a:t> </a:t>
                      </a:r>
                      <a:r>
                        <a:rPr lang="es-EC" sz="1800" u="none" strike="noStrike" dirty="0" err="1">
                          <a:solidFill>
                            <a:schemeClr val="bg1"/>
                          </a:solidFill>
                          <a:effectLst/>
                        </a:rPr>
                        <a:t>est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u="none" strike="noStrike" dirty="0" smtClean="0">
                          <a:solidFill>
                            <a:schemeClr val="bg1"/>
                          </a:solidFill>
                          <a:effectLst/>
                        </a:rPr>
                        <a:t>32</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r>
              <a:tr h="303877">
                <a:tc>
                  <a:txBody>
                    <a:bodyPr/>
                    <a:lstStyle/>
                    <a:p>
                      <a:pPr algn="l" fontAlgn="b"/>
                      <a:endParaRPr lang="es-EC" sz="1800" b="0"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dirty="0">
                        <a:solidFill>
                          <a:schemeClr val="bg1"/>
                        </a:solidFill>
                        <a:effectLst/>
                        <a:latin typeface="Calibri" panose="020F0502020204030204" pitchFamily="34" charset="0"/>
                      </a:endParaRPr>
                    </a:p>
                  </a:txBody>
                  <a:tcPr marL="9525" marR="9525" marT="9525" marB="0" anchor="ctr"/>
                </a:tc>
              </a:tr>
              <a:tr h="597558">
                <a:tc>
                  <a:txBody>
                    <a:bodyPr/>
                    <a:lstStyle/>
                    <a:p>
                      <a:pPr algn="l" fontAlgn="b"/>
                      <a:r>
                        <a:rPr lang="es-EC" sz="1800" u="none" strike="noStrike" dirty="0" err="1">
                          <a:solidFill>
                            <a:schemeClr val="bg1"/>
                          </a:solidFill>
                          <a:effectLst/>
                        </a:rPr>
                        <a:t>Prom</a:t>
                      </a:r>
                      <a:r>
                        <a:rPr lang="es-EC" sz="1800" u="none" strike="noStrike" dirty="0">
                          <a:solidFill>
                            <a:schemeClr val="bg1"/>
                          </a:solidFill>
                          <a:effectLst/>
                        </a:rPr>
                        <a:t> </a:t>
                      </a:r>
                      <a:r>
                        <a:rPr lang="es-EC" sz="1800" u="none" strike="noStrike" dirty="0" smtClean="0">
                          <a:solidFill>
                            <a:schemeClr val="bg1"/>
                          </a:solidFill>
                          <a:effectLst/>
                        </a:rPr>
                        <a:t>W.</a:t>
                      </a:r>
                    </a:p>
                    <a:p>
                      <a:pPr algn="l" fontAlgn="b"/>
                      <a:r>
                        <a:rPr lang="es-EC" sz="1800" u="none" strike="noStrike" dirty="0" smtClean="0">
                          <a:solidFill>
                            <a:schemeClr val="bg1"/>
                          </a:solidFill>
                          <a:effectLst/>
                        </a:rPr>
                        <a:t> </a:t>
                      </a:r>
                      <a:r>
                        <a:rPr lang="es-EC" sz="1800" u="none" strike="noStrike" dirty="0">
                          <a:solidFill>
                            <a:schemeClr val="bg1"/>
                          </a:solidFill>
                          <a:effectLst/>
                        </a:rPr>
                        <a:t>H 1T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u="none" strike="noStrike" dirty="0" smtClean="0">
                          <a:solidFill>
                            <a:schemeClr val="bg1"/>
                          </a:solidFill>
                          <a:effectLst/>
                        </a:rPr>
                        <a:t>171</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u="none" strike="noStrike" dirty="0" err="1">
                          <a:solidFill>
                            <a:schemeClr val="bg1"/>
                          </a:solidFill>
                          <a:effectLst/>
                        </a:rPr>
                        <a:t>desv</a:t>
                      </a:r>
                      <a:r>
                        <a:rPr lang="es-EC" sz="1800" u="none" strike="noStrike" dirty="0">
                          <a:solidFill>
                            <a:schemeClr val="bg1"/>
                          </a:solidFill>
                          <a:effectLst/>
                        </a:rPr>
                        <a:t> </a:t>
                      </a:r>
                      <a:r>
                        <a:rPr lang="es-EC" sz="1800" u="none" strike="noStrike" dirty="0" err="1">
                          <a:solidFill>
                            <a:schemeClr val="bg1"/>
                          </a:solidFill>
                          <a:effectLst/>
                        </a:rPr>
                        <a:t>est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u="none" strike="noStrike" dirty="0" smtClean="0">
                          <a:solidFill>
                            <a:schemeClr val="bg1"/>
                          </a:solidFill>
                          <a:effectLst/>
                        </a:rPr>
                        <a:t>33.83</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1094330338"/>
              </p:ext>
            </p:extLst>
          </p:nvPr>
        </p:nvGraphicFramePr>
        <p:xfrm>
          <a:off x="454314" y="4822874"/>
          <a:ext cx="3418970" cy="1498993"/>
        </p:xfrm>
        <a:graphic>
          <a:graphicData uri="http://schemas.openxmlformats.org/drawingml/2006/table">
            <a:tbl>
              <a:tblPr>
                <a:tableStyleId>{5C22544A-7EE6-4342-B048-85BDC9FD1C3A}</a:tableStyleId>
              </a:tblPr>
              <a:tblGrid>
                <a:gridCol w="1030843"/>
                <a:gridCol w="671010"/>
                <a:gridCol w="922638"/>
                <a:gridCol w="794479"/>
              </a:tblGrid>
              <a:tr h="597558">
                <a:tc>
                  <a:txBody>
                    <a:bodyPr/>
                    <a:lstStyle/>
                    <a:p>
                      <a:pPr algn="l" fontAlgn="b"/>
                      <a:r>
                        <a:rPr lang="es-EC" sz="1800" u="none" strike="noStrike" dirty="0" err="1">
                          <a:solidFill>
                            <a:schemeClr val="bg1"/>
                          </a:solidFill>
                          <a:effectLst/>
                        </a:rPr>
                        <a:t>Prom</a:t>
                      </a:r>
                      <a:r>
                        <a:rPr lang="es-EC" sz="1800" u="none" strike="noStrike" dirty="0">
                          <a:solidFill>
                            <a:schemeClr val="bg1"/>
                          </a:solidFill>
                          <a:effectLst/>
                        </a:rPr>
                        <a:t> </a:t>
                      </a:r>
                      <a:r>
                        <a:rPr lang="es-EC" sz="1800" u="none" strike="noStrike" dirty="0" smtClean="0">
                          <a:solidFill>
                            <a:schemeClr val="bg1"/>
                          </a:solidFill>
                          <a:effectLst/>
                        </a:rPr>
                        <a:t>KM.</a:t>
                      </a:r>
                    </a:p>
                    <a:p>
                      <a:pPr algn="l" fontAlgn="b"/>
                      <a:r>
                        <a:rPr lang="es-EC" sz="1800" u="none" strike="noStrike" dirty="0" smtClean="0">
                          <a:solidFill>
                            <a:schemeClr val="bg1"/>
                          </a:solidFill>
                          <a:effectLst/>
                        </a:rPr>
                        <a:t> </a:t>
                      </a:r>
                      <a:r>
                        <a:rPr lang="es-EC" sz="1800" u="none" strike="noStrike" dirty="0">
                          <a:solidFill>
                            <a:schemeClr val="bg1"/>
                          </a:solidFill>
                          <a:effectLst/>
                        </a:rPr>
                        <a:t>M 1T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b="0" i="0" u="none" strike="noStrike" dirty="0" smtClean="0">
                          <a:solidFill>
                            <a:schemeClr val="bg1"/>
                          </a:solidFill>
                          <a:effectLst/>
                          <a:latin typeface="+mn-lt"/>
                        </a:rPr>
                        <a:t>4.72</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u="none" strike="noStrike" dirty="0" err="1">
                          <a:solidFill>
                            <a:schemeClr val="bg1"/>
                          </a:solidFill>
                          <a:effectLst/>
                        </a:rPr>
                        <a:t>desv</a:t>
                      </a:r>
                      <a:r>
                        <a:rPr lang="es-EC" sz="1800" u="none" strike="noStrike" dirty="0">
                          <a:solidFill>
                            <a:schemeClr val="bg1"/>
                          </a:solidFill>
                          <a:effectLst/>
                        </a:rPr>
                        <a:t> </a:t>
                      </a:r>
                      <a:r>
                        <a:rPr lang="es-EC" sz="1800" u="none" strike="noStrike" dirty="0" err="1">
                          <a:solidFill>
                            <a:schemeClr val="bg1"/>
                          </a:solidFill>
                          <a:effectLst/>
                        </a:rPr>
                        <a:t>est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c>
                  <a:txBody>
                    <a:bodyPr/>
                    <a:lstStyle/>
                    <a:p>
                      <a:pPr algn="ctr" fontAlgn="b"/>
                      <a:r>
                        <a:rPr lang="es-EC" sz="1800" b="0" i="0" u="none" strike="noStrike" dirty="0" smtClean="0">
                          <a:solidFill>
                            <a:schemeClr val="bg1"/>
                          </a:solidFill>
                          <a:effectLst/>
                          <a:latin typeface="+mn-lt"/>
                        </a:rPr>
                        <a:t>0.89</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7030A0"/>
                    </a:solidFill>
                  </a:tcPr>
                </a:tc>
              </a:tr>
              <a:tr h="303877">
                <a:tc>
                  <a:txBody>
                    <a:bodyPr/>
                    <a:lstStyle/>
                    <a:p>
                      <a:pPr algn="l" fontAlgn="b"/>
                      <a:endParaRPr lang="es-EC"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endParaRPr lang="es-EC" sz="1800" b="0" i="0" u="none" strike="noStrike" dirty="0">
                        <a:solidFill>
                          <a:schemeClr val="bg1"/>
                        </a:solidFill>
                        <a:effectLst/>
                        <a:latin typeface="Calibri" panose="020F0502020204030204" pitchFamily="34" charset="0"/>
                      </a:endParaRPr>
                    </a:p>
                  </a:txBody>
                  <a:tcPr marL="9525" marR="9525" marT="9525" marB="0" anchor="ctr"/>
                </a:tc>
              </a:tr>
              <a:tr h="597558">
                <a:tc>
                  <a:txBody>
                    <a:bodyPr/>
                    <a:lstStyle/>
                    <a:p>
                      <a:pPr algn="l" fontAlgn="b"/>
                      <a:r>
                        <a:rPr lang="es-EC" sz="1800" u="none" strike="noStrike" dirty="0" err="1">
                          <a:solidFill>
                            <a:schemeClr val="bg1"/>
                          </a:solidFill>
                          <a:effectLst/>
                        </a:rPr>
                        <a:t>Prom</a:t>
                      </a:r>
                      <a:r>
                        <a:rPr lang="es-EC" sz="1800" u="none" strike="noStrike" dirty="0">
                          <a:solidFill>
                            <a:schemeClr val="bg1"/>
                          </a:solidFill>
                          <a:effectLst/>
                        </a:rPr>
                        <a:t> </a:t>
                      </a:r>
                      <a:r>
                        <a:rPr lang="es-EC" sz="1800" u="none" strike="noStrike" dirty="0" smtClean="0">
                          <a:solidFill>
                            <a:schemeClr val="bg1"/>
                          </a:solidFill>
                          <a:effectLst/>
                        </a:rPr>
                        <a:t>KM.</a:t>
                      </a:r>
                    </a:p>
                    <a:p>
                      <a:pPr algn="l" fontAlgn="b"/>
                      <a:r>
                        <a:rPr lang="es-EC" sz="1800" u="none" strike="noStrike" dirty="0" smtClean="0">
                          <a:solidFill>
                            <a:schemeClr val="bg1"/>
                          </a:solidFill>
                          <a:effectLst/>
                        </a:rPr>
                        <a:t> </a:t>
                      </a:r>
                      <a:r>
                        <a:rPr lang="es-EC" sz="1800" u="none" strike="noStrike" dirty="0">
                          <a:solidFill>
                            <a:schemeClr val="bg1"/>
                          </a:solidFill>
                          <a:effectLst/>
                        </a:rPr>
                        <a:t>H 1T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b="0" i="0" u="none" strike="noStrike" dirty="0" smtClean="0">
                          <a:solidFill>
                            <a:schemeClr val="bg1"/>
                          </a:solidFill>
                          <a:effectLst/>
                          <a:latin typeface="+mn-lt"/>
                        </a:rPr>
                        <a:t>5.68</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u="none" strike="noStrike" dirty="0" err="1">
                          <a:solidFill>
                            <a:schemeClr val="bg1"/>
                          </a:solidFill>
                          <a:effectLst/>
                        </a:rPr>
                        <a:t>desv</a:t>
                      </a:r>
                      <a:r>
                        <a:rPr lang="es-EC" sz="1800" u="none" strike="noStrike" dirty="0">
                          <a:solidFill>
                            <a:schemeClr val="bg1"/>
                          </a:solidFill>
                          <a:effectLst/>
                        </a:rPr>
                        <a:t> </a:t>
                      </a:r>
                      <a:r>
                        <a:rPr lang="es-EC" sz="1800" u="none" strike="noStrike" dirty="0" err="1">
                          <a:solidFill>
                            <a:schemeClr val="bg1"/>
                          </a:solidFill>
                          <a:effectLst/>
                        </a:rPr>
                        <a:t>est</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c>
                  <a:txBody>
                    <a:bodyPr/>
                    <a:lstStyle/>
                    <a:p>
                      <a:pPr algn="ctr" fontAlgn="b"/>
                      <a:r>
                        <a:rPr lang="es-EC" sz="1800" u="none" strike="noStrike" dirty="0" smtClean="0">
                          <a:solidFill>
                            <a:schemeClr val="bg1"/>
                          </a:solidFill>
                          <a:effectLst/>
                        </a:rPr>
                        <a:t>1.36</a:t>
                      </a:r>
                      <a:endParaRPr lang="es-EC" sz="1800" b="0" i="0" u="none" strike="noStrike" dirty="0">
                        <a:solidFill>
                          <a:schemeClr val="bg1"/>
                        </a:solidFill>
                        <a:effectLst/>
                        <a:latin typeface="Calibri" panose="020F0502020204030204" pitchFamily="34" charset="0"/>
                      </a:endParaRPr>
                    </a:p>
                  </a:txBody>
                  <a:tcPr marL="9525" marR="9525" marT="9525" marB="0" anchor="ctr">
                    <a:solidFill>
                      <a:srgbClr val="00B0F0"/>
                    </a:solidFill>
                  </a:tcPr>
                </a:tc>
              </a:tr>
            </a:tbl>
          </a:graphicData>
        </a:graphic>
      </p:graphicFrame>
      <p:sp>
        <p:nvSpPr>
          <p:cNvPr id="19" name="Marcador de contenido 2"/>
          <p:cNvSpPr txBox="1">
            <a:spLocks/>
          </p:cNvSpPr>
          <p:nvPr/>
        </p:nvSpPr>
        <p:spPr>
          <a:xfrm>
            <a:off x="1310830" y="2282184"/>
            <a:ext cx="1698253" cy="36272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Potencia</a:t>
            </a:r>
          </a:p>
          <a:p>
            <a:pPr marL="0" indent="0" algn="ctr">
              <a:buFont typeface="Wingdings 3" charset="2"/>
              <a:buNone/>
            </a:pPr>
            <a:endParaRPr lang="es-EC" dirty="0" smtClean="0"/>
          </a:p>
          <a:p>
            <a:pPr marL="0" indent="0">
              <a:buNone/>
            </a:pPr>
            <a:endParaRPr lang="es-EC" dirty="0"/>
          </a:p>
        </p:txBody>
      </p:sp>
      <p:sp>
        <p:nvSpPr>
          <p:cNvPr id="20" name="Marcador de contenido 2"/>
          <p:cNvSpPr txBox="1">
            <a:spLocks/>
          </p:cNvSpPr>
          <p:nvPr/>
        </p:nvSpPr>
        <p:spPr>
          <a:xfrm>
            <a:off x="1321561" y="4495429"/>
            <a:ext cx="1698253" cy="36272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Distancia</a:t>
            </a:r>
          </a:p>
          <a:p>
            <a:pPr marL="0" indent="0" algn="ctr">
              <a:buFont typeface="Wingdings 3" charset="2"/>
              <a:buNone/>
            </a:pPr>
            <a:endParaRPr lang="es-EC" dirty="0" smtClean="0"/>
          </a:p>
          <a:p>
            <a:pPr marL="0" indent="0">
              <a:buNone/>
            </a:pPr>
            <a:endParaRPr lang="es-EC" dirty="0"/>
          </a:p>
        </p:txBody>
      </p:sp>
    </p:spTree>
    <p:extLst>
      <p:ext uri="{BB962C8B-B14F-4D97-AF65-F5344CB8AC3E}">
        <p14:creationId xmlns:p14="http://schemas.microsoft.com/office/powerpoint/2010/main" val="1996429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94286"/>
            <a:ext cx="8596668" cy="694653"/>
          </a:xfrm>
        </p:spPr>
        <p:txBody>
          <a:bodyPr/>
          <a:lstStyle/>
          <a:p>
            <a:r>
              <a:rPr lang="es-EC" dirty="0"/>
              <a:t>RESULTADOS Y DISCUSION</a:t>
            </a:r>
          </a:p>
        </p:txBody>
      </p:sp>
      <p:sp>
        <p:nvSpPr>
          <p:cNvPr id="5" name="Marcador de contenido 2"/>
          <p:cNvSpPr txBox="1">
            <a:spLocks/>
          </p:cNvSpPr>
          <p:nvPr/>
        </p:nvSpPr>
        <p:spPr>
          <a:xfrm>
            <a:off x="2289300" y="1092577"/>
            <a:ext cx="5372735" cy="493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Resultados primer y segundo test </a:t>
            </a:r>
          </a:p>
          <a:p>
            <a:pPr marL="0" indent="0" algn="ctr">
              <a:buFont typeface="Wingdings 3" charset="2"/>
              <a:buNone/>
            </a:pPr>
            <a:endParaRPr lang="es-EC" dirty="0" smtClean="0"/>
          </a:p>
          <a:p>
            <a:pPr marL="0" indent="0" algn="ctr">
              <a:buFont typeface="Wingdings 3" charset="2"/>
              <a:buNone/>
            </a:pPr>
            <a:endParaRPr lang="es-EC" dirty="0" smtClean="0"/>
          </a:p>
          <a:p>
            <a:pPr marL="0" indent="0">
              <a:buNone/>
            </a:pPr>
            <a:endParaRPr lang="es-EC" dirty="0"/>
          </a:p>
        </p:txBody>
      </p:sp>
      <p:sp>
        <p:nvSpPr>
          <p:cNvPr id="6" name="Marcador de contenido 2"/>
          <p:cNvSpPr txBox="1">
            <a:spLocks/>
          </p:cNvSpPr>
          <p:nvPr/>
        </p:nvSpPr>
        <p:spPr>
          <a:xfrm>
            <a:off x="600955" y="798660"/>
            <a:ext cx="8800622" cy="493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dirty="0" smtClean="0"/>
              <a:t>OBJETIVO No.3</a:t>
            </a:r>
          </a:p>
          <a:p>
            <a:pPr marL="0" indent="0" algn="ctr">
              <a:buFont typeface="Wingdings 3" charset="2"/>
              <a:buNone/>
            </a:pPr>
            <a:endParaRPr lang="es-EC" dirty="0" smtClean="0"/>
          </a:p>
          <a:p>
            <a:pPr marL="0" indent="0" algn="ctr">
              <a:buFont typeface="Wingdings 3" charset="2"/>
              <a:buNone/>
            </a:pPr>
            <a:endParaRPr lang="es-EC" dirty="0" smtClean="0"/>
          </a:p>
          <a:p>
            <a:pPr marL="0" indent="0" algn="ctr">
              <a:buFont typeface="Wingdings 3" charset="2"/>
              <a:buNone/>
            </a:pPr>
            <a:endParaRPr lang="es-EC" dirty="0" smtClean="0"/>
          </a:p>
          <a:p>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2051112910"/>
              </p:ext>
            </p:extLst>
          </p:nvPr>
        </p:nvGraphicFramePr>
        <p:xfrm>
          <a:off x="645801" y="1493312"/>
          <a:ext cx="9065759" cy="5339726"/>
        </p:xfrm>
        <a:graphic>
          <a:graphicData uri="http://schemas.openxmlformats.org/drawingml/2006/table">
            <a:tbl>
              <a:tblPr firstRow="1" firstCol="1" bandRow="1">
                <a:tableStyleId>{5C22544A-7EE6-4342-B048-85BDC9FD1C3A}</a:tableStyleId>
              </a:tblPr>
              <a:tblGrid>
                <a:gridCol w="1198969"/>
                <a:gridCol w="1243613"/>
                <a:gridCol w="789511"/>
                <a:gridCol w="1009483"/>
                <a:gridCol w="728529"/>
                <a:gridCol w="738329"/>
                <a:gridCol w="800399"/>
                <a:gridCol w="835247"/>
                <a:gridCol w="1721679"/>
              </a:tblGrid>
              <a:tr h="521023">
                <a:tc>
                  <a:txBody>
                    <a:bodyPr/>
                    <a:lstStyle/>
                    <a:p>
                      <a:pPr marL="0" marR="0" indent="0" algn="l">
                        <a:lnSpc>
                          <a:spcPct val="150000"/>
                        </a:lnSpc>
                        <a:spcBef>
                          <a:spcPts val="0"/>
                        </a:spcBef>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400" dirty="0">
                          <a:effectLst/>
                        </a:rPr>
                        <a:t>NOMBRE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c gridSpan="2">
                  <a:txBody>
                    <a:bodyPr/>
                    <a:lstStyle/>
                    <a:p>
                      <a:pPr marL="0" marR="0" indent="0" algn="ctr">
                        <a:lnSpc>
                          <a:spcPct val="150000"/>
                        </a:lnSpc>
                        <a:spcBef>
                          <a:spcPts val="0"/>
                        </a:spcBef>
                        <a:spcAft>
                          <a:spcPts val="0"/>
                        </a:spcAft>
                      </a:pPr>
                      <a:r>
                        <a:rPr lang="es-EC" sz="1400" dirty="0" smtClean="0">
                          <a:effectLst/>
                        </a:rPr>
                        <a:t>1er </a:t>
                      </a:r>
                      <a:r>
                        <a:rPr lang="es-EC" sz="1400" dirty="0">
                          <a:effectLst/>
                        </a:rPr>
                        <a:t>Test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c hMerge="1">
                  <a:txBody>
                    <a:bodyPr/>
                    <a:lstStyle/>
                    <a:p>
                      <a:endParaRPr lang="es-EC"/>
                    </a:p>
                  </a:txBody>
                  <a:tcPr/>
                </a:tc>
                <a:tc gridSpan="2">
                  <a:txBody>
                    <a:bodyPr/>
                    <a:lstStyle/>
                    <a:p>
                      <a:pPr marL="0" marR="0" indent="0" algn="ctr">
                        <a:lnSpc>
                          <a:spcPct val="150000"/>
                        </a:lnSpc>
                        <a:spcBef>
                          <a:spcPts val="0"/>
                        </a:spcBef>
                        <a:spcAft>
                          <a:spcPts val="0"/>
                        </a:spcAft>
                      </a:pPr>
                      <a:r>
                        <a:rPr lang="es-EC" sz="1400" dirty="0">
                          <a:effectLst/>
                        </a:rPr>
                        <a:t>2do Test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c hMerge="1">
                  <a:txBody>
                    <a:bodyPr/>
                    <a:lstStyle/>
                    <a:p>
                      <a:endParaRPr lang="es-EC"/>
                    </a:p>
                  </a:txBody>
                  <a:tcPr/>
                </a:tc>
                <a:tc gridSpan="2">
                  <a:txBody>
                    <a:bodyPr/>
                    <a:lstStyle/>
                    <a:p>
                      <a:pPr marL="0" marR="0" indent="0" algn="ctr">
                        <a:lnSpc>
                          <a:spcPct val="150000"/>
                        </a:lnSpc>
                        <a:spcBef>
                          <a:spcPts val="0"/>
                        </a:spcBef>
                        <a:spcAft>
                          <a:spcPts val="0"/>
                        </a:spcAft>
                      </a:pPr>
                      <a:r>
                        <a:rPr lang="es-EC" sz="1400" dirty="0">
                          <a:effectLst/>
                        </a:rPr>
                        <a:t>MEJORA EN TEST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c hMerge="1">
                  <a:txBody>
                    <a:bodyPr/>
                    <a:lstStyle/>
                    <a:p>
                      <a:endParaRPr lang="es-EC"/>
                    </a:p>
                  </a:txBody>
                  <a:tcPr/>
                </a:tc>
                <a:tc rowSpan="2">
                  <a:txBody>
                    <a:bodyPr/>
                    <a:lstStyle/>
                    <a:p>
                      <a:pPr marL="0" marR="0" indent="0" algn="ctr">
                        <a:lnSpc>
                          <a:spcPct val="150000"/>
                        </a:lnSpc>
                        <a:spcBef>
                          <a:spcPts val="0"/>
                        </a:spcBef>
                        <a:spcAft>
                          <a:spcPts val="0"/>
                        </a:spcAft>
                      </a:pPr>
                      <a:r>
                        <a:rPr lang="es-EC" sz="1400" dirty="0">
                          <a:effectLst/>
                        </a:rPr>
                        <a:t>PORCENTAJE MEJORA </a:t>
                      </a:r>
                      <a:r>
                        <a:rPr lang="es-EC" sz="1400" dirty="0" smtClean="0">
                          <a:effectLst/>
                        </a:rPr>
                        <a:t>POTENCIA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r>
              <a:tr h="620276">
                <a:tc>
                  <a:txBody>
                    <a:bodyPr/>
                    <a:lstStyle/>
                    <a:p>
                      <a:pPr indent="457200" algn="just"/>
                      <a:endParaRPr lang="es-EC" sz="1400">
                        <a:effectLst/>
                        <a:latin typeface="Calibri" panose="020F0502020204030204" pitchFamily="34" charset="0"/>
                      </a:endParaRPr>
                    </a:p>
                  </a:txBody>
                  <a:tcPr marL="66161" marR="66161" marT="0" marB="0"/>
                </a:tc>
                <a:tc>
                  <a:txBody>
                    <a:bodyPr/>
                    <a:lstStyle/>
                    <a:p>
                      <a:pPr marL="0" marR="0" indent="0" algn="l">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400">
                          <a:effectLst/>
                        </a:rPr>
                        <a:t>Pot.W</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400" dirty="0">
                          <a:effectLst/>
                        </a:rPr>
                        <a:t>Dist.KM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400" dirty="0" err="1">
                          <a:effectLst/>
                        </a:rPr>
                        <a:t>Pot</a:t>
                      </a:r>
                      <a:r>
                        <a:rPr lang="es-EC" sz="1400" dirty="0">
                          <a:effectLst/>
                        </a:rPr>
                        <a:t>. W</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400" dirty="0">
                          <a:effectLst/>
                        </a:rPr>
                        <a:t>Dist. KM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400">
                          <a:effectLst/>
                        </a:rPr>
                        <a:t>Pot. W</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400" dirty="0">
                          <a:effectLst/>
                        </a:rPr>
                        <a:t>Dist.  KM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vMerge="1">
                  <a:txBody>
                    <a:bodyPr/>
                    <a:lstStyle/>
                    <a:p>
                      <a:endParaRPr lang="es-EC"/>
                    </a:p>
                  </a:txBody>
                  <a:tcPr/>
                </a:tc>
              </a:tr>
              <a:tr h="354443">
                <a:tc>
                  <a:txBody>
                    <a:bodyPr/>
                    <a:lstStyle/>
                    <a:p>
                      <a:pPr marL="0" marR="0" indent="0" algn="l">
                        <a:lnSpc>
                          <a:spcPct val="150000"/>
                        </a:lnSpc>
                        <a:spcBef>
                          <a:spcPts val="0"/>
                        </a:spcBef>
                        <a:spcAft>
                          <a:spcPts val="0"/>
                        </a:spcAft>
                      </a:pPr>
                      <a:r>
                        <a:rPr lang="en-U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a:effectLst/>
                        </a:rPr>
                        <a:t>P.M</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148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4.6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160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effectLst/>
                        </a:rPr>
                        <a:t>4.9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effectLst/>
                        </a:rPr>
                        <a:t>12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0.3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ctr">
                        <a:lnSpc>
                          <a:spcPct val="150000"/>
                        </a:lnSpc>
                        <a:spcBef>
                          <a:spcPts val="0"/>
                        </a:spcBef>
                        <a:spcAft>
                          <a:spcPts val="0"/>
                        </a:spcAft>
                      </a:pPr>
                      <a:r>
                        <a:rPr lang="en-US" sz="1600" dirty="0">
                          <a:effectLst/>
                        </a:rPr>
                        <a:t>7.5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4443">
                <a:tc>
                  <a:txBody>
                    <a:bodyPr/>
                    <a:lstStyle/>
                    <a:p>
                      <a:pPr marL="0" marR="0" indent="0" algn="l">
                        <a:lnSpc>
                          <a:spcPct val="150000"/>
                        </a:lnSpc>
                        <a:spcBef>
                          <a:spcPts val="0"/>
                        </a:spcBef>
                        <a:spcAft>
                          <a:spcPts val="0"/>
                        </a:spcAft>
                      </a:pPr>
                      <a:r>
                        <a:rPr lang="en-U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a:effectLst/>
                        </a:rPr>
                        <a:t>P.H</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187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effectLst/>
                        </a:rPr>
                        <a:t>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210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6.7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effectLst/>
                        </a:rPr>
                        <a:t>23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0.7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ctr">
                        <a:lnSpc>
                          <a:spcPct val="150000"/>
                        </a:lnSpc>
                        <a:spcBef>
                          <a:spcPts val="0"/>
                        </a:spcBef>
                        <a:spcAft>
                          <a:spcPts val="0"/>
                        </a:spcAft>
                      </a:pPr>
                      <a:r>
                        <a:rPr lang="en-US" sz="1600">
                          <a:effectLst/>
                        </a:rPr>
                        <a:t>11.0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4443">
                <a:tc>
                  <a:txBody>
                    <a:bodyPr/>
                    <a:lstStyle/>
                    <a:p>
                      <a:pPr marL="0" marR="0" indent="0" algn="l">
                        <a:lnSpc>
                          <a:spcPct val="150000"/>
                        </a:lnSpc>
                        <a:spcBef>
                          <a:spcPts val="0"/>
                        </a:spcBef>
                        <a:spcAft>
                          <a:spcPts val="0"/>
                        </a:spcAft>
                      </a:pPr>
                      <a:r>
                        <a:rPr lang="en-U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a:effectLst/>
                        </a:rPr>
                        <a:t>J.J</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170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5.6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187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6.1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effectLst/>
                        </a:rPr>
                        <a:t>17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dirty="0">
                          <a:effectLst/>
                        </a:rPr>
                        <a:t>0.5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ctr">
                        <a:lnSpc>
                          <a:spcPct val="150000"/>
                        </a:lnSpc>
                        <a:spcBef>
                          <a:spcPts val="0"/>
                        </a:spcBef>
                        <a:spcAft>
                          <a:spcPts val="0"/>
                        </a:spcAft>
                      </a:pPr>
                      <a:r>
                        <a:rPr lang="en-US" sz="1600">
                          <a:effectLst/>
                        </a:rPr>
                        <a:t>9.1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4443">
                <a:tc>
                  <a:txBody>
                    <a:bodyPr/>
                    <a:lstStyle/>
                    <a:p>
                      <a:pPr marL="0" marR="0" indent="0" algn="l">
                        <a:lnSpc>
                          <a:spcPct val="150000"/>
                        </a:lnSpc>
                        <a:spcBef>
                          <a:spcPts val="0"/>
                        </a:spcBef>
                        <a:spcAft>
                          <a:spcPts val="0"/>
                        </a:spcAft>
                      </a:pPr>
                      <a:r>
                        <a:rPr lang="en-U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n-US" sz="1600">
                          <a:effectLst/>
                        </a:rPr>
                        <a:t>V.J</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115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4.9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130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n-US" sz="1600">
                          <a:effectLst/>
                        </a:rPr>
                        <a:t>5.</a:t>
                      </a: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0.6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ctr">
                        <a:lnSpc>
                          <a:spcPct val="150000"/>
                        </a:lnSpc>
                        <a:spcBef>
                          <a:spcPts val="0"/>
                        </a:spcBef>
                        <a:spcAft>
                          <a:spcPts val="0"/>
                        </a:spcAft>
                      </a:pPr>
                      <a:r>
                        <a:rPr lang="es-EC" sz="1600">
                          <a:effectLst/>
                        </a:rPr>
                        <a:t>11.5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4443">
                <a:tc>
                  <a:txBody>
                    <a:bodyPr/>
                    <a:lstStyle/>
                    <a:p>
                      <a:pPr marL="0" marR="0" indent="0" algn="l">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a:effectLst/>
                        </a:rPr>
                        <a:t>C.C</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116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3.6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120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3.7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0.1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ctr">
                        <a:lnSpc>
                          <a:spcPct val="150000"/>
                        </a:lnSpc>
                        <a:spcBef>
                          <a:spcPts val="0"/>
                        </a:spcBef>
                        <a:spcAft>
                          <a:spcPts val="0"/>
                        </a:spcAft>
                      </a:pPr>
                      <a:r>
                        <a:rPr lang="es-EC" sz="1600">
                          <a:effectLst/>
                        </a:rPr>
                        <a:t>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4443">
                <a:tc>
                  <a:txBody>
                    <a:bodyPr/>
                    <a:lstStyle/>
                    <a:p>
                      <a:pPr marL="0" marR="0" indent="0" algn="l">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a:effectLst/>
                        </a:rPr>
                        <a:t>A.M</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77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3.5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80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3.6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ctr">
                        <a:lnSpc>
                          <a:spcPct val="150000"/>
                        </a:lnSpc>
                        <a:spcBef>
                          <a:spcPts val="0"/>
                        </a:spcBef>
                        <a:spcAft>
                          <a:spcPts val="0"/>
                        </a:spcAft>
                      </a:pPr>
                      <a:r>
                        <a:rPr lang="es-EC" sz="1600" dirty="0">
                          <a:effectLst/>
                        </a:rPr>
                        <a:t>3.8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4443">
                <a:tc>
                  <a:txBody>
                    <a:bodyPr/>
                    <a:lstStyle/>
                    <a:p>
                      <a:pPr marL="0" marR="0" indent="0" algn="l">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a:effectLst/>
                        </a:rPr>
                        <a:t>A.O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84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3.5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96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0.5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ctr">
                        <a:lnSpc>
                          <a:spcPct val="150000"/>
                        </a:lnSpc>
                        <a:spcBef>
                          <a:spcPts val="0"/>
                        </a:spcBef>
                        <a:spcAft>
                          <a:spcPts val="0"/>
                        </a:spcAft>
                      </a:pPr>
                      <a:r>
                        <a:rPr lang="es-EC" sz="1600" dirty="0">
                          <a:effectLst/>
                        </a:rPr>
                        <a:t>12.5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4443">
                <a:tc>
                  <a:txBody>
                    <a:bodyPr/>
                    <a:lstStyle/>
                    <a:p>
                      <a:pPr marL="0" marR="0" indent="0" algn="l">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a:effectLst/>
                        </a:rPr>
                        <a:t>C.D</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148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5.1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163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5.6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15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0.5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ctr">
                        <a:lnSpc>
                          <a:spcPct val="150000"/>
                        </a:lnSpc>
                        <a:spcBef>
                          <a:spcPts val="0"/>
                        </a:spcBef>
                        <a:spcAft>
                          <a:spcPts val="0"/>
                        </a:spcAft>
                      </a:pPr>
                      <a:r>
                        <a:rPr lang="es-EC" sz="1600" dirty="0">
                          <a:effectLst/>
                        </a:rPr>
                        <a:t>9.2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4443">
                <a:tc>
                  <a:txBody>
                    <a:bodyPr/>
                    <a:lstStyle/>
                    <a:p>
                      <a:pPr marL="0" marR="0" indent="0" algn="l">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a:effectLst/>
                        </a:rPr>
                        <a:t>A.M</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91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3.9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116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4.9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25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ctr">
                        <a:lnSpc>
                          <a:spcPct val="150000"/>
                        </a:lnSpc>
                        <a:spcBef>
                          <a:spcPts val="0"/>
                        </a:spcBef>
                        <a:spcAft>
                          <a:spcPts val="0"/>
                        </a:spcAft>
                      </a:pPr>
                      <a:r>
                        <a:rPr lang="es-EC" sz="1600" dirty="0">
                          <a:effectLst/>
                        </a:rPr>
                        <a:t>21.6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354443">
                <a:tc>
                  <a:txBody>
                    <a:bodyPr/>
                    <a:lstStyle/>
                    <a:p>
                      <a:pPr marL="0" marR="0" indent="0" algn="l">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l">
                        <a:lnSpc>
                          <a:spcPct val="150000"/>
                        </a:lnSpc>
                        <a:spcBef>
                          <a:spcPts val="0"/>
                        </a:spcBef>
                        <a:spcAft>
                          <a:spcPts val="0"/>
                        </a:spcAft>
                      </a:pPr>
                      <a:r>
                        <a:rPr lang="es-EC" sz="1600">
                          <a:effectLst/>
                        </a:rPr>
                        <a:t>D.R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149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180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31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ctr">
                        <a:lnSpc>
                          <a:spcPct val="150000"/>
                        </a:lnSpc>
                        <a:spcBef>
                          <a:spcPts val="0"/>
                        </a:spcBef>
                        <a:spcAft>
                          <a:spcPts val="0"/>
                        </a:spcAft>
                      </a:pPr>
                      <a:r>
                        <a:rPr lang="es-EC" sz="1600" dirty="0">
                          <a:effectLst/>
                        </a:rPr>
                        <a:t>17.2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r h="521023">
                <a:tc>
                  <a:txBody>
                    <a:bodyPr/>
                    <a:lstStyle/>
                    <a:p>
                      <a:pPr marL="0" marR="0" indent="0" algn="l">
                        <a:lnSpc>
                          <a:spcPct val="150000"/>
                        </a:lnSpc>
                        <a:spcBef>
                          <a:spcPts val="0"/>
                        </a:spcBef>
                        <a:spcAft>
                          <a:spcPts val="0"/>
                        </a:spcAft>
                      </a:pPr>
                      <a:r>
                        <a:rPr lang="es-EC" sz="1400" dirty="0" smtClean="0">
                          <a:effectLst/>
                        </a:rPr>
                        <a:t>PROMEDIOS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nchor="ctr"/>
                </a:tc>
                <a:tc>
                  <a:txBody>
                    <a:bodyPr/>
                    <a:lstStyle/>
                    <a:p>
                      <a:pPr marL="0" marR="0" indent="0" algn="l">
                        <a:lnSpc>
                          <a:spcPct val="150000"/>
                        </a:lnSpc>
                        <a:spcBef>
                          <a:spcPts val="0"/>
                        </a:spcBef>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a:effectLst/>
                        </a:rPr>
                        <a:t>128.5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4.57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144.2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r>
                        <a:rPr lang="es-EC" sz="1600" dirty="0">
                          <a:effectLst/>
                        </a:rPr>
                        <a:t>5.2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r">
                        <a:lnSpc>
                          <a:spcPct val="150000"/>
                        </a:lnSpc>
                        <a:spcBef>
                          <a:spcPts val="0"/>
                        </a:spcBef>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c>
                  <a:txBody>
                    <a:bodyPr/>
                    <a:lstStyle/>
                    <a:p>
                      <a:pPr marL="0" marR="0" indent="0" algn="ctr">
                        <a:lnSpc>
                          <a:spcPct val="150000"/>
                        </a:lnSpc>
                        <a:spcBef>
                          <a:spcPts val="0"/>
                        </a:spcBef>
                        <a:spcAft>
                          <a:spcPts val="0"/>
                        </a:spcAft>
                      </a:pPr>
                      <a:r>
                        <a:rPr lang="es-EC" sz="2000" dirty="0">
                          <a:solidFill>
                            <a:srgbClr val="FF0000"/>
                          </a:solidFill>
                          <a:effectLst/>
                        </a:rPr>
                        <a:t>10.7</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61" marR="66161" marT="0" marB="0"/>
                </a:tc>
              </a:tr>
            </a:tbl>
          </a:graphicData>
        </a:graphic>
      </p:graphicFrame>
      <p:sp>
        <p:nvSpPr>
          <p:cNvPr id="4" name="Rectángulo redondeado 3"/>
          <p:cNvSpPr/>
          <p:nvPr/>
        </p:nvSpPr>
        <p:spPr>
          <a:xfrm>
            <a:off x="3298403" y="6345484"/>
            <a:ext cx="575949" cy="30599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0" name="Explosión 2 19"/>
          <p:cNvSpPr/>
          <p:nvPr/>
        </p:nvSpPr>
        <p:spPr>
          <a:xfrm>
            <a:off x="4919882" y="6255849"/>
            <a:ext cx="837368" cy="485320"/>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Rectángulo redondeado 20"/>
          <p:cNvSpPr/>
          <p:nvPr/>
        </p:nvSpPr>
        <p:spPr>
          <a:xfrm>
            <a:off x="4364376" y="6341077"/>
            <a:ext cx="539739" cy="31328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2" name="Explosión 2 21"/>
          <p:cNvSpPr/>
          <p:nvPr/>
        </p:nvSpPr>
        <p:spPr>
          <a:xfrm>
            <a:off x="5798774" y="6251838"/>
            <a:ext cx="740444" cy="489331"/>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Arco 22"/>
          <p:cNvSpPr/>
          <p:nvPr/>
        </p:nvSpPr>
        <p:spPr>
          <a:xfrm rot="17910549">
            <a:off x="3555660" y="5939499"/>
            <a:ext cx="1662090" cy="1538291"/>
          </a:xfrm>
          <a:prstGeom prst="arc">
            <a:avLst>
              <a:gd name="adj1" fmla="val 16200000"/>
              <a:gd name="adj2" fmla="val 2011249"/>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4" name="Arco 23"/>
          <p:cNvSpPr/>
          <p:nvPr/>
        </p:nvSpPr>
        <p:spPr>
          <a:xfrm rot="17785386">
            <a:off x="4568108" y="5903130"/>
            <a:ext cx="1662090" cy="1538291"/>
          </a:xfrm>
          <a:prstGeom prst="arc">
            <a:avLst>
              <a:gd name="adj1" fmla="val 16200000"/>
              <a:gd name="adj2" fmla="val 226314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5" name="CuadroTexto 24"/>
          <p:cNvSpPr txBox="1"/>
          <p:nvPr/>
        </p:nvSpPr>
        <p:spPr>
          <a:xfrm>
            <a:off x="6526339" y="6392128"/>
            <a:ext cx="731846" cy="338554"/>
          </a:xfrm>
          <a:prstGeom prst="rect">
            <a:avLst/>
          </a:prstGeom>
          <a:noFill/>
        </p:spPr>
        <p:txBody>
          <a:bodyPr wrap="square" rtlCol="0">
            <a:spAutoFit/>
          </a:bodyPr>
          <a:lstStyle/>
          <a:p>
            <a:r>
              <a:rPr lang="es-EC" sz="1600" b="1" dirty="0" smtClean="0"/>
              <a:t>15.7</a:t>
            </a:r>
            <a:endParaRPr lang="es-EC" sz="1600" b="1" dirty="0"/>
          </a:p>
        </p:txBody>
      </p:sp>
      <p:sp>
        <p:nvSpPr>
          <p:cNvPr id="26" name="CuadroTexto 25"/>
          <p:cNvSpPr txBox="1"/>
          <p:nvPr/>
        </p:nvSpPr>
        <p:spPr>
          <a:xfrm>
            <a:off x="7378503" y="6386027"/>
            <a:ext cx="731846" cy="338554"/>
          </a:xfrm>
          <a:prstGeom prst="rect">
            <a:avLst/>
          </a:prstGeom>
          <a:noFill/>
        </p:spPr>
        <p:txBody>
          <a:bodyPr wrap="square" rtlCol="0">
            <a:spAutoFit/>
          </a:bodyPr>
          <a:lstStyle/>
          <a:p>
            <a:r>
              <a:rPr lang="es-EC" sz="1600" b="1" dirty="0" smtClean="0"/>
              <a:t>0.63</a:t>
            </a:r>
            <a:endParaRPr lang="es-EC" sz="1600" b="1" dirty="0"/>
          </a:p>
        </p:txBody>
      </p:sp>
      <p:sp>
        <p:nvSpPr>
          <p:cNvPr id="27" name="Doble onda 26"/>
          <p:cNvSpPr/>
          <p:nvPr/>
        </p:nvSpPr>
        <p:spPr>
          <a:xfrm>
            <a:off x="8538709" y="6356016"/>
            <a:ext cx="620628" cy="400919"/>
          </a:xfrm>
          <a:prstGeom prst="doubleWave">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7152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80">
                                          <p:stCondLst>
                                            <p:cond delay="0"/>
                                          </p:stCondLst>
                                        </p:cTn>
                                        <p:tgtEl>
                                          <p:spTgt spid="25"/>
                                        </p:tgtEl>
                                      </p:cBhvr>
                                    </p:animEffect>
                                    <p:anim calcmode="lin" valueType="num">
                                      <p:cBhvr>
                                        <p:cTn id="4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9" dur="26">
                                          <p:stCondLst>
                                            <p:cond delay="650"/>
                                          </p:stCondLst>
                                        </p:cTn>
                                        <p:tgtEl>
                                          <p:spTgt spid="25"/>
                                        </p:tgtEl>
                                      </p:cBhvr>
                                      <p:to x="100000" y="60000"/>
                                    </p:animScale>
                                    <p:animScale>
                                      <p:cBhvr>
                                        <p:cTn id="50" dur="166" decel="50000">
                                          <p:stCondLst>
                                            <p:cond delay="676"/>
                                          </p:stCondLst>
                                        </p:cTn>
                                        <p:tgtEl>
                                          <p:spTgt spid="25"/>
                                        </p:tgtEl>
                                      </p:cBhvr>
                                      <p:to x="100000" y="100000"/>
                                    </p:animScale>
                                    <p:animScale>
                                      <p:cBhvr>
                                        <p:cTn id="51" dur="26">
                                          <p:stCondLst>
                                            <p:cond delay="1312"/>
                                          </p:stCondLst>
                                        </p:cTn>
                                        <p:tgtEl>
                                          <p:spTgt spid="25"/>
                                        </p:tgtEl>
                                      </p:cBhvr>
                                      <p:to x="100000" y="80000"/>
                                    </p:animScale>
                                    <p:animScale>
                                      <p:cBhvr>
                                        <p:cTn id="52" dur="166" decel="50000">
                                          <p:stCondLst>
                                            <p:cond delay="1338"/>
                                          </p:stCondLst>
                                        </p:cTn>
                                        <p:tgtEl>
                                          <p:spTgt spid="25"/>
                                        </p:tgtEl>
                                      </p:cBhvr>
                                      <p:to x="100000" y="100000"/>
                                    </p:animScale>
                                    <p:animScale>
                                      <p:cBhvr>
                                        <p:cTn id="53" dur="26">
                                          <p:stCondLst>
                                            <p:cond delay="1642"/>
                                          </p:stCondLst>
                                        </p:cTn>
                                        <p:tgtEl>
                                          <p:spTgt spid="25"/>
                                        </p:tgtEl>
                                      </p:cBhvr>
                                      <p:to x="100000" y="90000"/>
                                    </p:animScale>
                                    <p:animScale>
                                      <p:cBhvr>
                                        <p:cTn id="54" dur="166" decel="50000">
                                          <p:stCondLst>
                                            <p:cond delay="1668"/>
                                          </p:stCondLst>
                                        </p:cTn>
                                        <p:tgtEl>
                                          <p:spTgt spid="25"/>
                                        </p:tgtEl>
                                      </p:cBhvr>
                                      <p:to x="100000" y="100000"/>
                                    </p:animScale>
                                    <p:animScale>
                                      <p:cBhvr>
                                        <p:cTn id="55" dur="26">
                                          <p:stCondLst>
                                            <p:cond delay="1808"/>
                                          </p:stCondLst>
                                        </p:cTn>
                                        <p:tgtEl>
                                          <p:spTgt spid="25"/>
                                        </p:tgtEl>
                                      </p:cBhvr>
                                      <p:to x="100000" y="95000"/>
                                    </p:animScale>
                                    <p:animScale>
                                      <p:cBhvr>
                                        <p:cTn id="56" dur="166" decel="50000">
                                          <p:stCondLst>
                                            <p:cond delay="1834"/>
                                          </p:stCondLst>
                                        </p:cTn>
                                        <p:tgtEl>
                                          <p:spTgt spid="2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80">
                                          <p:stCondLst>
                                            <p:cond delay="0"/>
                                          </p:stCondLst>
                                        </p:cTn>
                                        <p:tgtEl>
                                          <p:spTgt spid="26"/>
                                        </p:tgtEl>
                                      </p:cBhvr>
                                    </p:animEffect>
                                    <p:anim calcmode="lin" valueType="num">
                                      <p:cBhvr>
                                        <p:cTn id="6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7" dur="26">
                                          <p:stCondLst>
                                            <p:cond delay="650"/>
                                          </p:stCondLst>
                                        </p:cTn>
                                        <p:tgtEl>
                                          <p:spTgt spid="26"/>
                                        </p:tgtEl>
                                      </p:cBhvr>
                                      <p:to x="100000" y="60000"/>
                                    </p:animScale>
                                    <p:animScale>
                                      <p:cBhvr>
                                        <p:cTn id="68" dur="166" decel="50000">
                                          <p:stCondLst>
                                            <p:cond delay="676"/>
                                          </p:stCondLst>
                                        </p:cTn>
                                        <p:tgtEl>
                                          <p:spTgt spid="26"/>
                                        </p:tgtEl>
                                      </p:cBhvr>
                                      <p:to x="100000" y="100000"/>
                                    </p:animScale>
                                    <p:animScale>
                                      <p:cBhvr>
                                        <p:cTn id="69" dur="26">
                                          <p:stCondLst>
                                            <p:cond delay="1312"/>
                                          </p:stCondLst>
                                        </p:cTn>
                                        <p:tgtEl>
                                          <p:spTgt spid="26"/>
                                        </p:tgtEl>
                                      </p:cBhvr>
                                      <p:to x="100000" y="80000"/>
                                    </p:animScale>
                                    <p:animScale>
                                      <p:cBhvr>
                                        <p:cTn id="70" dur="166" decel="50000">
                                          <p:stCondLst>
                                            <p:cond delay="1338"/>
                                          </p:stCondLst>
                                        </p:cTn>
                                        <p:tgtEl>
                                          <p:spTgt spid="26"/>
                                        </p:tgtEl>
                                      </p:cBhvr>
                                      <p:to x="100000" y="100000"/>
                                    </p:animScale>
                                    <p:animScale>
                                      <p:cBhvr>
                                        <p:cTn id="71" dur="26">
                                          <p:stCondLst>
                                            <p:cond delay="1642"/>
                                          </p:stCondLst>
                                        </p:cTn>
                                        <p:tgtEl>
                                          <p:spTgt spid="26"/>
                                        </p:tgtEl>
                                      </p:cBhvr>
                                      <p:to x="100000" y="90000"/>
                                    </p:animScale>
                                    <p:animScale>
                                      <p:cBhvr>
                                        <p:cTn id="72" dur="166" decel="50000">
                                          <p:stCondLst>
                                            <p:cond delay="1668"/>
                                          </p:stCondLst>
                                        </p:cTn>
                                        <p:tgtEl>
                                          <p:spTgt spid="26"/>
                                        </p:tgtEl>
                                      </p:cBhvr>
                                      <p:to x="100000" y="100000"/>
                                    </p:animScale>
                                    <p:animScale>
                                      <p:cBhvr>
                                        <p:cTn id="73" dur="26">
                                          <p:stCondLst>
                                            <p:cond delay="1808"/>
                                          </p:stCondLst>
                                        </p:cTn>
                                        <p:tgtEl>
                                          <p:spTgt spid="26"/>
                                        </p:tgtEl>
                                      </p:cBhvr>
                                      <p:to x="100000" y="95000"/>
                                    </p:animScale>
                                    <p:animScale>
                                      <p:cBhvr>
                                        <p:cTn id="74" dur="166" decel="50000">
                                          <p:stCondLst>
                                            <p:cond delay="1834"/>
                                          </p:stCondLst>
                                        </p:cTn>
                                        <p:tgtEl>
                                          <p:spTgt spid="2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0"/>
                                        <p:tgtEl>
                                          <p:spTgt spid="27"/>
                                        </p:tgtEl>
                                      </p:cBhvr>
                                    </p:animEffect>
                                    <p:anim calcmode="lin" valueType="num">
                                      <p:cBhvr>
                                        <p:cTn id="80" dur="5000" fill="hold"/>
                                        <p:tgtEl>
                                          <p:spTgt spid="27"/>
                                        </p:tgtEl>
                                        <p:attrNameLst>
                                          <p:attrName>ppt_w</p:attrName>
                                        </p:attrNameLst>
                                      </p:cBhvr>
                                      <p:tavLst>
                                        <p:tav tm="0" fmla="#ppt_w*sin(2.5*pi*$)">
                                          <p:val>
                                            <p:fltVal val="0"/>
                                          </p:val>
                                        </p:tav>
                                        <p:tav tm="100000">
                                          <p:val>
                                            <p:fltVal val="1"/>
                                          </p:val>
                                        </p:tav>
                                      </p:tavLst>
                                    </p:anim>
                                    <p:anim calcmode="lin" valueType="num">
                                      <p:cBhvr>
                                        <p:cTn id="81" dur="5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3" grpId="0" animBg="1"/>
      <p:bldP spid="24" grpId="0" animBg="1"/>
      <p:bldP spid="25" grpId="0"/>
      <p:bldP spid="26"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albert einstein biking"/>
          <p:cNvPicPr>
            <a:picLocks noChangeAspect="1" noChangeArrowheads="1"/>
          </p:cNvPicPr>
          <p:nvPr/>
        </p:nvPicPr>
        <p:blipFill rotWithShape="1">
          <a:blip r:embed="rId2">
            <a:extLst>
              <a:ext uri="{28A0092B-C50C-407E-A947-70E740481C1C}">
                <a14:useLocalDpi xmlns:a14="http://schemas.microsoft.com/office/drawing/2010/main" val="0"/>
              </a:ext>
            </a:extLst>
          </a:blip>
          <a:srcRect l="17792" t="-1264" r="20918" b="1264"/>
          <a:stretch/>
        </p:blipFill>
        <p:spPr bwMode="auto">
          <a:xfrm>
            <a:off x="304800" y="1500449"/>
            <a:ext cx="5562600" cy="4038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5960534" y="1720041"/>
            <a:ext cx="3666066" cy="3675670"/>
          </a:xfrm>
        </p:spPr>
        <p:txBody>
          <a:bodyPr>
            <a:normAutofit/>
          </a:bodyPr>
          <a:lstStyle/>
          <a:p>
            <a:pPr marL="0" indent="0">
              <a:buNone/>
            </a:pPr>
            <a:r>
              <a:rPr lang="es-EC" b="1" dirty="0" smtClean="0"/>
              <a:t>“</a:t>
            </a:r>
            <a:r>
              <a:rPr lang="es-EC" b="1" dirty="0" smtClean="0">
                <a:solidFill>
                  <a:schemeClr val="tx1"/>
                </a:solidFill>
              </a:rPr>
              <a:t>La vida es como andar en bicicleta. Para mantener tu balance, debes mantenerte en movimiento”</a:t>
            </a:r>
          </a:p>
          <a:p>
            <a:pPr marL="0" indent="0">
              <a:buNone/>
            </a:pPr>
            <a:endParaRPr lang="es-EC" b="1" dirty="0">
              <a:solidFill>
                <a:schemeClr val="tx1"/>
              </a:solidFill>
            </a:endParaRPr>
          </a:p>
          <a:p>
            <a:pPr marL="0" indent="0">
              <a:buNone/>
            </a:pPr>
            <a:r>
              <a:rPr lang="es-EC" b="1" dirty="0" smtClean="0">
                <a:solidFill>
                  <a:schemeClr val="tx1"/>
                </a:solidFill>
              </a:rPr>
              <a:t>“</a:t>
            </a:r>
            <a:r>
              <a:rPr lang="es-EC" b="1" dirty="0" err="1" smtClean="0">
                <a:solidFill>
                  <a:schemeClr val="tx1"/>
                </a:solidFill>
              </a:rPr>
              <a:t>Life</a:t>
            </a:r>
            <a:r>
              <a:rPr lang="es-EC" b="1" dirty="0" smtClean="0">
                <a:solidFill>
                  <a:schemeClr val="tx1"/>
                </a:solidFill>
              </a:rPr>
              <a:t> </a:t>
            </a:r>
            <a:r>
              <a:rPr lang="es-EC" b="1" dirty="0" err="1" smtClean="0">
                <a:solidFill>
                  <a:schemeClr val="tx1"/>
                </a:solidFill>
              </a:rPr>
              <a:t>is</a:t>
            </a:r>
            <a:r>
              <a:rPr lang="es-EC" b="1" dirty="0" smtClean="0">
                <a:solidFill>
                  <a:schemeClr val="tx1"/>
                </a:solidFill>
              </a:rPr>
              <a:t> </a:t>
            </a:r>
            <a:r>
              <a:rPr lang="es-EC" b="1" dirty="0" err="1" smtClean="0">
                <a:solidFill>
                  <a:schemeClr val="tx1"/>
                </a:solidFill>
              </a:rPr>
              <a:t>like</a:t>
            </a:r>
            <a:r>
              <a:rPr lang="es-EC" b="1" dirty="0" smtClean="0">
                <a:solidFill>
                  <a:schemeClr val="tx1"/>
                </a:solidFill>
              </a:rPr>
              <a:t> </a:t>
            </a:r>
            <a:r>
              <a:rPr lang="es-EC" b="1" dirty="0" err="1" smtClean="0">
                <a:solidFill>
                  <a:schemeClr val="tx1"/>
                </a:solidFill>
              </a:rPr>
              <a:t>riding</a:t>
            </a:r>
            <a:r>
              <a:rPr lang="es-EC" b="1" dirty="0" smtClean="0">
                <a:solidFill>
                  <a:schemeClr val="tx1"/>
                </a:solidFill>
              </a:rPr>
              <a:t> a </a:t>
            </a:r>
            <a:r>
              <a:rPr lang="es-EC" b="1" dirty="0" err="1" smtClean="0">
                <a:solidFill>
                  <a:schemeClr val="tx1"/>
                </a:solidFill>
              </a:rPr>
              <a:t>bicycle</a:t>
            </a:r>
            <a:r>
              <a:rPr lang="es-EC" b="1" dirty="0" smtClean="0">
                <a:solidFill>
                  <a:schemeClr val="tx1"/>
                </a:solidFill>
              </a:rPr>
              <a:t>. To </a:t>
            </a:r>
            <a:r>
              <a:rPr lang="es-EC" b="1" dirty="0" err="1" smtClean="0">
                <a:solidFill>
                  <a:schemeClr val="tx1"/>
                </a:solidFill>
              </a:rPr>
              <a:t>keep</a:t>
            </a:r>
            <a:r>
              <a:rPr lang="es-EC" b="1" dirty="0" smtClean="0">
                <a:solidFill>
                  <a:schemeClr val="tx1"/>
                </a:solidFill>
              </a:rPr>
              <a:t> </a:t>
            </a:r>
            <a:r>
              <a:rPr lang="es-EC" b="1" dirty="0" err="1" smtClean="0">
                <a:solidFill>
                  <a:schemeClr val="tx1"/>
                </a:solidFill>
              </a:rPr>
              <a:t>your</a:t>
            </a:r>
            <a:r>
              <a:rPr lang="es-EC" b="1" dirty="0" smtClean="0">
                <a:solidFill>
                  <a:schemeClr val="tx1"/>
                </a:solidFill>
              </a:rPr>
              <a:t> balance, </a:t>
            </a:r>
            <a:r>
              <a:rPr lang="es-EC" b="1" dirty="0" err="1" smtClean="0">
                <a:solidFill>
                  <a:schemeClr val="tx1"/>
                </a:solidFill>
              </a:rPr>
              <a:t>you</a:t>
            </a:r>
            <a:r>
              <a:rPr lang="es-EC" b="1" dirty="0" smtClean="0">
                <a:solidFill>
                  <a:schemeClr val="tx1"/>
                </a:solidFill>
              </a:rPr>
              <a:t> </a:t>
            </a:r>
            <a:r>
              <a:rPr lang="es-EC" b="1" dirty="0" err="1" smtClean="0">
                <a:solidFill>
                  <a:schemeClr val="tx1"/>
                </a:solidFill>
              </a:rPr>
              <a:t>must</a:t>
            </a:r>
            <a:r>
              <a:rPr lang="es-EC" b="1" dirty="0" smtClean="0">
                <a:solidFill>
                  <a:schemeClr val="tx1"/>
                </a:solidFill>
              </a:rPr>
              <a:t> </a:t>
            </a:r>
            <a:r>
              <a:rPr lang="es-EC" b="1" dirty="0" err="1" smtClean="0">
                <a:solidFill>
                  <a:schemeClr val="tx1"/>
                </a:solidFill>
              </a:rPr>
              <a:t>keep</a:t>
            </a:r>
            <a:r>
              <a:rPr lang="es-EC" b="1" dirty="0" smtClean="0">
                <a:solidFill>
                  <a:schemeClr val="tx1"/>
                </a:solidFill>
              </a:rPr>
              <a:t> </a:t>
            </a:r>
            <a:r>
              <a:rPr lang="es-EC" b="1" dirty="0" err="1" smtClean="0">
                <a:solidFill>
                  <a:schemeClr val="tx1"/>
                </a:solidFill>
              </a:rPr>
              <a:t>moving</a:t>
            </a:r>
            <a:r>
              <a:rPr lang="es-EC" b="1" dirty="0" smtClean="0">
                <a:solidFill>
                  <a:schemeClr val="tx1"/>
                </a:solidFill>
              </a:rPr>
              <a:t>”</a:t>
            </a:r>
          </a:p>
          <a:p>
            <a:pPr marL="0" indent="0">
              <a:buNone/>
            </a:pPr>
            <a:endParaRPr lang="es-EC" b="1" dirty="0">
              <a:solidFill>
                <a:schemeClr val="tx1"/>
              </a:solidFill>
            </a:endParaRPr>
          </a:p>
          <a:p>
            <a:pPr marL="0" indent="0">
              <a:buNone/>
            </a:pPr>
            <a:r>
              <a:rPr lang="es-EC" b="1" dirty="0" smtClean="0">
                <a:solidFill>
                  <a:schemeClr val="tx1"/>
                </a:solidFill>
              </a:rPr>
              <a:t>Albert Einstein</a:t>
            </a:r>
            <a:endParaRPr lang="es-EC" b="1" dirty="0">
              <a:solidFill>
                <a:schemeClr val="tx1"/>
              </a:solidFill>
            </a:endParaRPr>
          </a:p>
        </p:txBody>
      </p:sp>
    </p:spTree>
    <p:extLst>
      <p:ext uri="{BB962C8B-B14F-4D97-AF65-F5344CB8AC3E}">
        <p14:creationId xmlns:p14="http://schemas.microsoft.com/office/powerpoint/2010/main" val="310178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83928"/>
            <a:ext cx="8596668" cy="825065"/>
          </a:xfrm>
        </p:spPr>
        <p:txBody>
          <a:bodyPr/>
          <a:lstStyle/>
          <a:p>
            <a:r>
              <a:rPr lang="es-EC" dirty="0" smtClean="0"/>
              <a:t>ANALISIS DE VARIANZA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89091224"/>
              </p:ext>
            </p:extLst>
          </p:nvPr>
        </p:nvGraphicFramePr>
        <p:xfrm>
          <a:off x="993229" y="887056"/>
          <a:ext cx="8280774" cy="3368868"/>
        </p:xfrm>
        <a:graphic>
          <a:graphicData uri="http://schemas.openxmlformats.org/drawingml/2006/table">
            <a:tbl>
              <a:tblPr firstRow="1" firstCol="1" bandRow="1">
                <a:tableStyleId>{5C22544A-7EE6-4342-B048-85BDC9FD1C3A}</a:tableStyleId>
              </a:tblPr>
              <a:tblGrid>
                <a:gridCol w="1418895"/>
                <a:gridCol w="1156466"/>
                <a:gridCol w="1090063"/>
                <a:gridCol w="1253307"/>
                <a:gridCol w="776557"/>
                <a:gridCol w="1301920"/>
                <a:gridCol w="1283566"/>
              </a:tblGrid>
              <a:tr h="472854">
                <a:tc gridSpan="7">
                  <a:txBody>
                    <a:bodyPr/>
                    <a:lstStyle/>
                    <a:p>
                      <a:pPr marL="0" marR="0" indent="0" algn="ctr">
                        <a:lnSpc>
                          <a:spcPct val="150000"/>
                        </a:lnSpc>
                        <a:spcBef>
                          <a:spcPts val="0"/>
                        </a:spcBef>
                        <a:spcAft>
                          <a:spcPts val="0"/>
                        </a:spcAft>
                      </a:pPr>
                      <a:r>
                        <a:rPr lang="es-EC" sz="1600" dirty="0">
                          <a:effectLst/>
                        </a:rPr>
                        <a:t>ANÁLISIS DE </a:t>
                      </a:r>
                      <a:r>
                        <a:rPr lang="es-EC" sz="1600" dirty="0" smtClean="0">
                          <a:effectLst/>
                        </a:rPr>
                        <a:t>VARIANZA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indent="0" algn="just">
                        <a:lnSpc>
                          <a:spcPct val="150000"/>
                        </a:lnSpc>
                        <a:spcBef>
                          <a:spcPts val="0"/>
                        </a:spcBef>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indent="0" algn="just">
                        <a:lnSpc>
                          <a:spcPct val="150000"/>
                        </a:lnSpc>
                        <a:spcBef>
                          <a:spcPts val="0"/>
                        </a:spcBef>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indent="0" algn="just">
                        <a:lnSpc>
                          <a:spcPct val="150000"/>
                        </a:lnSpc>
                        <a:spcBef>
                          <a:spcPts val="0"/>
                        </a:spcBef>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indent="0" algn="just">
                        <a:lnSpc>
                          <a:spcPct val="150000"/>
                        </a:lnSpc>
                        <a:spcBef>
                          <a:spcPts val="0"/>
                        </a:spcBef>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indent="0" algn="just">
                        <a:lnSpc>
                          <a:spcPct val="150000"/>
                        </a:lnSpc>
                        <a:spcBef>
                          <a:spcPts val="0"/>
                        </a:spcBef>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indent="0" algn="just">
                        <a:lnSpc>
                          <a:spcPct val="150000"/>
                        </a:lnSpc>
                        <a:spcBef>
                          <a:spcPts val="0"/>
                        </a:spcBef>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8791">
                <a:tc>
                  <a:txBody>
                    <a:bodyPr/>
                    <a:lstStyle/>
                    <a:p>
                      <a:pPr marL="0" marR="0" indent="0" algn="l">
                        <a:lnSpc>
                          <a:spcPct val="150000"/>
                        </a:lnSpc>
                        <a:spcBef>
                          <a:spcPts val="0"/>
                        </a:spcBef>
                        <a:spcAft>
                          <a:spcPts val="0"/>
                        </a:spcAft>
                      </a:pPr>
                      <a:r>
                        <a:rPr lang="es-EC" sz="1600" dirty="0" smtClean="0">
                          <a:effectLst/>
                        </a:rPr>
                        <a:t>Origen de las variaciones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a:effectLst/>
                        </a:rPr>
                        <a:t>Suma de cuadrados</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a:effectLst/>
                        </a:rPr>
                        <a:t>Grados de libertad</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a:effectLst/>
                        </a:rPr>
                        <a:t>Promedio de los cuadrados</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a:effectLst/>
                        </a:rPr>
                        <a:t>F</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smtClean="0">
                          <a:effectLst/>
                        </a:rPr>
                        <a:t>Probabilidad</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rPr>
                        <a:t>Valor crítico para F</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2854">
                <a:tc>
                  <a:txBody>
                    <a:bodyPr/>
                    <a:lstStyle/>
                    <a:p>
                      <a:pPr marL="0" marR="0" indent="0" algn="l">
                        <a:lnSpc>
                          <a:spcPct val="150000"/>
                        </a:lnSpc>
                        <a:spcBef>
                          <a:spcPts val="0"/>
                        </a:spcBef>
                        <a:spcAft>
                          <a:spcPts val="0"/>
                        </a:spcAft>
                      </a:pPr>
                      <a:r>
                        <a:rPr lang="es-EC" sz="1600" dirty="0">
                          <a:effectLst/>
                        </a:rPr>
                        <a:t>Entre grupos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1232.45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1232.45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dirty="0" smtClean="0">
                          <a:effectLst/>
                        </a:rPr>
                        <a:t>0.7709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0.391501813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dirty="0" smtClean="0">
                          <a:effectLst/>
                        </a:rPr>
                        <a:t>4.4138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1797">
                <a:tc>
                  <a:txBody>
                    <a:bodyPr/>
                    <a:lstStyle/>
                    <a:p>
                      <a:pPr marL="0" marR="0" indent="0" algn="l">
                        <a:lnSpc>
                          <a:spcPct val="150000"/>
                        </a:lnSpc>
                        <a:spcBef>
                          <a:spcPts val="0"/>
                        </a:spcBef>
                        <a:spcAft>
                          <a:spcPts val="0"/>
                        </a:spcAft>
                      </a:pPr>
                      <a:r>
                        <a:rPr lang="es-EC" sz="1600" dirty="0">
                          <a:effectLst/>
                        </a:rPr>
                        <a:t>Dentro de los grupos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28776.1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1598.672222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898">
                <a:tc>
                  <a:txBody>
                    <a:bodyPr/>
                    <a:lstStyle/>
                    <a:p>
                      <a:pPr marL="0" marR="0" indent="0" algn="l">
                        <a:lnSpc>
                          <a:spcPct val="150000"/>
                        </a:lnSpc>
                        <a:spcBef>
                          <a:spcPts val="0"/>
                        </a:spcBef>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898">
                <a:tc>
                  <a:txBody>
                    <a:bodyPr/>
                    <a:lstStyle/>
                    <a:p>
                      <a:pPr marL="0" marR="0" indent="0" algn="l">
                        <a:lnSpc>
                          <a:spcPct val="150000"/>
                        </a:lnSpc>
                        <a:spcBef>
                          <a:spcPts val="0"/>
                        </a:spcBef>
                        <a:spcAft>
                          <a:spcPts val="0"/>
                        </a:spcAft>
                      </a:pPr>
                      <a:r>
                        <a:rPr lang="es-EC" sz="1600" dirty="0">
                          <a:effectLst/>
                        </a:rPr>
                        <a:t>Total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30008.55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dirty="0">
                          <a:effectLst/>
                        </a:rPr>
                        <a:t>19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CuadroTexto 5"/>
          <p:cNvSpPr txBox="1"/>
          <p:nvPr/>
        </p:nvSpPr>
        <p:spPr>
          <a:xfrm>
            <a:off x="1139956" y="4468968"/>
            <a:ext cx="7901011" cy="2031325"/>
          </a:xfrm>
          <a:prstGeom prst="rect">
            <a:avLst/>
          </a:prstGeom>
          <a:noFill/>
        </p:spPr>
        <p:txBody>
          <a:bodyPr wrap="square" rtlCol="0">
            <a:spAutoFit/>
          </a:bodyPr>
          <a:lstStyle/>
          <a:p>
            <a:pPr indent="457200" algn="just">
              <a:lnSpc>
                <a:spcPct val="150000"/>
              </a:lnSpc>
              <a:spcAft>
                <a:spcPts val="800"/>
              </a:spcAft>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Considerando </a:t>
            </a:r>
            <a:r>
              <a:rPr lang="es-EC" sz="1600" dirty="0">
                <a:latin typeface="Times New Roman" panose="02020603050405020304" pitchFamily="18" charset="0"/>
                <a:ea typeface="Calibri" panose="020F0502020204030204" pitchFamily="34" charset="0"/>
                <a:cs typeface="Times New Roman" panose="02020603050405020304" pitchFamily="18" charset="0"/>
              </a:rPr>
              <a:t>datos de potencia en el primer y segundo test se puede comprobar que el grupo tuvo una mejora promedio de su rendimiento del </a:t>
            </a:r>
            <a:r>
              <a:rPr lang="es-EC"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10.7%</a:t>
            </a:r>
            <a:r>
              <a:rPr lang="es-EC"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s-EC" sz="1600" dirty="0">
                <a:latin typeface="Times New Roman" panose="02020603050405020304" pitchFamily="18" charset="0"/>
                <a:ea typeface="Calibri" panose="020F0502020204030204" pitchFamily="34" charset="0"/>
                <a:cs typeface="Times New Roman" panose="02020603050405020304" pitchFamily="18" charset="0"/>
              </a:rPr>
              <a:t>con una desviación estándar de </a:t>
            </a:r>
            <a:r>
              <a:rPr lang="es-EC"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5.6%. </a:t>
            </a:r>
            <a:r>
              <a:rPr lang="es-EC" sz="1600" dirty="0">
                <a:latin typeface="Times New Roman" panose="02020603050405020304" pitchFamily="18" charset="0"/>
                <a:ea typeface="Calibri" panose="020F0502020204030204" pitchFamily="34" charset="0"/>
                <a:cs typeface="Times New Roman" panose="02020603050405020304" pitchFamily="18" charset="0"/>
              </a:rPr>
              <a:t>Sin embargo, de acuerdo con el análisis de la varianza realizado, esta diferencia no es significativa, dado que la probabilidad obtenida no es menor a 0,05 y el valor obtenido de F no es mayor al del valor crítico.</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421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29683"/>
            <a:ext cx="8596668" cy="979714"/>
          </a:xfrm>
        </p:spPr>
        <p:txBody>
          <a:bodyPr/>
          <a:lstStyle/>
          <a:p>
            <a:r>
              <a:rPr lang="es-EC" dirty="0" smtClean="0"/>
              <a:t>CONCLUSIONES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76584183"/>
              </p:ext>
            </p:extLst>
          </p:nvPr>
        </p:nvGraphicFramePr>
        <p:xfrm>
          <a:off x="634319" y="1260912"/>
          <a:ext cx="9772424" cy="5312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621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73614822"/>
              </p:ext>
            </p:extLst>
          </p:nvPr>
        </p:nvGraphicFramePr>
        <p:xfrm>
          <a:off x="677863" y="1930400"/>
          <a:ext cx="8596139"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4946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rotWithShape="1">
          <a:blip r:embed="rId2">
            <a:extLst>
              <a:ext uri="{28A0092B-C50C-407E-A947-70E740481C1C}">
                <a14:useLocalDpi xmlns:a14="http://schemas.microsoft.com/office/drawing/2010/main" val="0"/>
              </a:ext>
            </a:extLst>
          </a:blip>
          <a:srcRect l="103" t="11802" r="1268" b="11090"/>
          <a:stretch/>
        </p:blipFill>
        <p:spPr>
          <a:xfrm>
            <a:off x="1236370" y="1854557"/>
            <a:ext cx="7796268" cy="3812145"/>
          </a:xfrm>
        </p:spPr>
      </p:pic>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l="17085" t="20901" r="13465" b="32968"/>
          <a:stretch/>
        </p:blipFill>
        <p:spPr>
          <a:xfrm>
            <a:off x="270457" y="309095"/>
            <a:ext cx="2826072" cy="1326524"/>
          </a:xfrm>
          <a:prstGeom prst="rect">
            <a:avLst/>
          </a:prstGeom>
        </p:spPr>
      </p:pic>
    </p:spTree>
    <p:extLst>
      <p:ext uri="{BB962C8B-B14F-4D97-AF65-F5344CB8AC3E}">
        <p14:creationId xmlns:p14="http://schemas.microsoft.com/office/powerpoint/2010/main" val="3230221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5561"/>
          </a:xfrm>
        </p:spPr>
        <p:txBody>
          <a:bodyPr>
            <a:noAutofit/>
          </a:bodyPr>
          <a:lstStyle/>
          <a:p>
            <a:pPr algn="ctr"/>
            <a:r>
              <a:rPr lang="es-EC" sz="2800" dirty="0" smtClean="0"/>
              <a:t>ANTECEDENTES</a:t>
            </a:r>
            <a:endParaRPr lang="es-EC" sz="2800" dirty="0"/>
          </a:p>
        </p:txBody>
      </p:sp>
      <p:graphicFrame>
        <p:nvGraphicFramePr>
          <p:cNvPr id="6" name="Diagrama 5"/>
          <p:cNvGraphicFramePr/>
          <p:nvPr>
            <p:extLst>
              <p:ext uri="{D42A27DB-BD31-4B8C-83A1-F6EECF244321}">
                <p14:modId xmlns:p14="http://schemas.microsoft.com/office/powerpoint/2010/main" val="3968535711"/>
              </p:ext>
            </p:extLst>
          </p:nvPr>
        </p:nvGraphicFramePr>
        <p:xfrm>
          <a:off x="584200" y="1244600"/>
          <a:ext cx="8790189" cy="5349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7573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341922" y="26320"/>
            <a:ext cx="7516328" cy="6717379"/>
            <a:chOff x="3000167" y="-118130"/>
            <a:chExt cx="2789854" cy="5467513"/>
          </a:xfrm>
        </p:grpSpPr>
        <p:sp>
          <p:nvSpPr>
            <p:cNvPr id="11" name="Rectángulo redondeado 10"/>
            <p:cNvSpPr/>
            <p:nvPr/>
          </p:nvSpPr>
          <p:spPr>
            <a:xfrm>
              <a:off x="3000167" y="0"/>
              <a:ext cx="2789854" cy="534938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ángulo 11"/>
            <p:cNvSpPr/>
            <p:nvPr/>
          </p:nvSpPr>
          <p:spPr>
            <a:xfrm>
              <a:off x="3000167" y="-118130"/>
              <a:ext cx="2789854" cy="11841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SPINNING®</a:t>
              </a:r>
              <a:endParaRPr lang="es-EC" sz="3200" kern="1200" dirty="0"/>
            </a:p>
          </p:txBody>
        </p:sp>
      </p:grpSp>
      <p:grpSp>
        <p:nvGrpSpPr>
          <p:cNvPr id="5" name="Grupo 4"/>
          <p:cNvGrpSpPr/>
          <p:nvPr/>
        </p:nvGrpSpPr>
        <p:grpSpPr>
          <a:xfrm>
            <a:off x="2002972" y="1300472"/>
            <a:ext cx="3082600" cy="1688295"/>
            <a:chOff x="3309260" y="1189615"/>
            <a:chExt cx="2164436" cy="1619954"/>
          </a:xfrm>
        </p:grpSpPr>
        <p:sp>
          <p:nvSpPr>
            <p:cNvPr id="9" name="Rectángulo redondeado 8"/>
            <p:cNvSpPr/>
            <p:nvPr/>
          </p:nvSpPr>
          <p:spPr>
            <a:xfrm>
              <a:off x="3309260" y="1189615"/>
              <a:ext cx="2164436" cy="16199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9"/>
            <p:cNvSpPr/>
            <p:nvPr/>
          </p:nvSpPr>
          <p:spPr>
            <a:xfrm>
              <a:off x="3356707" y="1237062"/>
              <a:ext cx="2069542" cy="1525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marL="285750" lvl="0" indent="-285750" defTabSz="711200">
                <a:lnSpc>
                  <a:spcPct val="90000"/>
                </a:lnSpc>
                <a:spcBef>
                  <a:spcPct val="0"/>
                </a:spcBef>
                <a:spcAft>
                  <a:spcPct val="35000"/>
                </a:spcAft>
                <a:buFont typeface="Wingdings" panose="05000000000000000000" pitchFamily="2" charset="2"/>
                <a:buChar char="Ø"/>
              </a:pPr>
              <a:r>
                <a:rPr lang="es-EC" kern="1200" dirty="0" smtClean="0"/>
                <a:t>Basado en la seguridad</a:t>
              </a:r>
            </a:p>
            <a:p>
              <a:pPr marL="285750" lvl="0" indent="-285750" defTabSz="711200">
                <a:lnSpc>
                  <a:spcPct val="90000"/>
                </a:lnSpc>
                <a:spcBef>
                  <a:spcPct val="0"/>
                </a:spcBef>
                <a:spcAft>
                  <a:spcPct val="35000"/>
                </a:spcAft>
                <a:buFont typeface="Wingdings" panose="05000000000000000000" pitchFamily="2" charset="2"/>
                <a:buChar char="Ø"/>
              </a:pPr>
              <a:r>
                <a:rPr lang="es-EC" dirty="0" err="1" smtClean="0"/>
                <a:t>Fitness</a:t>
              </a:r>
              <a:endParaRPr lang="es-EC" dirty="0" smtClean="0"/>
            </a:p>
            <a:p>
              <a:pPr marL="285750" lvl="0" indent="-285750" defTabSz="711200">
                <a:lnSpc>
                  <a:spcPct val="90000"/>
                </a:lnSpc>
                <a:spcBef>
                  <a:spcPct val="0"/>
                </a:spcBef>
                <a:spcAft>
                  <a:spcPct val="35000"/>
                </a:spcAft>
                <a:buFont typeface="Wingdings" panose="05000000000000000000" pitchFamily="2" charset="2"/>
                <a:buChar char="Ø"/>
              </a:pPr>
              <a:r>
                <a:rPr lang="es-EC" dirty="0" smtClean="0"/>
                <a:t>Clase 40min</a:t>
              </a:r>
            </a:p>
            <a:p>
              <a:pPr marL="285750" lvl="0" indent="-285750" defTabSz="711200">
                <a:lnSpc>
                  <a:spcPct val="90000"/>
                </a:lnSpc>
                <a:spcBef>
                  <a:spcPct val="0"/>
                </a:spcBef>
                <a:spcAft>
                  <a:spcPct val="35000"/>
                </a:spcAft>
                <a:buFont typeface="Wingdings" panose="05000000000000000000" pitchFamily="2" charset="2"/>
                <a:buChar char="Ø"/>
              </a:pPr>
              <a:r>
                <a:rPr lang="es-EC" dirty="0" smtClean="0"/>
                <a:t>Beneficios</a:t>
              </a:r>
            </a:p>
          </p:txBody>
        </p:sp>
      </p:grpSp>
      <p:grpSp>
        <p:nvGrpSpPr>
          <p:cNvPr id="6" name="Grupo 5"/>
          <p:cNvGrpSpPr/>
          <p:nvPr/>
        </p:nvGrpSpPr>
        <p:grpSpPr>
          <a:xfrm>
            <a:off x="5236536" y="1314877"/>
            <a:ext cx="3196267" cy="1673890"/>
            <a:chOff x="3242337" y="3099647"/>
            <a:chExt cx="2332965" cy="1334989"/>
          </a:xfrm>
        </p:grpSpPr>
        <p:sp>
          <p:nvSpPr>
            <p:cNvPr id="7" name="Rectángulo redondeado 6"/>
            <p:cNvSpPr/>
            <p:nvPr/>
          </p:nvSpPr>
          <p:spPr>
            <a:xfrm>
              <a:off x="3242337" y="3099647"/>
              <a:ext cx="2332965" cy="13349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ángulo 7"/>
            <p:cNvSpPr/>
            <p:nvPr/>
          </p:nvSpPr>
          <p:spPr>
            <a:xfrm>
              <a:off x="3281437" y="3138747"/>
              <a:ext cx="2254765" cy="125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kern="1200" dirty="0" smtClean="0"/>
                <a:t>Posiciones Corporales</a:t>
              </a:r>
            </a:p>
            <a:p>
              <a:pPr lvl="0" algn="ctr" defTabSz="711200">
                <a:lnSpc>
                  <a:spcPct val="90000"/>
                </a:lnSpc>
                <a:spcBef>
                  <a:spcPct val="0"/>
                </a:spcBef>
                <a:spcAft>
                  <a:spcPct val="35000"/>
                </a:spcAft>
              </a:pPr>
              <a:r>
                <a:rPr lang="es-EC" kern="1200" dirty="0" smtClean="0"/>
                <a:t>Movimientos sobre la bicicleta</a:t>
              </a:r>
            </a:p>
            <a:p>
              <a:pPr lvl="0" algn="ctr" defTabSz="711200">
                <a:lnSpc>
                  <a:spcPct val="90000"/>
                </a:lnSpc>
                <a:spcBef>
                  <a:spcPct val="0"/>
                </a:spcBef>
                <a:spcAft>
                  <a:spcPct val="35000"/>
                </a:spcAft>
              </a:pPr>
              <a:r>
                <a:rPr lang="es-EC" kern="1200" dirty="0" smtClean="0"/>
                <a:t>Control/desarrollo de Cadencia RPM</a:t>
              </a:r>
              <a:endParaRPr lang="es-EC" kern="1200" dirty="0"/>
            </a:p>
          </p:txBody>
        </p:sp>
      </p:grpSp>
      <p:grpSp>
        <p:nvGrpSpPr>
          <p:cNvPr id="13" name="Grupo 12"/>
          <p:cNvGrpSpPr/>
          <p:nvPr/>
        </p:nvGrpSpPr>
        <p:grpSpPr>
          <a:xfrm>
            <a:off x="2224251" y="3193143"/>
            <a:ext cx="5932778" cy="3509826"/>
            <a:chOff x="3242337" y="3099647"/>
            <a:chExt cx="2332965" cy="1381588"/>
          </a:xfrm>
        </p:grpSpPr>
        <p:sp>
          <p:nvSpPr>
            <p:cNvPr id="14" name="Rectángulo redondeado 13"/>
            <p:cNvSpPr/>
            <p:nvPr/>
          </p:nvSpPr>
          <p:spPr>
            <a:xfrm>
              <a:off x="3242337" y="3099647"/>
              <a:ext cx="2332965" cy="13349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14"/>
            <p:cNvSpPr/>
            <p:nvPr/>
          </p:nvSpPr>
          <p:spPr>
            <a:xfrm>
              <a:off x="3281437" y="3224446"/>
              <a:ext cx="2254765" cy="125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2" spcCol="1270" anchor="ctr" anchorCtr="0">
              <a:noAutofit/>
            </a:bodyPr>
            <a:lstStyle/>
            <a:p>
              <a:pPr lvl="0" defTabSz="711200">
                <a:lnSpc>
                  <a:spcPct val="90000"/>
                </a:lnSpc>
                <a:spcBef>
                  <a:spcPct val="0"/>
                </a:spcBef>
                <a:spcAft>
                  <a:spcPct val="35000"/>
                </a:spcAft>
              </a:pPr>
              <a:r>
                <a:rPr lang="es-EC" dirty="0" smtClean="0"/>
                <a:t>Ajustes de Bicicleta</a:t>
              </a:r>
            </a:p>
            <a:p>
              <a:pPr lvl="0" defTabSz="711200">
                <a:lnSpc>
                  <a:spcPct val="90000"/>
                </a:lnSpc>
                <a:spcBef>
                  <a:spcPct val="0"/>
                </a:spcBef>
                <a:spcAft>
                  <a:spcPct val="35000"/>
                </a:spcAft>
              </a:pPr>
              <a:r>
                <a:rPr lang="es-EC" kern="1200" dirty="0" smtClean="0"/>
                <a:t>Movimientos de Spinning “posiciones”</a:t>
              </a:r>
            </a:p>
            <a:p>
              <a:pPr lvl="0" defTabSz="711200">
                <a:lnSpc>
                  <a:spcPct val="90000"/>
                </a:lnSpc>
                <a:spcBef>
                  <a:spcPct val="0"/>
                </a:spcBef>
                <a:spcAft>
                  <a:spcPct val="35000"/>
                </a:spcAft>
              </a:pPr>
              <a:r>
                <a:rPr lang="es-EC" dirty="0" smtClean="0"/>
                <a:t>Zonas de Energía</a:t>
              </a:r>
            </a:p>
            <a:p>
              <a:pPr lvl="0" defTabSz="711200">
                <a:lnSpc>
                  <a:spcPct val="90000"/>
                </a:lnSpc>
                <a:spcBef>
                  <a:spcPct val="0"/>
                </a:spcBef>
                <a:spcAft>
                  <a:spcPct val="35000"/>
                </a:spcAft>
              </a:pPr>
              <a:r>
                <a:rPr lang="es-EC" kern="1200" dirty="0"/>
                <a:t>	</a:t>
              </a:r>
              <a:r>
                <a:rPr lang="es-EC" kern="1200" dirty="0" smtClean="0"/>
                <a:t>Recuperación</a:t>
              </a:r>
              <a:endParaRPr lang="es-EC" dirty="0"/>
            </a:p>
            <a:p>
              <a:pPr lvl="0" defTabSz="711200">
                <a:lnSpc>
                  <a:spcPct val="90000"/>
                </a:lnSpc>
                <a:spcBef>
                  <a:spcPct val="0"/>
                </a:spcBef>
                <a:spcAft>
                  <a:spcPct val="35000"/>
                </a:spcAft>
              </a:pPr>
              <a:r>
                <a:rPr lang="es-EC" dirty="0" smtClean="0"/>
                <a:t>	Fondo</a:t>
              </a:r>
            </a:p>
            <a:p>
              <a:pPr lvl="0" defTabSz="711200">
                <a:lnSpc>
                  <a:spcPct val="90000"/>
                </a:lnSpc>
                <a:spcBef>
                  <a:spcPct val="0"/>
                </a:spcBef>
                <a:spcAft>
                  <a:spcPct val="35000"/>
                </a:spcAft>
              </a:pPr>
              <a:r>
                <a:rPr lang="es-EC" dirty="0"/>
                <a:t>	</a:t>
              </a:r>
              <a:r>
                <a:rPr lang="es-EC" dirty="0" smtClean="0"/>
                <a:t>Fuerza</a:t>
              </a:r>
            </a:p>
            <a:p>
              <a:pPr lvl="0" defTabSz="711200">
                <a:lnSpc>
                  <a:spcPct val="90000"/>
                </a:lnSpc>
                <a:spcBef>
                  <a:spcPct val="0"/>
                </a:spcBef>
                <a:spcAft>
                  <a:spcPct val="35000"/>
                </a:spcAft>
              </a:pPr>
              <a:r>
                <a:rPr lang="es-EC" dirty="0"/>
                <a:t>	</a:t>
              </a:r>
              <a:r>
                <a:rPr lang="es-EC" dirty="0" smtClean="0"/>
                <a:t>Intervalos</a:t>
              </a:r>
            </a:p>
            <a:p>
              <a:pPr lvl="0" defTabSz="711200">
                <a:lnSpc>
                  <a:spcPct val="90000"/>
                </a:lnSpc>
                <a:spcBef>
                  <a:spcPct val="0"/>
                </a:spcBef>
                <a:spcAft>
                  <a:spcPct val="35000"/>
                </a:spcAft>
              </a:pPr>
              <a:r>
                <a:rPr lang="es-EC" dirty="0"/>
                <a:t>	</a:t>
              </a:r>
              <a:r>
                <a:rPr lang="es-EC" dirty="0" smtClean="0"/>
                <a:t>Día de carrera</a:t>
              </a:r>
            </a:p>
            <a:p>
              <a:pPr lvl="0" defTabSz="711200">
                <a:lnSpc>
                  <a:spcPct val="90000"/>
                </a:lnSpc>
                <a:spcBef>
                  <a:spcPct val="0"/>
                </a:spcBef>
                <a:spcAft>
                  <a:spcPct val="35000"/>
                </a:spcAft>
              </a:pPr>
              <a:endParaRPr lang="es-EC" dirty="0" smtClean="0"/>
            </a:p>
            <a:p>
              <a:pPr lvl="0" defTabSz="711200">
                <a:lnSpc>
                  <a:spcPct val="90000"/>
                </a:lnSpc>
                <a:spcBef>
                  <a:spcPct val="0"/>
                </a:spcBef>
                <a:spcAft>
                  <a:spcPct val="35000"/>
                </a:spcAft>
              </a:pPr>
              <a:endParaRPr lang="es-EC" dirty="0" smtClean="0"/>
            </a:p>
            <a:p>
              <a:pPr lvl="0" defTabSz="711200">
                <a:lnSpc>
                  <a:spcPct val="90000"/>
                </a:lnSpc>
                <a:spcBef>
                  <a:spcPct val="0"/>
                </a:spcBef>
                <a:spcAft>
                  <a:spcPct val="35000"/>
                </a:spcAft>
              </a:pPr>
              <a:endParaRPr lang="es-EC" dirty="0" smtClean="0"/>
            </a:p>
            <a:p>
              <a:pPr lvl="0" defTabSz="711200">
                <a:lnSpc>
                  <a:spcPct val="90000"/>
                </a:lnSpc>
                <a:spcBef>
                  <a:spcPct val="0"/>
                </a:spcBef>
                <a:spcAft>
                  <a:spcPct val="35000"/>
                </a:spcAft>
              </a:pPr>
              <a:r>
                <a:rPr lang="es-EC" dirty="0" smtClean="0"/>
                <a:t>Pedaleado</a:t>
              </a:r>
            </a:p>
            <a:p>
              <a:pPr lvl="0" defTabSz="711200">
                <a:lnSpc>
                  <a:spcPct val="90000"/>
                </a:lnSpc>
                <a:spcBef>
                  <a:spcPct val="0"/>
                </a:spcBef>
                <a:spcAft>
                  <a:spcPct val="35000"/>
                </a:spcAft>
              </a:pPr>
              <a:r>
                <a:rPr lang="es-EC" kern="1200" dirty="0" smtClean="0"/>
                <a:t>	cadencia</a:t>
              </a:r>
            </a:p>
            <a:p>
              <a:pPr lvl="0" defTabSz="711200">
                <a:lnSpc>
                  <a:spcPct val="90000"/>
                </a:lnSpc>
                <a:spcBef>
                  <a:spcPct val="0"/>
                </a:spcBef>
                <a:spcAft>
                  <a:spcPct val="35000"/>
                </a:spcAft>
              </a:pPr>
              <a:r>
                <a:rPr lang="es-EC" dirty="0"/>
                <a:t>	</a:t>
              </a:r>
              <a:r>
                <a:rPr lang="es-EC" kern="1200" dirty="0" smtClean="0"/>
                <a:t>   90-100 RPM</a:t>
              </a:r>
            </a:p>
            <a:p>
              <a:pPr lvl="0" defTabSz="711200">
                <a:lnSpc>
                  <a:spcPct val="90000"/>
                </a:lnSpc>
                <a:spcBef>
                  <a:spcPct val="0"/>
                </a:spcBef>
                <a:spcAft>
                  <a:spcPct val="35000"/>
                </a:spcAft>
              </a:pPr>
              <a:r>
                <a:rPr lang="es-EC" dirty="0"/>
                <a:t>	</a:t>
              </a:r>
              <a:r>
                <a:rPr lang="es-EC" dirty="0" smtClean="0"/>
                <a:t>			60-80 RPM</a:t>
              </a:r>
              <a:r>
                <a:rPr lang="es-EC" kern="1200" dirty="0" smtClean="0"/>
                <a:t>  </a:t>
              </a:r>
            </a:p>
            <a:p>
              <a:pPr lvl="0" defTabSz="711200">
                <a:lnSpc>
                  <a:spcPct val="90000"/>
                </a:lnSpc>
                <a:spcBef>
                  <a:spcPct val="0"/>
                </a:spcBef>
                <a:spcAft>
                  <a:spcPct val="35000"/>
                </a:spcAft>
              </a:pPr>
              <a:r>
                <a:rPr lang="es-EC" dirty="0"/>
                <a:t>	</a:t>
              </a:r>
              <a:r>
                <a:rPr lang="es-EC" dirty="0" smtClean="0"/>
                <a:t>60-110 RPM	</a:t>
              </a:r>
            </a:p>
            <a:p>
              <a:pPr lvl="0" defTabSz="711200">
                <a:lnSpc>
                  <a:spcPct val="90000"/>
                </a:lnSpc>
                <a:spcBef>
                  <a:spcPct val="0"/>
                </a:spcBef>
                <a:spcAft>
                  <a:spcPct val="35000"/>
                </a:spcAft>
              </a:pPr>
              <a:r>
                <a:rPr lang="es-EC" kern="1200" dirty="0"/>
                <a:t>	</a:t>
              </a:r>
              <a:r>
                <a:rPr lang="es-EC" kern="1200" dirty="0" smtClean="0"/>
                <a:t>90-100 RPM    </a:t>
              </a:r>
              <a:endParaRPr lang="es-EC" kern="1200" dirty="0"/>
            </a:p>
          </p:txBody>
        </p:sp>
      </p:grpSp>
    </p:spTree>
    <p:extLst>
      <p:ext uri="{BB962C8B-B14F-4D97-AF65-F5344CB8AC3E}">
        <p14:creationId xmlns:p14="http://schemas.microsoft.com/office/powerpoint/2010/main" val="2482883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5561"/>
          </a:xfrm>
        </p:spPr>
        <p:txBody>
          <a:bodyPr>
            <a:noAutofit/>
          </a:bodyPr>
          <a:lstStyle/>
          <a:p>
            <a:pPr algn="ctr"/>
            <a:r>
              <a:rPr lang="es-EC" sz="2800" dirty="0" smtClean="0"/>
              <a:t>ANTECEDENTES</a:t>
            </a:r>
            <a:endParaRPr lang="es-EC" sz="2800" dirty="0"/>
          </a:p>
        </p:txBody>
      </p:sp>
      <p:graphicFrame>
        <p:nvGraphicFramePr>
          <p:cNvPr id="6" name="Diagrama 5"/>
          <p:cNvGraphicFramePr/>
          <p:nvPr>
            <p:extLst>
              <p:ext uri="{D42A27DB-BD31-4B8C-83A1-F6EECF244321}">
                <p14:modId xmlns:p14="http://schemas.microsoft.com/office/powerpoint/2010/main" val="2625207047"/>
              </p:ext>
            </p:extLst>
          </p:nvPr>
        </p:nvGraphicFramePr>
        <p:xfrm>
          <a:off x="584200" y="1244600"/>
          <a:ext cx="8790189" cy="5349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5027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202033"/>
            <a:ext cx="8596668" cy="1320800"/>
          </a:xfrm>
        </p:spPr>
        <p:txBody>
          <a:bodyPr/>
          <a:lstStyle/>
          <a:p>
            <a:r>
              <a:rPr lang="es-EC" dirty="0" smtClean="0"/>
              <a:t>OBJETIVO GENERAL</a:t>
            </a:r>
            <a:endParaRPr lang="es-EC" dirty="0"/>
          </a:p>
        </p:txBody>
      </p:sp>
      <p:sp>
        <p:nvSpPr>
          <p:cNvPr id="6" name="Rectángulo redondeado 5"/>
          <p:cNvSpPr/>
          <p:nvPr/>
        </p:nvSpPr>
        <p:spPr>
          <a:xfrm>
            <a:off x="1964697" y="2656807"/>
            <a:ext cx="6496726" cy="2559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t>Determinar la eficiencia del programa de entrenamiento Spinning® en base del trabajo de resistencia a la fuerza para determinar su incidencia en el rendimiento físico de los deportistas del Club Deportivo Alma.</a:t>
            </a:r>
          </a:p>
        </p:txBody>
      </p:sp>
    </p:spTree>
    <p:extLst>
      <p:ext uri="{BB962C8B-B14F-4D97-AF65-F5344CB8AC3E}">
        <p14:creationId xmlns:p14="http://schemas.microsoft.com/office/powerpoint/2010/main" val="1653618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716359" y="4940422"/>
            <a:ext cx="8557643" cy="1421742"/>
            <a:chOff x="405297" y="5052723"/>
            <a:chExt cx="8287189" cy="1152161"/>
          </a:xfrm>
        </p:grpSpPr>
        <p:sp>
          <p:nvSpPr>
            <p:cNvPr id="14" name="Rectángulo redondeado 13"/>
            <p:cNvSpPr/>
            <p:nvPr/>
          </p:nvSpPr>
          <p:spPr>
            <a:xfrm rot="10800000">
              <a:off x="405297" y="5052723"/>
              <a:ext cx="8287189" cy="115216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14"/>
            <p:cNvSpPr/>
            <p:nvPr/>
          </p:nvSpPr>
          <p:spPr>
            <a:xfrm rot="21600000">
              <a:off x="461541" y="5108967"/>
              <a:ext cx="8174701" cy="1039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C" kern="1200" dirty="0" smtClean="0"/>
                <a:t>Valorar el nivel de resistencia a la fuerza de los ciclistas, después de haberse sometido al programa de entrenamiento creado en esta investigación, para compararlos con los niveles iniciales y comprobar los cambios producidos.</a:t>
              </a:r>
              <a:endParaRPr lang="es-EC" kern="1200" dirty="0"/>
            </a:p>
          </p:txBody>
        </p:sp>
      </p:grpSp>
      <p:grpSp>
        <p:nvGrpSpPr>
          <p:cNvPr id="8" name="Grupo 7"/>
          <p:cNvGrpSpPr/>
          <p:nvPr/>
        </p:nvGrpSpPr>
        <p:grpSpPr>
          <a:xfrm>
            <a:off x="716359" y="3369818"/>
            <a:ext cx="8557643" cy="1421742"/>
            <a:chOff x="405297" y="3814422"/>
            <a:chExt cx="8287189" cy="1152161"/>
          </a:xfrm>
        </p:grpSpPr>
        <p:sp>
          <p:nvSpPr>
            <p:cNvPr id="12" name="Rectángulo redondeado 11"/>
            <p:cNvSpPr/>
            <p:nvPr/>
          </p:nvSpPr>
          <p:spPr>
            <a:xfrm rot="10800000">
              <a:off x="405297" y="3814422"/>
              <a:ext cx="8287189" cy="115216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2"/>
            <p:cNvSpPr/>
            <p:nvPr/>
          </p:nvSpPr>
          <p:spPr>
            <a:xfrm>
              <a:off x="461541" y="3860229"/>
              <a:ext cx="8174701" cy="1039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C" kern="1200" dirty="0" smtClean="0"/>
                <a:t>Someter a los ciclistas a un programa de entrenamiento de resistencia a la fuerza Spinning®, de acondicionamiento físico.</a:t>
              </a:r>
              <a:endParaRPr lang="es-EC" kern="1200" dirty="0"/>
            </a:p>
          </p:txBody>
        </p:sp>
      </p:grpSp>
      <p:grpSp>
        <p:nvGrpSpPr>
          <p:cNvPr id="9" name="Grupo 8"/>
          <p:cNvGrpSpPr/>
          <p:nvPr/>
        </p:nvGrpSpPr>
        <p:grpSpPr>
          <a:xfrm>
            <a:off x="716359" y="1799930"/>
            <a:ext cx="8557643" cy="1421742"/>
            <a:chOff x="405297" y="2576120"/>
            <a:chExt cx="8287189" cy="1152161"/>
          </a:xfrm>
        </p:grpSpPr>
        <p:sp>
          <p:nvSpPr>
            <p:cNvPr id="10" name="Rectángulo redondeado 9"/>
            <p:cNvSpPr/>
            <p:nvPr/>
          </p:nvSpPr>
          <p:spPr>
            <a:xfrm rot="10800000">
              <a:off x="405297" y="2576120"/>
              <a:ext cx="8287189" cy="115216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10"/>
            <p:cNvSpPr/>
            <p:nvPr/>
          </p:nvSpPr>
          <p:spPr>
            <a:xfrm rot="21600000">
              <a:off x="461541" y="2632364"/>
              <a:ext cx="8174701" cy="1039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C" kern="1200" dirty="0" smtClean="0"/>
                <a:t>Evaluar el nivel de resistencia a la fuerza de los ciclistas miembros del Club ALMA, mediante el (rodillo simulador) para determinar las condiciones iniciales en las que se encuentran</a:t>
              </a:r>
              <a:endParaRPr lang="es-EC" kern="1200" dirty="0"/>
            </a:p>
          </p:txBody>
        </p:sp>
      </p:grpSp>
      <p:sp>
        <p:nvSpPr>
          <p:cNvPr id="4" name="Título 3"/>
          <p:cNvSpPr>
            <a:spLocks noGrp="1"/>
          </p:cNvSpPr>
          <p:nvPr>
            <p:ph type="title"/>
          </p:nvPr>
        </p:nvSpPr>
        <p:spPr>
          <a:xfrm>
            <a:off x="677334" y="738390"/>
            <a:ext cx="8596668" cy="931164"/>
          </a:xfrm>
        </p:spPr>
        <p:txBody>
          <a:bodyPr/>
          <a:lstStyle/>
          <a:p>
            <a:r>
              <a:rPr lang="es-EC" dirty="0" smtClean="0"/>
              <a:t>OBJETIVOS ESPECIFICOS </a:t>
            </a:r>
            <a:endParaRPr lang="es-EC" dirty="0"/>
          </a:p>
        </p:txBody>
      </p:sp>
    </p:spTree>
    <p:extLst>
      <p:ext uri="{BB962C8B-B14F-4D97-AF65-F5344CB8AC3E}">
        <p14:creationId xmlns:p14="http://schemas.microsoft.com/office/powerpoint/2010/main" val="361404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METODOLOGIA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87645144"/>
              </p:ext>
            </p:extLst>
          </p:nvPr>
        </p:nvGraphicFramePr>
        <p:xfrm>
          <a:off x="677335" y="1473200"/>
          <a:ext cx="8796866"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352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METODOLOGIA</a:t>
            </a:r>
            <a:endParaRPr lang="es-EC" dirty="0"/>
          </a:p>
        </p:txBody>
      </p:sp>
      <p:graphicFrame>
        <p:nvGraphicFramePr>
          <p:cNvPr id="4" name="Marcador de contenido 3"/>
          <p:cNvGraphicFramePr>
            <a:graphicFrameLocks/>
          </p:cNvGraphicFramePr>
          <p:nvPr>
            <p:extLst>
              <p:ext uri="{D42A27DB-BD31-4B8C-83A1-F6EECF244321}">
                <p14:modId xmlns:p14="http://schemas.microsoft.com/office/powerpoint/2010/main" val="3721220864"/>
              </p:ext>
            </p:extLst>
          </p:nvPr>
        </p:nvGraphicFramePr>
        <p:xfrm>
          <a:off x="677334" y="1511300"/>
          <a:ext cx="8796866"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113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2128</TotalTime>
  <Words>1278</Words>
  <Application>Microsoft Office PowerPoint</Application>
  <PresentationFormat>Panorámica</PresentationFormat>
  <Paragraphs>519</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Times New Roman</vt:lpstr>
      <vt:lpstr>Trebuchet MS</vt:lpstr>
      <vt:lpstr>Wingdings</vt:lpstr>
      <vt:lpstr>Wingdings 3</vt:lpstr>
      <vt:lpstr>Faceta</vt:lpstr>
      <vt:lpstr>UNIVERSIDAD DE LAS FUERZAS ARMADAS</vt:lpstr>
      <vt:lpstr>Presentación de PowerPoint</vt:lpstr>
      <vt:lpstr>ANTECEDENTES</vt:lpstr>
      <vt:lpstr>Presentación de PowerPoint</vt:lpstr>
      <vt:lpstr>ANTECEDENTES</vt:lpstr>
      <vt:lpstr>OBJETIVO GENERAL</vt:lpstr>
      <vt:lpstr>OBJETIVOS ESPECIFICOS </vt:lpstr>
      <vt:lpstr>METODOLOGIA</vt:lpstr>
      <vt:lpstr>METODOLOGIA</vt:lpstr>
      <vt:lpstr>Umbral de Potencia Funcional Functional Threshold Power (FTP)  </vt:lpstr>
      <vt:lpstr>TEST (FTP)  </vt:lpstr>
      <vt:lpstr>TEST (FTP)  </vt:lpstr>
      <vt:lpstr>El EXPERIMENTO</vt:lpstr>
      <vt:lpstr>Presentación de PowerPoint</vt:lpstr>
      <vt:lpstr>RESULTADOS Y DISCUSION</vt:lpstr>
      <vt:lpstr>RESULTADOS Y DISCUSION</vt:lpstr>
      <vt:lpstr>RESULTADOS Y DISCUSION</vt:lpstr>
      <vt:lpstr>RESULTADOS Y DISCUSION</vt:lpstr>
      <vt:lpstr>RESULTADOS Y DISCUSION</vt:lpstr>
      <vt:lpstr>ANALISIS DE VARIANZA</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Xavier Martinez</dc:creator>
  <cp:lastModifiedBy>Xavier Martinez</cp:lastModifiedBy>
  <cp:revision>108</cp:revision>
  <dcterms:created xsi:type="dcterms:W3CDTF">2016-11-29T20:58:54Z</dcterms:created>
  <dcterms:modified xsi:type="dcterms:W3CDTF">2016-12-02T01:51:43Z</dcterms:modified>
</cp:coreProperties>
</file>