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57" r:id="rId4"/>
    <p:sldId id="258" r:id="rId5"/>
    <p:sldId id="260" r:id="rId6"/>
    <p:sldId id="261" r:id="rId7"/>
    <p:sldId id="262" r:id="rId8"/>
    <p:sldId id="264" r:id="rId9"/>
    <p:sldId id="290" r:id="rId10"/>
    <p:sldId id="289" r:id="rId11"/>
    <p:sldId id="266" r:id="rId12"/>
    <p:sldId id="263" r:id="rId13"/>
    <p:sldId id="280" r:id="rId14"/>
    <p:sldId id="281" r:id="rId15"/>
    <p:sldId id="278" r:id="rId16"/>
    <p:sldId id="279" r:id="rId17"/>
    <p:sldId id="267" r:id="rId18"/>
    <p:sldId id="268" r:id="rId19"/>
    <p:sldId id="265" r:id="rId20"/>
    <p:sldId id="269" r:id="rId21"/>
    <p:sldId id="270" r:id="rId22"/>
    <p:sldId id="271" r:id="rId23"/>
    <p:sldId id="272" r:id="rId24"/>
    <p:sldId id="273" r:id="rId25"/>
    <p:sldId id="274" r:id="rId26"/>
    <p:sldId id="275" r:id="rId27"/>
    <p:sldId id="276" r:id="rId28"/>
    <p:sldId id="277"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034BC-F946-42A3-AB13-65CE620C2E3F}"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es-EC"/>
        </a:p>
      </dgm:t>
    </dgm:pt>
    <dgm:pt modelId="{5E390432-D0F4-4399-AA69-45F796426925}">
      <dgm:prSet phldrT="[Texto]"/>
      <dgm:spPr>
        <a:blipFill rotWithShape="0">
          <a:blip xmlns:r="http://schemas.openxmlformats.org/officeDocument/2006/relationships" r:embed="rId1"/>
          <a:stretch>
            <a:fillRect/>
          </a:stretch>
        </a:blipFill>
      </dgm:spPr>
      <dgm:t>
        <a:bodyPr/>
        <a:lstStyle/>
        <a:p>
          <a:endParaRPr lang="es-EC" dirty="0"/>
        </a:p>
      </dgm:t>
    </dgm:pt>
    <dgm:pt modelId="{BB741626-D936-4A87-8784-B24057D5C928}" type="parTrans" cxnId="{DF3D62A4-5DE0-4599-BF21-C19852FA9AAE}">
      <dgm:prSet/>
      <dgm:spPr/>
      <dgm:t>
        <a:bodyPr/>
        <a:lstStyle/>
        <a:p>
          <a:endParaRPr lang="es-EC"/>
        </a:p>
      </dgm:t>
    </dgm:pt>
    <dgm:pt modelId="{C3F450EB-237F-4B13-B9F3-3E7C98E9A0A3}" type="sibTrans" cxnId="{DF3D62A4-5DE0-4599-BF21-C19852FA9AAE}">
      <dgm:prSet/>
      <dgm:spPr/>
      <dgm:t>
        <a:bodyPr/>
        <a:lstStyle/>
        <a:p>
          <a:endParaRPr lang="es-EC"/>
        </a:p>
      </dgm:t>
    </dgm:pt>
    <dgm:pt modelId="{D0F56C4E-4840-430B-A64F-118F7BFFCC90}">
      <dgm:prSet phldrT="[Texto]"/>
      <dgm:spPr>
        <a:blipFill rotWithShape="0">
          <a:blip xmlns:r="http://schemas.openxmlformats.org/officeDocument/2006/relationships" r:embed="rId2"/>
          <a:stretch>
            <a:fillRect/>
          </a:stretch>
        </a:blipFill>
      </dgm:spPr>
      <dgm:t>
        <a:bodyPr/>
        <a:lstStyle/>
        <a:p>
          <a:endParaRPr lang="es-EC" dirty="0" smtClean="0"/>
        </a:p>
      </dgm:t>
    </dgm:pt>
    <dgm:pt modelId="{D1E899A9-E143-442F-8BB3-0887FB40E743}" type="parTrans" cxnId="{BA64E976-79BE-47C3-8558-48C96AB958D3}">
      <dgm:prSet/>
      <dgm:spPr/>
      <dgm:t>
        <a:bodyPr/>
        <a:lstStyle/>
        <a:p>
          <a:endParaRPr lang="es-EC"/>
        </a:p>
      </dgm:t>
    </dgm:pt>
    <dgm:pt modelId="{B10D7375-9E24-4C78-A452-FBFFB3858442}" type="sibTrans" cxnId="{BA64E976-79BE-47C3-8558-48C96AB958D3}">
      <dgm:prSet/>
      <dgm:spPr/>
      <dgm:t>
        <a:bodyPr/>
        <a:lstStyle/>
        <a:p>
          <a:endParaRPr lang="es-EC"/>
        </a:p>
      </dgm:t>
    </dgm:pt>
    <dgm:pt modelId="{04C7C061-5581-4DC6-A43E-D338827212F1}">
      <dgm:prSet phldrT="[Texto]"/>
      <dgm:spPr>
        <a:blipFill rotWithShape="0">
          <a:blip xmlns:r="http://schemas.openxmlformats.org/officeDocument/2006/relationships" r:embed="rId3"/>
          <a:stretch>
            <a:fillRect/>
          </a:stretch>
        </a:blipFill>
      </dgm:spPr>
      <dgm:t>
        <a:bodyPr/>
        <a:lstStyle/>
        <a:p>
          <a:endParaRPr lang="es-EC" dirty="0"/>
        </a:p>
      </dgm:t>
    </dgm:pt>
    <dgm:pt modelId="{B603E6CA-EF81-467B-870E-04ADA295F19D}" type="parTrans" cxnId="{E7AA75E0-B76A-4F0B-8EFC-E2974AE31BC6}">
      <dgm:prSet/>
      <dgm:spPr/>
      <dgm:t>
        <a:bodyPr/>
        <a:lstStyle/>
        <a:p>
          <a:endParaRPr lang="es-EC"/>
        </a:p>
      </dgm:t>
    </dgm:pt>
    <dgm:pt modelId="{B2FA8CDB-65D7-4D74-8090-E78CB3143913}" type="sibTrans" cxnId="{E7AA75E0-B76A-4F0B-8EFC-E2974AE31BC6}">
      <dgm:prSet/>
      <dgm:spPr/>
      <dgm:t>
        <a:bodyPr/>
        <a:lstStyle/>
        <a:p>
          <a:endParaRPr lang="es-EC"/>
        </a:p>
      </dgm:t>
    </dgm:pt>
    <dgm:pt modelId="{B3E124C9-8821-44D3-8120-6CA623775AC3}">
      <dgm:prSet phldrT="[Texto]"/>
      <dgm:spPr>
        <a:blipFill rotWithShape="0">
          <a:blip xmlns:r="http://schemas.openxmlformats.org/officeDocument/2006/relationships" r:embed="rId4"/>
          <a:stretch>
            <a:fillRect/>
          </a:stretch>
        </a:blipFill>
      </dgm:spPr>
      <dgm:t>
        <a:bodyPr/>
        <a:lstStyle/>
        <a:p>
          <a:endParaRPr lang="es-EC" dirty="0"/>
        </a:p>
      </dgm:t>
    </dgm:pt>
    <dgm:pt modelId="{AD6EDFC1-F8E8-4B85-874A-2A5BE5F755D5}" type="parTrans" cxnId="{BC1B225C-EDD8-4448-B3C8-1A85134DD0CE}">
      <dgm:prSet/>
      <dgm:spPr/>
      <dgm:t>
        <a:bodyPr/>
        <a:lstStyle/>
        <a:p>
          <a:endParaRPr lang="es-EC"/>
        </a:p>
      </dgm:t>
    </dgm:pt>
    <dgm:pt modelId="{3E7A88E6-C643-4CFF-A321-EE94AB291B74}" type="sibTrans" cxnId="{BC1B225C-EDD8-4448-B3C8-1A85134DD0CE}">
      <dgm:prSet/>
      <dgm:spPr/>
      <dgm:t>
        <a:bodyPr/>
        <a:lstStyle/>
        <a:p>
          <a:endParaRPr lang="es-EC"/>
        </a:p>
      </dgm:t>
    </dgm:pt>
    <dgm:pt modelId="{6B0C8966-1516-4EEE-8D49-4E267934161A}">
      <dgm:prSet phldrT="[Texto]"/>
      <dgm:spPr>
        <a:blipFill rotWithShape="0">
          <a:blip xmlns:r="http://schemas.openxmlformats.org/officeDocument/2006/relationships" r:embed="rId5"/>
          <a:stretch>
            <a:fillRect/>
          </a:stretch>
        </a:blipFill>
      </dgm:spPr>
      <dgm:t>
        <a:bodyPr/>
        <a:lstStyle/>
        <a:p>
          <a:endParaRPr lang="es-EC" dirty="0"/>
        </a:p>
      </dgm:t>
    </dgm:pt>
    <dgm:pt modelId="{115EA9BB-303C-46D0-AEB4-9BFDDE956F9A}" type="parTrans" cxnId="{15D0AECF-9A9C-462E-89B6-101BD5A26392}">
      <dgm:prSet/>
      <dgm:spPr/>
      <dgm:t>
        <a:bodyPr/>
        <a:lstStyle/>
        <a:p>
          <a:endParaRPr lang="es-EC"/>
        </a:p>
      </dgm:t>
    </dgm:pt>
    <dgm:pt modelId="{64D9500D-4CB0-4A39-8929-3C7E1C60FC75}" type="sibTrans" cxnId="{15D0AECF-9A9C-462E-89B6-101BD5A26392}">
      <dgm:prSet/>
      <dgm:spPr/>
      <dgm:t>
        <a:bodyPr/>
        <a:lstStyle/>
        <a:p>
          <a:endParaRPr lang="es-EC"/>
        </a:p>
      </dgm:t>
    </dgm:pt>
    <dgm:pt modelId="{8069574A-CC2B-4C1A-B2B9-A94C984AC05D}">
      <dgm:prSet/>
      <dgm:spPr>
        <a:blipFill rotWithShape="0">
          <a:blip xmlns:r="http://schemas.openxmlformats.org/officeDocument/2006/relationships" r:embed="rId6"/>
          <a:stretch>
            <a:fillRect/>
          </a:stretch>
        </a:blipFill>
      </dgm:spPr>
      <dgm:t>
        <a:bodyPr/>
        <a:lstStyle/>
        <a:p>
          <a:endParaRPr lang="es-EC"/>
        </a:p>
      </dgm:t>
    </dgm:pt>
    <dgm:pt modelId="{D9AF7204-B2FC-41AE-A5B6-A307B008C0F4}" type="parTrans" cxnId="{C4667A85-D845-4292-9D80-D45A26A31248}">
      <dgm:prSet/>
      <dgm:spPr/>
      <dgm:t>
        <a:bodyPr/>
        <a:lstStyle/>
        <a:p>
          <a:endParaRPr lang="es-EC"/>
        </a:p>
      </dgm:t>
    </dgm:pt>
    <dgm:pt modelId="{F17D34DC-93E5-4DCF-AEAC-C724062081E2}" type="sibTrans" cxnId="{C4667A85-D845-4292-9D80-D45A26A31248}">
      <dgm:prSet/>
      <dgm:spPr/>
      <dgm:t>
        <a:bodyPr/>
        <a:lstStyle/>
        <a:p>
          <a:endParaRPr lang="es-EC"/>
        </a:p>
      </dgm:t>
    </dgm:pt>
    <dgm:pt modelId="{36AB4299-1A33-4008-AA53-1DC55D299E2E}" type="pres">
      <dgm:prSet presAssocID="{AAA034BC-F946-42A3-AB13-65CE620C2E3F}" presName="Name0" presStyleCnt="0">
        <dgm:presLayoutVars>
          <dgm:chMax val="1"/>
          <dgm:dir/>
          <dgm:animLvl val="ctr"/>
          <dgm:resizeHandles val="exact"/>
        </dgm:presLayoutVars>
      </dgm:prSet>
      <dgm:spPr/>
      <dgm:t>
        <a:bodyPr/>
        <a:lstStyle/>
        <a:p>
          <a:endParaRPr lang="es-EC"/>
        </a:p>
      </dgm:t>
    </dgm:pt>
    <dgm:pt modelId="{819819AB-4798-4944-8F0B-931B18BCC25A}" type="pres">
      <dgm:prSet presAssocID="{5E390432-D0F4-4399-AA69-45F796426925}" presName="centerShape" presStyleLbl="node0" presStyleIdx="0" presStyleCnt="1"/>
      <dgm:spPr/>
      <dgm:t>
        <a:bodyPr/>
        <a:lstStyle/>
        <a:p>
          <a:endParaRPr lang="es-EC"/>
        </a:p>
      </dgm:t>
    </dgm:pt>
    <dgm:pt modelId="{00EDBC3D-0DF6-40AC-A0AF-D46987A840F0}" type="pres">
      <dgm:prSet presAssocID="{D0F56C4E-4840-430B-A64F-118F7BFFCC90}" presName="node" presStyleLbl="node1" presStyleIdx="0" presStyleCnt="5">
        <dgm:presLayoutVars>
          <dgm:bulletEnabled val="1"/>
        </dgm:presLayoutVars>
      </dgm:prSet>
      <dgm:spPr/>
      <dgm:t>
        <a:bodyPr/>
        <a:lstStyle/>
        <a:p>
          <a:endParaRPr lang="es-EC"/>
        </a:p>
      </dgm:t>
    </dgm:pt>
    <dgm:pt modelId="{AF37D56B-FC17-49CB-AAD0-0991B3E407D3}" type="pres">
      <dgm:prSet presAssocID="{D0F56C4E-4840-430B-A64F-118F7BFFCC90}" presName="dummy" presStyleCnt="0"/>
      <dgm:spPr/>
    </dgm:pt>
    <dgm:pt modelId="{ED586C07-B4C7-4D66-8852-B2BA35B7E698}" type="pres">
      <dgm:prSet presAssocID="{B10D7375-9E24-4C78-A452-FBFFB3858442}" presName="sibTrans" presStyleLbl="sibTrans2D1" presStyleIdx="0" presStyleCnt="5"/>
      <dgm:spPr/>
      <dgm:t>
        <a:bodyPr/>
        <a:lstStyle/>
        <a:p>
          <a:endParaRPr lang="es-EC"/>
        </a:p>
      </dgm:t>
    </dgm:pt>
    <dgm:pt modelId="{68E05203-388C-4270-A9BC-E1F8E2805A94}" type="pres">
      <dgm:prSet presAssocID="{04C7C061-5581-4DC6-A43E-D338827212F1}" presName="node" presStyleLbl="node1" presStyleIdx="1" presStyleCnt="5">
        <dgm:presLayoutVars>
          <dgm:bulletEnabled val="1"/>
        </dgm:presLayoutVars>
      </dgm:prSet>
      <dgm:spPr/>
      <dgm:t>
        <a:bodyPr/>
        <a:lstStyle/>
        <a:p>
          <a:endParaRPr lang="es-EC"/>
        </a:p>
      </dgm:t>
    </dgm:pt>
    <dgm:pt modelId="{238A2F1B-2815-4DFE-892E-85AC496AFB82}" type="pres">
      <dgm:prSet presAssocID="{04C7C061-5581-4DC6-A43E-D338827212F1}" presName="dummy" presStyleCnt="0"/>
      <dgm:spPr/>
    </dgm:pt>
    <dgm:pt modelId="{A3923222-4B00-4E56-A07E-2F29702B0F8C}" type="pres">
      <dgm:prSet presAssocID="{B2FA8CDB-65D7-4D74-8090-E78CB3143913}" presName="sibTrans" presStyleLbl="sibTrans2D1" presStyleIdx="1" presStyleCnt="5"/>
      <dgm:spPr/>
      <dgm:t>
        <a:bodyPr/>
        <a:lstStyle/>
        <a:p>
          <a:endParaRPr lang="es-EC"/>
        </a:p>
      </dgm:t>
    </dgm:pt>
    <dgm:pt modelId="{5D33CE9E-8A44-4B7E-9795-26CB51E8E63B}" type="pres">
      <dgm:prSet presAssocID="{8069574A-CC2B-4C1A-B2B9-A94C984AC05D}" presName="node" presStyleLbl="node1" presStyleIdx="2" presStyleCnt="5">
        <dgm:presLayoutVars>
          <dgm:bulletEnabled val="1"/>
        </dgm:presLayoutVars>
      </dgm:prSet>
      <dgm:spPr/>
      <dgm:t>
        <a:bodyPr/>
        <a:lstStyle/>
        <a:p>
          <a:endParaRPr lang="es-EC"/>
        </a:p>
      </dgm:t>
    </dgm:pt>
    <dgm:pt modelId="{5AD98EEF-2935-469B-ADD1-0E0CB9C650FF}" type="pres">
      <dgm:prSet presAssocID="{8069574A-CC2B-4C1A-B2B9-A94C984AC05D}" presName="dummy" presStyleCnt="0"/>
      <dgm:spPr/>
    </dgm:pt>
    <dgm:pt modelId="{05A10345-6816-4614-A27B-EA3AB178086C}" type="pres">
      <dgm:prSet presAssocID="{F17D34DC-93E5-4DCF-AEAC-C724062081E2}" presName="sibTrans" presStyleLbl="sibTrans2D1" presStyleIdx="2" presStyleCnt="5"/>
      <dgm:spPr/>
      <dgm:t>
        <a:bodyPr/>
        <a:lstStyle/>
        <a:p>
          <a:endParaRPr lang="es-EC"/>
        </a:p>
      </dgm:t>
    </dgm:pt>
    <dgm:pt modelId="{732FB819-95E4-4483-8C79-48D0FA7949E3}" type="pres">
      <dgm:prSet presAssocID="{B3E124C9-8821-44D3-8120-6CA623775AC3}" presName="node" presStyleLbl="node1" presStyleIdx="3" presStyleCnt="5">
        <dgm:presLayoutVars>
          <dgm:bulletEnabled val="1"/>
        </dgm:presLayoutVars>
      </dgm:prSet>
      <dgm:spPr/>
      <dgm:t>
        <a:bodyPr/>
        <a:lstStyle/>
        <a:p>
          <a:endParaRPr lang="es-EC"/>
        </a:p>
      </dgm:t>
    </dgm:pt>
    <dgm:pt modelId="{BE14D081-6DF1-4C24-9876-0F9B4B4E0218}" type="pres">
      <dgm:prSet presAssocID="{B3E124C9-8821-44D3-8120-6CA623775AC3}" presName="dummy" presStyleCnt="0"/>
      <dgm:spPr/>
    </dgm:pt>
    <dgm:pt modelId="{4DFFC4DD-E03C-417E-9229-4E56F754F810}" type="pres">
      <dgm:prSet presAssocID="{3E7A88E6-C643-4CFF-A321-EE94AB291B74}" presName="sibTrans" presStyleLbl="sibTrans2D1" presStyleIdx="3" presStyleCnt="5"/>
      <dgm:spPr/>
      <dgm:t>
        <a:bodyPr/>
        <a:lstStyle/>
        <a:p>
          <a:endParaRPr lang="es-EC"/>
        </a:p>
      </dgm:t>
    </dgm:pt>
    <dgm:pt modelId="{DC485DC6-75C7-42F6-AEE9-A7B0C2470965}" type="pres">
      <dgm:prSet presAssocID="{6B0C8966-1516-4EEE-8D49-4E267934161A}" presName="node" presStyleLbl="node1" presStyleIdx="4" presStyleCnt="5">
        <dgm:presLayoutVars>
          <dgm:bulletEnabled val="1"/>
        </dgm:presLayoutVars>
      </dgm:prSet>
      <dgm:spPr/>
      <dgm:t>
        <a:bodyPr/>
        <a:lstStyle/>
        <a:p>
          <a:endParaRPr lang="es-EC"/>
        </a:p>
      </dgm:t>
    </dgm:pt>
    <dgm:pt modelId="{7021084B-A776-41DB-BA36-FDAD750776B3}" type="pres">
      <dgm:prSet presAssocID="{6B0C8966-1516-4EEE-8D49-4E267934161A}" presName="dummy" presStyleCnt="0"/>
      <dgm:spPr/>
    </dgm:pt>
    <dgm:pt modelId="{49023C83-5B09-462B-8A49-9E236B0EF4C9}" type="pres">
      <dgm:prSet presAssocID="{64D9500D-4CB0-4A39-8929-3C7E1C60FC75}" presName="sibTrans" presStyleLbl="sibTrans2D1" presStyleIdx="4" presStyleCnt="5"/>
      <dgm:spPr/>
      <dgm:t>
        <a:bodyPr/>
        <a:lstStyle/>
        <a:p>
          <a:endParaRPr lang="es-EC"/>
        </a:p>
      </dgm:t>
    </dgm:pt>
  </dgm:ptLst>
  <dgm:cxnLst>
    <dgm:cxn modelId="{BC1B225C-EDD8-4448-B3C8-1A85134DD0CE}" srcId="{5E390432-D0F4-4399-AA69-45F796426925}" destId="{B3E124C9-8821-44D3-8120-6CA623775AC3}" srcOrd="3" destOrd="0" parTransId="{AD6EDFC1-F8E8-4B85-874A-2A5BE5F755D5}" sibTransId="{3E7A88E6-C643-4CFF-A321-EE94AB291B74}"/>
    <dgm:cxn modelId="{5A94361C-CF96-41FB-8C9A-0B870DBEDB1C}" type="presOf" srcId="{3E7A88E6-C643-4CFF-A321-EE94AB291B74}" destId="{4DFFC4DD-E03C-417E-9229-4E56F754F810}" srcOrd="0" destOrd="0" presId="urn:microsoft.com/office/officeart/2005/8/layout/radial6"/>
    <dgm:cxn modelId="{15D0AECF-9A9C-462E-89B6-101BD5A26392}" srcId="{5E390432-D0F4-4399-AA69-45F796426925}" destId="{6B0C8966-1516-4EEE-8D49-4E267934161A}" srcOrd="4" destOrd="0" parTransId="{115EA9BB-303C-46D0-AEB4-9BFDDE956F9A}" sibTransId="{64D9500D-4CB0-4A39-8929-3C7E1C60FC75}"/>
    <dgm:cxn modelId="{F7DC6FFB-E26B-4D0E-8299-49AD95F00F30}" type="presOf" srcId="{F17D34DC-93E5-4DCF-AEAC-C724062081E2}" destId="{05A10345-6816-4614-A27B-EA3AB178086C}" srcOrd="0" destOrd="0" presId="urn:microsoft.com/office/officeart/2005/8/layout/radial6"/>
    <dgm:cxn modelId="{F399C7BF-536D-4844-88F0-9D0BB67D6F4C}" type="presOf" srcId="{B10D7375-9E24-4C78-A452-FBFFB3858442}" destId="{ED586C07-B4C7-4D66-8852-B2BA35B7E698}" srcOrd="0" destOrd="0" presId="urn:microsoft.com/office/officeart/2005/8/layout/radial6"/>
    <dgm:cxn modelId="{DAC12B7A-A590-48B2-AB15-F8A8C7380E7C}" type="presOf" srcId="{D0F56C4E-4840-430B-A64F-118F7BFFCC90}" destId="{00EDBC3D-0DF6-40AC-A0AF-D46987A840F0}" srcOrd="0" destOrd="0" presId="urn:microsoft.com/office/officeart/2005/8/layout/radial6"/>
    <dgm:cxn modelId="{82B1B3E7-D331-4348-BED3-8C67B29C13FD}" type="presOf" srcId="{04C7C061-5581-4DC6-A43E-D338827212F1}" destId="{68E05203-388C-4270-A9BC-E1F8E2805A94}" srcOrd="0" destOrd="0" presId="urn:microsoft.com/office/officeart/2005/8/layout/radial6"/>
    <dgm:cxn modelId="{3FD4DA15-069F-4921-9F88-FBD135EAD987}" type="presOf" srcId="{AAA034BC-F946-42A3-AB13-65CE620C2E3F}" destId="{36AB4299-1A33-4008-AA53-1DC55D299E2E}" srcOrd="0" destOrd="0" presId="urn:microsoft.com/office/officeart/2005/8/layout/radial6"/>
    <dgm:cxn modelId="{DF3D62A4-5DE0-4599-BF21-C19852FA9AAE}" srcId="{AAA034BC-F946-42A3-AB13-65CE620C2E3F}" destId="{5E390432-D0F4-4399-AA69-45F796426925}" srcOrd="0" destOrd="0" parTransId="{BB741626-D936-4A87-8784-B24057D5C928}" sibTransId="{C3F450EB-237F-4B13-B9F3-3E7C98E9A0A3}"/>
    <dgm:cxn modelId="{76EA6CF3-7B14-43B4-A22E-E75E6C0B12A3}" type="presOf" srcId="{64D9500D-4CB0-4A39-8929-3C7E1C60FC75}" destId="{49023C83-5B09-462B-8A49-9E236B0EF4C9}" srcOrd="0" destOrd="0" presId="urn:microsoft.com/office/officeart/2005/8/layout/radial6"/>
    <dgm:cxn modelId="{C4667A85-D845-4292-9D80-D45A26A31248}" srcId="{5E390432-D0F4-4399-AA69-45F796426925}" destId="{8069574A-CC2B-4C1A-B2B9-A94C984AC05D}" srcOrd="2" destOrd="0" parTransId="{D9AF7204-B2FC-41AE-A5B6-A307B008C0F4}" sibTransId="{F17D34DC-93E5-4DCF-AEAC-C724062081E2}"/>
    <dgm:cxn modelId="{E955AE59-7EA2-4CF0-B036-79E9011DC0B7}" type="presOf" srcId="{B3E124C9-8821-44D3-8120-6CA623775AC3}" destId="{732FB819-95E4-4483-8C79-48D0FA7949E3}" srcOrd="0" destOrd="0" presId="urn:microsoft.com/office/officeart/2005/8/layout/radial6"/>
    <dgm:cxn modelId="{BA64E976-79BE-47C3-8558-48C96AB958D3}" srcId="{5E390432-D0F4-4399-AA69-45F796426925}" destId="{D0F56C4E-4840-430B-A64F-118F7BFFCC90}" srcOrd="0" destOrd="0" parTransId="{D1E899A9-E143-442F-8BB3-0887FB40E743}" sibTransId="{B10D7375-9E24-4C78-A452-FBFFB3858442}"/>
    <dgm:cxn modelId="{E7AA75E0-B76A-4F0B-8EFC-E2974AE31BC6}" srcId="{5E390432-D0F4-4399-AA69-45F796426925}" destId="{04C7C061-5581-4DC6-A43E-D338827212F1}" srcOrd="1" destOrd="0" parTransId="{B603E6CA-EF81-467B-870E-04ADA295F19D}" sibTransId="{B2FA8CDB-65D7-4D74-8090-E78CB3143913}"/>
    <dgm:cxn modelId="{3CA29FB3-46C5-4B95-A4DA-B65933460834}" type="presOf" srcId="{5E390432-D0F4-4399-AA69-45F796426925}" destId="{819819AB-4798-4944-8F0B-931B18BCC25A}" srcOrd="0" destOrd="0" presId="urn:microsoft.com/office/officeart/2005/8/layout/radial6"/>
    <dgm:cxn modelId="{8D8A8668-0642-490E-8B95-BB3F44586ECE}" type="presOf" srcId="{B2FA8CDB-65D7-4D74-8090-E78CB3143913}" destId="{A3923222-4B00-4E56-A07E-2F29702B0F8C}" srcOrd="0" destOrd="0" presId="urn:microsoft.com/office/officeart/2005/8/layout/radial6"/>
    <dgm:cxn modelId="{FE6337E9-AF35-4557-A03C-ABC24035AA07}" type="presOf" srcId="{6B0C8966-1516-4EEE-8D49-4E267934161A}" destId="{DC485DC6-75C7-42F6-AEE9-A7B0C2470965}" srcOrd="0" destOrd="0" presId="urn:microsoft.com/office/officeart/2005/8/layout/radial6"/>
    <dgm:cxn modelId="{12D37E99-1984-4A25-8B6C-03840A28531F}" type="presOf" srcId="{8069574A-CC2B-4C1A-B2B9-A94C984AC05D}" destId="{5D33CE9E-8A44-4B7E-9795-26CB51E8E63B}" srcOrd="0" destOrd="0" presId="urn:microsoft.com/office/officeart/2005/8/layout/radial6"/>
    <dgm:cxn modelId="{65A4790E-E9FD-4748-87FB-D9CCA4662EE9}" type="presParOf" srcId="{36AB4299-1A33-4008-AA53-1DC55D299E2E}" destId="{819819AB-4798-4944-8F0B-931B18BCC25A}" srcOrd="0" destOrd="0" presId="urn:microsoft.com/office/officeart/2005/8/layout/radial6"/>
    <dgm:cxn modelId="{7221A723-BB5C-44AD-A168-4C45B14AB8EE}" type="presParOf" srcId="{36AB4299-1A33-4008-AA53-1DC55D299E2E}" destId="{00EDBC3D-0DF6-40AC-A0AF-D46987A840F0}" srcOrd="1" destOrd="0" presId="urn:microsoft.com/office/officeart/2005/8/layout/radial6"/>
    <dgm:cxn modelId="{DE3AD7F3-2079-46B4-BEC9-6EF4583F6533}" type="presParOf" srcId="{36AB4299-1A33-4008-AA53-1DC55D299E2E}" destId="{AF37D56B-FC17-49CB-AAD0-0991B3E407D3}" srcOrd="2" destOrd="0" presId="urn:microsoft.com/office/officeart/2005/8/layout/radial6"/>
    <dgm:cxn modelId="{48980236-F5E4-436E-A231-FFA0BDE9E9A5}" type="presParOf" srcId="{36AB4299-1A33-4008-AA53-1DC55D299E2E}" destId="{ED586C07-B4C7-4D66-8852-B2BA35B7E698}" srcOrd="3" destOrd="0" presId="urn:microsoft.com/office/officeart/2005/8/layout/radial6"/>
    <dgm:cxn modelId="{E218A5AB-9C22-4821-B03F-A5708848A806}" type="presParOf" srcId="{36AB4299-1A33-4008-AA53-1DC55D299E2E}" destId="{68E05203-388C-4270-A9BC-E1F8E2805A94}" srcOrd="4" destOrd="0" presId="urn:microsoft.com/office/officeart/2005/8/layout/radial6"/>
    <dgm:cxn modelId="{53F656FD-2EB2-491C-A325-346D599AF053}" type="presParOf" srcId="{36AB4299-1A33-4008-AA53-1DC55D299E2E}" destId="{238A2F1B-2815-4DFE-892E-85AC496AFB82}" srcOrd="5" destOrd="0" presId="urn:microsoft.com/office/officeart/2005/8/layout/radial6"/>
    <dgm:cxn modelId="{A3605CB6-D83A-435D-80C2-6B1FD7F8837C}" type="presParOf" srcId="{36AB4299-1A33-4008-AA53-1DC55D299E2E}" destId="{A3923222-4B00-4E56-A07E-2F29702B0F8C}" srcOrd="6" destOrd="0" presId="urn:microsoft.com/office/officeart/2005/8/layout/radial6"/>
    <dgm:cxn modelId="{003AB8BF-0AE3-4D81-891D-394D95042BF3}" type="presParOf" srcId="{36AB4299-1A33-4008-AA53-1DC55D299E2E}" destId="{5D33CE9E-8A44-4B7E-9795-26CB51E8E63B}" srcOrd="7" destOrd="0" presId="urn:microsoft.com/office/officeart/2005/8/layout/radial6"/>
    <dgm:cxn modelId="{BF8B1AF0-2C3A-43C4-965C-52781F7A3E34}" type="presParOf" srcId="{36AB4299-1A33-4008-AA53-1DC55D299E2E}" destId="{5AD98EEF-2935-469B-ADD1-0E0CB9C650FF}" srcOrd="8" destOrd="0" presId="urn:microsoft.com/office/officeart/2005/8/layout/radial6"/>
    <dgm:cxn modelId="{D1BF306A-3B20-4A74-AC34-97631AD28290}" type="presParOf" srcId="{36AB4299-1A33-4008-AA53-1DC55D299E2E}" destId="{05A10345-6816-4614-A27B-EA3AB178086C}" srcOrd="9" destOrd="0" presId="urn:microsoft.com/office/officeart/2005/8/layout/radial6"/>
    <dgm:cxn modelId="{00DDCF25-8F68-4955-BB98-E109747214BD}" type="presParOf" srcId="{36AB4299-1A33-4008-AA53-1DC55D299E2E}" destId="{732FB819-95E4-4483-8C79-48D0FA7949E3}" srcOrd="10" destOrd="0" presId="urn:microsoft.com/office/officeart/2005/8/layout/radial6"/>
    <dgm:cxn modelId="{9326D6F6-31B9-462A-8ED0-ABF1DC3B494B}" type="presParOf" srcId="{36AB4299-1A33-4008-AA53-1DC55D299E2E}" destId="{BE14D081-6DF1-4C24-9876-0F9B4B4E0218}" srcOrd="11" destOrd="0" presId="urn:microsoft.com/office/officeart/2005/8/layout/radial6"/>
    <dgm:cxn modelId="{28C40D2E-D0F5-4AE0-BB78-910F38EB56B0}" type="presParOf" srcId="{36AB4299-1A33-4008-AA53-1DC55D299E2E}" destId="{4DFFC4DD-E03C-417E-9229-4E56F754F810}" srcOrd="12" destOrd="0" presId="urn:microsoft.com/office/officeart/2005/8/layout/radial6"/>
    <dgm:cxn modelId="{52E3D6CC-E9FA-4F48-A332-C6F4061CA11E}" type="presParOf" srcId="{36AB4299-1A33-4008-AA53-1DC55D299E2E}" destId="{DC485DC6-75C7-42F6-AEE9-A7B0C2470965}" srcOrd="13" destOrd="0" presId="urn:microsoft.com/office/officeart/2005/8/layout/radial6"/>
    <dgm:cxn modelId="{1EF2DA1E-613F-4862-81D6-FCFCB220B1AB}" type="presParOf" srcId="{36AB4299-1A33-4008-AA53-1DC55D299E2E}" destId="{7021084B-A776-41DB-BA36-FDAD750776B3}" srcOrd="14" destOrd="0" presId="urn:microsoft.com/office/officeart/2005/8/layout/radial6"/>
    <dgm:cxn modelId="{C6E77C64-25CC-4145-87B5-29094F23562A}" type="presParOf" srcId="{36AB4299-1A33-4008-AA53-1DC55D299E2E}" destId="{49023C83-5B09-462B-8A49-9E236B0EF4C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4EC67-54C2-4F3A-AD05-984C8CDB20D2}" type="doc">
      <dgm:prSet loTypeId="urn:microsoft.com/office/officeart/2005/8/layout/arrow2" loCatId="process" qsTypeId="urn:microsoft.com/office/officeart/2005/8/quickstyle/simple4" qsCatId="simple" csTypeId="urn:microsoft.com/office/officeart/2005/8/colors/colorful2" csCatId="colorful" phldr="1"/>
      <dgm:spPr/>
    </dgm:pt>
    <dgm:pt modelId="{5B99EAE9-84FC-42A2-BE4B-0B29ACB107B2}">
      <dgm:prSet phldrT="[Texto]"/>
      <dgm:spPr/>
      <dgm:t>
        <a:bodyPr/>
        <a:lstStyle/>
        <a:p>
          <a:r>
            <a:rPr lang="es-EC" dirty="0" smtClean="0"/>
            <a:t>Mano de obra</a:t>
          </a:r>
          <a:endParaRPr lang="es-EC" dirty="0"/>
        </a:p>
      </dgm:t>
    </dgm:pt>
    <dgm:pt modelId="{83E24515-9ED0-46DA-8E06-03E0D04142B7}" type="parTrans" cxnId="{F475CCCE-D791-439B-B5C9-1E2A2B531202}">
      <dgm:prSet/>
      <dgm:spPr/>
      <dgm:t>
        <a:bodyPr/>
        <a:lstStyle/>
        <a:p>
          <a:endParaRPr lang="es-EC"/>
        </a:p>
      </dgm:t>
    </dgm:pt>
    <dgm:pt modelId="{AE02E14A-BA84-4683-92D1-834E21965552}" type="sibTrans" cxnId="{F475CCCE-D791-439B-B5C9-1E2A2B531202}">
      <dgm:prSet/>
      <dgm:spPr/>
      <dgm:t>
        <a:bodyPr/>
        <a:lstStyle/>
        <a:p>
          <a:endParaRPr lang="es-EC"/>
        </a:p>
      </dgm:t>
    </dgm:pt>
    <dgm:pt modelId="{A19875A4-12D9-421A-91DF-7D54A18E0A6C}">
      <dgm:prSet phldrT="[Texto]"/>
      <dgm:spPr/>
      <dgm:t>
        <a:bodyPr/>
        <a:lstStyle/>
        <a:p>
          <a:r>
            <a:rPr lang="es-EC" dirty="0" smtClean="0"/>
            <a:t>Producción Nacional</a:t>
          </a:r>
          <a:endParaRPr lang="es-EC" dirty="0"/>
        </a:p>
      </dgm:t>
    </dgm:pt>
    <dgm:pt modelId="{48F73A4E-191E-44B3-AE13-D914C5EFF79B}" type="parTrans" cxnId="{DEA4CCC8-342A-4ECD-A5A8-76720ABEDDAF}">
      <dgm:prSet/>
      <dgm:spPr/>
      <dgm:t>
        <a:bodyPr/>
        <a:lstStyle/>
        <a:p>
          <a:endParaRPr lang="es-EC"/>
        </a:p>
      </dgm:t>
    </dgm:pt>
    <dgm:pt modelId="{B6DB9A98-8004-49F2-8BCA-6CDA5A95074B}" type="sibTrans" cxnId="{DEA4CCC8-342A-4ECD-A5A8-76720ABEDDAF}">
      <dgm:prSet/>
      <dgm:spPr/>
      <dgm:t>
        <a:bodyPr/>
        <a:lstStyle/>
        <a:p>
          <a:endParaRPr lang="es-EC"/>
        </a:p>
      </dgm:t>
    </dgm:pt>
    <dgm:pt modelId="{C1F5C690-6300-4051-A4B0-4BD15CD05D24}">
      <dgm:prSet phldrT="[Texto]"/>
      <dgm:spPr/>
      <dgm:t>
        <a:bodyPr/>
        <a:lstStyle/>
        <a:p>
          <a:r>
            <a:rPr lang="es-EC" dirty="0" smtClean="0"/>
            <a:t>Libre Comercio</a:t>
          </a:r>
          <a:endParaRPr lang="es-EC" dirty="0"/>
        </a:p>
      </dgm:t>
    </dgm:pt>
    <dgm:pt modelId="{AA649454-8DEC-469B-B0BF-AFE090E5F370}" type="parTrans" cxnId="{942BF4CC-8259-4709-8140-511A954038DD}">
      <dgm:prSet/>
      <dgm:spPr/>
      <dgm:t>
        <a:bodyPr/>
        <a:lstStyle/>
        <a:p>
          <a:endParaRPr lang="es-EC"/>
        </a:p>
      </dgm:t>
    </dgm:pt>
    <dgm:pt modelId="{C683881D-3E02-40AD-BE46-9DDA93601889}" type="sibTrans" cxnId="{942BF4CC-8259-4709-8140-511A954038DD}">
      <dgm:prSet/>
      <dgm:spPr/>
      <dgm:t>
        <a:bodyPr/>
        <a:lstStyle/>
        <a:p>
          <a:endParaRPr lang="es-EC"/>
        </a:p>
      </dgm:t>
    </dgm:pt>
    <dgm:pt modelId="{3CAAD868-69D3-4DB4-8F65-B3630FDCF14F}" type="pres">
      <dgm:prSet presAssocID="{1794EC67-54C2-4F3A-AD05-984C8CDB20D2}" presName="arrowDiagram" presStyleCnt="0">
        <dgm:presLayoutVars>
          <dgm:chMax val="5"/>
          <dgm:dir/>
          <dgm:resizeHandles val="exact"/>
        </dgm:presLayoutVars>
      </dgm:prSet>
      <dgm:spPr/>
    </dgm:pt>
    <dgm:pt modelId="{82992248-54A9-4991-A0F1-690E470CB6BF}" type="pres">
      <dgm:prSet presAssocID="{1794EC67-54C2-4F3A-AD05-984C8CDB20D2}" presName="arrow" presStyleLbl="bgShp" presStyleIdx="0" presStyleCnt="1"/>
      <dgm:spPr/>
    </dgm:pt>
    <dgm:pt modelId="{54F3ACC4-7C70-4F54-ACA7-2D32C2A74EB4}" type="pres">
      <dgm:prSet presAssocID="{1794EC67-54C2-4F3A-AD05-984C8CDB20D2}" presName="arrowDiagram3" presStyleCnt="0"/>
      <dgm:spPr/>
    </dgm:pt>
    <dgm:pt modelId="{7B1FF867-C550-4B1E-B7AE-FFF5089A6B56}" type="pres">
      <dgm:prSet presAssocID="{5B99EAE9-84FC-42A2-BE4B-0B29ACB107B2}" presName="bullet3a" presStyleLbl="node1" presStyleIdx="0" presStyleCnt="3"/>
      <dgm:spPr/>
    </dgm:pt>
    <dgm:pt modelId="{9148E04F-36B7-4E23-9BD0-2F5CEEC91F6E}" type="pres">
      <dgm:prSet presAssocID="{5B99EAE9-84FC-42A2-BE4B-0B29ACB107B2}" presName="textBox3a" presStyleLbl="revTx" presStyleIdx="0" presStyleCnt="3">
        <dgm:presLayoutVars>
          <dgm:bulletEnabled val="1"/>
        </dgm:presLayoutVars>
      </dgm:prSet>
      <dgm:spPr/>
      <dgm:t>
        <a:bodyPr/>
        <a:lstStyle/>
        <a:p>
          <a:endParaRPr lang="es-EC"/>
        </a:p>
      </dgm:t>
    </dgm:pt>
    <dgm:pt modelId="{B14EC55F-A11E-4300-8B80-8C1AC570F28C}" type="pres">
      <dgm:prSet presAssocID="{A19875A4-12D9-421A-91DF-7D54A18E0A6C}" presName="bullet3b" presStyleLbl="node1" presStyleIdx="1" presStyleCnt="3"/>
      <dgm:spPr/>
    </dgm:pt>
    <dgm:pt modelId="{B40E5560-3E61-4ADF-A054-5725F9C0E130}" type="pres">
      <dgm:prSet presAssocID="{A19875A4-12D9-421A-91DF-7D54A18E0A6C}" presName="textBox3b" presStyleLbl="revTx" presStyleIdx="1" presStyleCnt="3">
        <dgm:presLayoutVars>
          <dgm:bulletEnabled val="1"/>
        </dgm:presLayoutVars>
      </dgm:prSet>
      <dgm:spPr/>
      <dgm:t>
        <a:bodyPr/>
        <a:lstStyle/>
        <a:p>
          <a:endParaRPr lang="es-EC"/>
        </a:p>
      </dgm:t>
    </dgm:pt>
    <dgm:pt modelId="{58E79921-4527-4610-AEDF-9F1ED5993B9C}" type="pres">
      <dgm:prSet presAssocID="{C1F5C690-6300-4051-A4B0-4BD15CD05D24}" presName="bullet3c" presStyleLbl="node1" presStyleIdx="2" presStyleCnt="3"/>
      <dgm:spPr>
        <a:solidFill>
          <a:schemeClr val="accent3">
            <a:lumMod val="60000"/>
            <a:lumOff val="40000"/>
          </a:schemeClr>
        </a:solidFill>
      </dgm:spPr>
    </dgm:pt>
    <dgm:pt modelId="{D777B794-5354-4B0B-A92A-E82EEAD33533}" type="pres">
      <dgm:prSet presAssocID="{C1F5C690-6300-4051-A4B0-4BD15CD05D24}" presName="textBox3c" presStyleLbl="revTx" presStyleIdx="2" presStyleCnt="3">
        <dgm:presLayoutVars>
          <dgm:bulletEnabled val="1"/>
        </dgm:presLayoutVars>
      </dgm:prSet>
      <dgm:spPr/>
      <dgm:t>
        <a:bodyPr/>
        <a:lstStyle/>
        <a:p>
          <a:endParaRPr lang="es-EC"/>
        </a:p>
      </dgm:t>
    </dgm:pt>
  </dgm:ptLst>
  <dgm:cxnLst>
    <dgm:cxn modelId="{59180383-707F-493D-9B52-F94C762B17CE}" type="presOf" srcId="{5B99EAE9-84FC-42A2-BE4B-0B29ACB107B2}" destId="{9148E04F-36B7-4E23-9BD0-2F5CEEC91F6E}" srcOrd="0" destOrd="0" presId="urn:microsoft.com/office/officeart/2005/8/layout/arrow2"/>
    <dgm:cxn modelId="{F475CCCE-D791-439B-B5C9-1E2A2B531202}" srcId="{1794EC67-54C2-4F3A-AD05-984C8CDB20D2}" destId="{5B99EAE9-84FC-42A2-BE4B-0B29ACB107B2}" srcOrd="0" destOrd="0" parTransId="{83E24515-9ED0-46DA-8E06-03E0D04142B7}" sibTransId="{AE02E14A-BA84-4683-92D1-834E21965552}"/>
    <dgm:cxn modelId="{942BF4CC-8259-4709-8140-511A954038DD}" srcId="{1794EC67-54C2-4F3A-AD05-984C8CDB20D2}" destId="{C1F5C690-6300-4051-A4B0-4BD15CD05D24}" srcOrd="2" destOrd="0" parTransId="{AA649454-8DEC-469B-B0BF-AFE090E5F370}" sibTransId="{C683881D-3E02-40AD-BE46-9DDA93601889}"/>
    <dgm:cxn modelId="{032C72A8-7AB3-40A9-AF38-D3ABDAEC6E34}" type="presOf" srcId="{1794EC67-54C2-4F3A-AD05-984C8CDB20D2}" destId="{3CAAD868-69D3-4DB4-8F65-B3630FDCF14F}" srcOrd="0" destOrd="0" presId="urn:microsoft.com/office/officeart/2005/8/layout/arrow2"/>
    <dgm:cxn modelId="{DEA4CCC8-342A-4ECD-A5A8-76720ABEDDAF}" srcId="{1794EC67-54C2-4F3A-AD05-984C8CDB20D2}" destId="{A19875A4-12D9-421A-91DF-7D54A18E0A6C}" srcOrd="1" destOrd="0" parTransId="{48F73A4E-191E-44B3-AE13-D914C5EFF79B}" sibTransId="{B6DB9A98-8004-49F2-8BCA-6CDA5A95074B}"/>
    <dgm:cxn modelId="{B54214AD-3BC4-4D6B-AC3B-07C0565CF52E}" type="presOf" srcId="{A19875A4-12D9-421A-91DF-7D54A18E0A6C}" destId="{B40E5560-3E61-4ADF-A054-5725F9C0E130}" srcOrd="0" destOrd="0" presId="urn:microsoft.com/office/officeart/2005/8/layout/arrow2"/>
    <dgm:cxn modelId="{D47A7192-98C6-4954-8763-A3A4333EF188}" type="presOf" srcId="{C1F5C690-6300-4051-A4B0-4BD15CD05D24}" destId="{D777B794-5354-4B0B-A92A-E82EEAD33533}" srcOrd="0" destOrd="0" presId="urn:microsoft.com/office/officeart/2005/8/layout/arrow2"/>
    <dgm:cxn modelId="{CB01ED3F-BB9E-4DEA-8288-E83B9781686C}" type="presParOf" srcId="{3CAAD868-69D3-4DB4-8F65-B3630FDCF14F}" destId="{82992248-54A9-4991-A0F1-690E470CB6BF}" srcOrd="0" destOrd="0" presId="urn:microsoft.com/office/officeart/2005/8/layout/arrow2"/>
    <dgm:cxn modelId="{4D8D64F7-BBAD-4850-81A8-7F75B0D9A651}" type="presParOf" srcId="{3CAAD868-69D3-4DB4-8F65-B3630FDCF14F}" destId="{54F3ACC4-7C70-4F54-ACA7-2D32C2A74EB4}" srcOrd="1" destOrd="0" presId="urn:microsoft.com/office/officeart/2005/8/layout/arrow2"/>
    <dgm:cxn modelId="{C80C4062-6B3D-44B9-95E4-E7FBD14453B5}" type="presParOf" srcId="{54F3ACC4-7C70-4F54-ACA7-2D32C2A74EB4}" destId="{7B1FF867-C550-4B1E-B7AE-FFF5089A6B56}" srcOrd="0" destOrd="0" presId="urn:microsoft.com/office/officeart/2005/8/layout/arrow2"/>
    <dgm:cxn modelId="{1F8512ED-BF87-4BE0-AB75-4EDE82BAAEE9}" type="presParOf" srcId="{54F3ACC4-7C70-4F54-ACA7-2D32C2A74EB4}" destId="{9148E04F-36B7-4E23-9BD0-2F5CEEC91F6E}" srcOrd="1" destOrd="0" presId="urn:microsoft.com/office/officeart/2005/8/layout/arrow2"/>
    <dgm:cxn modelId="{9C9BDA15-C2DC-4C7F-8303-2DA40C6CA891}" type="presParOf" srcId="{54F3ACC4-7C70-4F54-ACA7-2D32C2A74EB4}" destId="{B14EC55F-A11E-4300-8B80-8C1AC570F28C}" srcOrd="2" destOrd="0" presId="urn:microsoft.com/office/officeart/2005/8/layout/arrow2"/>
    <dgm:cxn modelId="{8E13859F-AEB0-4007-95E1-6921C965BE75}" type="presParOf" srcId="{54F3ACC4-7C70-4F54-ACA7-2D32C2A74EB4}" destId="{B40E5560-3E61-4ADF-A054-5725F9C0E130}" srcOrd="3" destOrd="0" presId="urn:microsoft.com/office/officeart/2005/8/layout/arrow2"/>
    <dgm:cxn modelId="{4728D590-1A8E-4E5C-89B0-DDCF534AE92F}" type="presParOf" srcId="{54F3ACC4-7C70-4F54-ACA7-2D32C2A74EB4}" destId="{58E79921-4527-4610-AEDF-9F1ED5993B9C}" srcOrd="4" destOrd="0" presId="urn:microsoft.com/office/officeart/2005/8/layout/arrow2"/>
    <dgm:cxn modelId="{F3BC728D-3BF3-471C-87C9-43E630C78782}" type="presParOf" srcId="{54F3ACC4-7C70-4F54-ACA7-2D32C2A74EB4}" destId="{D777B794-5354-4B0B-A92A-E82EEAD33533}"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C4733C-3BEE-4761-9D67-3BEC1376206F}"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C"/>
        </a:p>
      </dgm:t>
    </dgm:pt>
    <dgm:pt modelId="{79756B6D-67DE-406A-BA69-6BDC7C36FD85}">
      <dgm:prSet phldrT="[Texto]"/>
      <dgm:spPr/>
      <dgm:t>
        <a:bodyPr/>
        <a:lstStyle/>
        <a:p>
          <a:r>
            <a:rPr lang="es-EC" dirty="0" smtClean="0"/>
            <a:t>Innovación</a:t>
          </a:r>
          <a:endParaRPr lang="es-EC" dirty="0"/>
        </a:p>
      </dgm:t>
    </dgm:pt>
    <dgm:pt modelId="{0B90C284-B2D3-4A85-A083-AD8A9027A09D}" type="parTrans" cxnId="{0530617A-8178-4097-9896-3D12308C66A6}">
      <dgm:prSet/>
      <dgm:spPr/>
      <dgm:t>
        <a:bodyPr/>
        <a:lstStyle/>
        <a:p>
          <a:endParaRPr lang="es-EC"/>
        </a:p>
      </dgm:t>
    </dgm:pt>
    <dgm:pt modelId="{7DD2C74C-94AC-4FCB-A110-6DA79BFFCE00}" type="sibTrans" cxnId="{0530617A-8178-4097-9896-3D12308C66A6}">
      <dgm:prSet/>
      <dgm:spPr/>
      <dgm:t>
        <a:bodyPr/>
        <a:lstStyle/>
        <a:p>
          <a:endParaRPr lang="es-EC"/>
        </a:p>
      </dgm:t>
    </dgm:pt>
    <dgm:pt modelId="{963DF72C-CC41-4896-AF77-FB11ABF71412}">
      <dgm:prSet phldrT="[Texto]"/>
      <dgm:spPr/>
      <dgm:t>
        <a:bodyPr/>
        <a:lstStyle/>
        <a:p>
          <a:r>
            <a:rPr lang="es-EC" dirty="0" smtClean="0"/>
            <a:t>Valor agregado</a:t>
          </a:r>
          <a:endParaRPr lang="es-EC" dirty="0"/>
        </a:p>
      </dgm:t>
    </dgm:pt>
    <dgm:pt modelId="{20E4CB92-D538-4F5A-9C25-572D665F9C70}" type="parTrans" cxnId="{7995C565-7BB2-413C-BEA5-B13D3F9DDD24}">
      <dgm:prSet/>
      <dgm:spPr/>
      <dgm:t>
        <a:bodyPr/>
        <a:lstStyle/>
        <a:p>
          <a:endParaRPr lang="es-EC"/>
        </a:p>
      </dgm:t>
    </dgm:pt>
    <dgm:pt modelId="{AAC3B9DD-BA6A-40DE-98F8-6A3D3B939A1B}" type="sibTrans" cxnId="{7995C565-7BB2-413C-BEA5-B13D3F9DDD24}">
      <dgm:prSet/>
      <dgm:spPr/>
      <dgm:t>
        <a:bodyPr/>
        <a:lstStyle/>
        <a:p>
          <a:endParaRPr lang="es-EC"/>
        </a:p>
      </dgm:t>
    </dgm:pt>
    <dgm:pt modelId="{40100009-2FEB-4096-92BD-F68E17F2E59A}">
      <dgm:prSet phldrT="[Texto]"/>
      <dgm:spPr/>
      <dgm:t>
        <a:bodyPr/>
        <a:lstStyle/>
        <a:p>
          <a:r>
            <a:rPr lang="es-EC" dirty="0" smtClean="0"/>
            <a:t>Precio</a:t>
          </a:r>
          <a:endParaRPr lang="es-EC" dirty="0"/>
        </a:p>
      </dgm:t>
    </dgm:pt>
    <dgm:pt modelId="{E38B0437-23A9-48BC-B117-4BC97C4C5225}" type="parTrans" cxnId="{70CD77C7-B558-4C4A-B2B1-5D8223338D8E}">
      <dgm:prSet/>
      <dgm:spPr/>
      <dgm:t>
        <a:bodyPr/>
        <a:lstStyle/>
        <a:p>
          <a:endParaRPr lang="es-EC"/>
        </a:p>
      </dgm:t>
    </dgm:pt>
    <dgm:pt modelId="{EA019381-CC5A-4944-8FDA-4F7B4C6EF762}" type="sibTrans" cxnId="{70CD77C7-B558-4C4A-B2B1-5D8223338D8E}">
      <dgm:prSet/>
      <dgm:spPr/>
      <dgm:t>
        <a:bodyPr/>
        <a:lstStyle/>
        <a:p>
          <a:endParaRPr lang="es-EC"/>
        </a:p>
      </dgm:t>
    </dgm:pt>
    <dgm:pt modelId="{BCB1E19E-3D61-4BC5-8C65-239D6F72F397}" type="pres">
      <dgm:prSet presAssocID="{D5C4733C-3BEE-4761-9D67-3BEC1376206F}" presName="rootnode" presStyleCnt="0">
        <dgm:presLayoutVars>
          <dgm:chMax/>
          <dgm:chPref/>
          <dgm:dir/>
          <dgm:animLvl val="lvl"/>
        </dgm:presLayoutVars>
      </dgm:prSet>
      <dgm:spPr/>
      <dgm:t>
        <a:bodyPr/>
        <a:lstStyle/>
        <a:p>
          <a:endParaRPr lang="es-EC"/>
        </a:p>
      </dgm:t>
    </dgm:pt>
    <dgm:pt modelId="{6240363F-D86D-4739-A376-5624B51272AE}" type="pres">
      <dgm:prSet presAssocID="{79756B6D-67DE-406A-BA69-6BDC7C36FD85}" presName="composite" presStyleCnt="0"/>
      <dgm:spPr/>
    </dgm:pt>
    <dgm:pt modelId="{510235ED-55A7-4C34-9ED0-1AD107F97801}" type="pres">
      <dgm:prSet presAssocID="{79756B6D-67DE-406A-BA69-6BDC7C36FD85}" presName="LShape" presStyleLbl="alignNode1" presStyleIdx="0" presStyleCnt="5"/>
      <dgm:spPr/>
    </dgm:pt>
    <dgm:pt modelId="{63D60EDD-DC2B-4D47-AC66-A324D4072929}" type="pres">
      <dgm:prSet presAssocID="{79756B6D-67DE-406A-BA69-6BDC7C36FD85}" presName="ParentText" presStyleLbl="revTx" presStyleIdx="0" presStyleCnt="3">
        <dgm:presLayoutVars>
          <dgm:chMax val="0"/>
          <dgm:chPref val="0"/>
          <dgm:bulletEnabled val="1"/>
        </dgm:presLayoutVars>
      </dgm:prSet>
      <dgm:spPr/>
      <dgm:t>
        <a:bodyPr/>
        <a:lstStyle/>
        <a:p>
          <a:endParaRPr lang="es-EC"/>
        </a:p>
      </dgm:t>
    </dgm:pt>
    <dgm:pt modelId="{429B2BCC-6EAE-4128-8B78-A750C9E35583}" type="pres">
      <dgm:prSet presAssocID="{79756B6D-67DE-406A-BA69-6BDC7C36FD85}" presName="Triangle" presStyleLbl="alignNode1" presStyleIdx="1" presStyleCnt="5"/>
      <dgm:spPr/>
    </dgm:pt>
    <dgm:pt modelId="{56C0A3ED-E650-4AEB-8961-A8072308AF85}" type="pres">
      <dgm:prSet presAssocID="{7DD2C74C-94AC-4FCB-A110-6DA79BFFCE00}" presName="sibTrans" presStyleCnt="0"/>
      <dgm:spPr/>
    </dgm:pt>
    <dgm:pt modelId="{DEA63F79-3DE1-48F7-8EF8-BAEE148007A2}" type="pres">
      <dgm:prSet presAssocID="{7DD2C74C-94AC-4FCB-A110-6DA79BFFCE00}" presName="space" presStyleCnt="0"/>
      <dgm:spPr/>
    </dgm:pt>
    <dgm:pt modelId="{328AFACB-230B-4849-A4DB-39B2E6383C12}" type="pres">
      <dgm:prSet presAssocID="{963DF72C-CC41-4896-AF77-FB11ABF71412}" presName="composite" presStyleCnt="0"/>
      <dgm:spPr/>
    </dgm:pt>
    <dgm:pt modelId="{25396B15-D8A3-46DD-B751-19AA174F0D1F}" type="pres">
      <dgm:prSet presAssocID="{963DF72C-CC41-4896-AF77-FB11ABF71412}" presName="LShape" presStyleLbl="alignNode1" presStyleIdx="2" presStyleCnt="5"/>
      <dgm:spPr/>
    </dgm:pt>
    <dgm:pt modelId="{D2BAC26E-B5E0-4C69-87D4-17A92632B478}" type="pres">
      <dgm:prSet presAssocID="{963DF72C-CC41-4896-AF77-FB11ABF71412}" presName="ParentText" presStyleLbl="revTx" presStyleIdx="1" presStyleCnt="3">
        <dgm:presLayoutVars>
          <dgm:chMax val="0"/>
          <dgm:chPref val="0"/>
          <dgm:bulletEnabled val="1"/>
        </dgm:presLayoutVars>
      </dgm:prSet>
      <dgm:spPr/>
      <dgm:t>
        <a:bodyPr/>
        <a:lstStyle/>
        <a:p>
          <a:endParaRPr lang="es-EC"/>
        </a:p>
      </dgm:t>
    </dgm:pt>
    <dgm:pt modelId="{FF7E3D50-918B-45A4-94B7-9091DDE0723F}" type="pres">
      <dgm:prSet presAssocID="{963DF72C-CC41-4896-AF77-FB11ABF71412}" presName="Triangle" presStyleLbl="alignNode1" presStyleIdx="3" presStyleCnt="5"/>
      <dgm:spPr/>
    </dgm:pt>
    <dgm:pt modelId="{F40D9D11-9BA3-40CD-A556-2153E71A7D1A}" type="pres">
      <dgm:prSet presAssocID="{AAC3B9DD-BA6A-40DE-98F8-6A3D3B939A1B}" presName="sibTrans" presStyleCnt="0"/>
      <dgm:spPr/>
    </dgm:pt>
    <dgm:pt modelId="{723912C0-0129-4693-A01D-918B841FF89E}" type="pres">
      <dgm:prSet presAssocID="{AAC3B9DD-BA6A-40DE-98F8-6A3D3B939A1B}" presName="space" presStyleCnt="0"/>
      <dgm:spPr/>
    </dgm:pt>
    <dgm:pt modelId="{80C6B2FC-6A04-46AA-A4A1-28A6EED6B483}" type="pres">
      <dgm:prSet presAssocID="{40100009-2FEB-4096-92BD-F68E17F2E59A}" presName="composite" presStyleCnt="0"/>
      <dgm:spPr/>
    </dgm:pt>
    <dgm:pt modelId="{C793800C-EBCF-48DB-8747-53D2CA1546F3}" type="pres">
      <dgm:prSet presAssocID="{40100009-2FEB-4096-92BD-F68E17F2E59A}" presName="LShape" presStyleLbl="alignNode1" presStyleIdx="4" presStyleCnt="5"/>
      <dgm:spPr/>
    </dgm:pt>
    <dgm:pt modelId="{2B502E4C-8734-45CA-B87F-76B28259C313}" type="pres">
      <dgm:prSet presAssocID="{40100009-2FEB-4096-92BD-F68E17F2E59A}" presName="ParentText" presStyleLbl="revTx" presStyleIdx="2" presStyleCnt="3">
        <dgm:presLayoutVars>
          <dgm:chMax val="0"/>
          <dgm:chPref val="0"/>
          <dgm:bulletEnabled val="1"/>
        </dgm:presLayoutVars>
      </dgm:prSet>
      <dgm:spPr/>
      <dgm:t>
        <a:bodyPr/>
        <a:lstStyle/>
        <a:p>
          <a:endParaRPr lang="es-EC"/>
        </a:p>
      </dgm:t>
    </dgm:pt>
  </dgm:ptLst>
  <dgm:cxnLst>
    <dgm:cxn modelId="{01147017-8FC8-4DEE-831E-873E4C327FEE}" type="presOf" srcId="{963DF72C-CC41-4896-AF77-FB11ABF71412}" destId="{D2BAC26E-B5E0-4C69-87D4-17A92632B478}" srcOrd="0" destOrd="0" presId="urn:microsoft.com/office/officeart/2009/3/layout/StepUpProcess"/>
    <dgm:cxn modelId="{70CD77C7-B558-4C4A-B2B1-5D8223338D8E}" srcId="{D5C4733C-3BEE-4761-9D67-3BEC1376206F}" destId="{40100009-2FEB-4096-92BD-F68E17F2E59A}" srcOrd="2" destOrd="0" parTransId="{E38B0437-23A9-48BC-B117-4BC97C4C5225}" sibTransId="{EA019381-CC5A-4944-8FDA-4F7B4C6EF762}"/>
    <dgm:cxn modelId="{743D9307-E3F9-49AC-A56C-20C28AEBCB26}" type="presOf" srcId="{79756B6D-67DE-406A-BA69-6BDC7C36FD85}" destId="{63D60EDD-DC2B-4D47-AC66-A324D4072929}" srcOrd="0" destOrd="0" presId="urn:microsoft.com/office/officeart/2009/3/layout/StepUpProcess"/>
    <dgm:cxn modelId="{27FCEA60-7D59-4DE3-AC7A-7F4C7CF89BF6}" type="presOf" srcId="{D5C4733C-3BEE-4761-9D67-3BEC1376206F}" destId="{BCB1E19E-3D61-4BC5-8C65-239D6F72F397}" srcOrd="0" destOrd="0" presId="urn:microsoft.com/office/officeart/2009/3/layout/StepUpProcess"/>
    <dgm:cxn modelId="{7995C565-7BB2-413C-BEA5-B13D3F9DDD24}" srcId="{D5C4733C-3BEE-4761-9D67-3BEC1376206F}" destId="{963DF72C-CC41-4896-AF77-FB11ABF71412}" srcOrd="1" destOrd="0" parTransId="{20E4CB92-D538-4F5A-9C25-572D665F9C70}" sibTransId="{AAC3B9DD-BA6A-40DE-98F8-6A3D3B939A1B}"/>
    <dgm:cxn modelId="{0530617A-8178-4097-9896-3D12308C66A6}" srcId="{D5C4733C-3BEE-4761-9D67-3BEC1376206F}" destId="{79756B6D-67DE-406A-BA69-6BDC7C36FD85}" srcOrd="0" destOrd="0" parTransId="{0B90C284-B2D3-4A85-A083-AD8A9027A09D}" sibTransId="{7DD2C74C-94AC-4FCB-A110-6DA79BFFCE00}"/>
    <dgm:cxn modelId="{9F401948-BF86-4307-8530-BF3B16BE4DB4}" type="presOf" srcId="{40100009-2FEB-4096-92BD-F68E17F2E59A}" destId="{2B502E4C-8734-45CA-B87F-76B28259C313}" srcOrd="0" destOrd="0" presId="urn:microsoft.com/office/officeart/2009/3/layout/StepUpProcess"/>
    <dgm:cxn modelId="{7ADDE4BC-EB5D-4D2B-B329-F9AA5A262069}" type="presParOf" srcId="{BCB1E19E-3D61-4BC5-8C65-239D6F72F397}" destId="{6240363F-D86D-4739-A376-5624B51272AE}" srcOrd="0" destOrd="0" presId="urn:microsoft.com/office/officeart/2009/3/layout/StepUpProcess"/>
    <dgm:cxn modelId="{2D19BC58-9F39-478D-A2BB-5D4954296388}" type="presParOf" srcId="{6240363F-D86D-4739-A376-5624B51272AE}" destId="{510235ED-55A7-4C34-9ED0-1AD107F97801}" srcOrd="0" destOrd="0" presId="urn:microsoft.com/office/officeart/2009/3/layout/StepUpProcess"/>
    <dgm:cxn modelId="{4FCB0CC4-B978-4312-BE5B-984B0C4DBF80}" type="presParOf" srcId="{6240363F-D86D-4739-A376-5624B51272AE}" destId="{63D60EDD-DC2B-4D47-AC66-A324D4072929}" srcOrd="1" destOrd="0" presId="urn:microsoft.com/office/officeart/2009/3/layout/StepUpProcess"/>
    <dgm:cxn modelId="{FD07EE0E-B396-4E74-BC67-3805532C24E9}" type="presParOf" srcId="{6240363F-D86D-4739-A376-5624B51272AE}" destId="{429B2BCC-6EAE-4128-8B78-A750C9E35583}" srcOrd="2" destOrd="0" presId="urn:microsoft.com/office/officeart/2009/3/layout/StepUpProcess"/>
    <dgm:cxn modelId="{912400C5-E104-4885-BA8E-20035587A9FC}" type="presParOf" srcId="{BCB1E19E-3D61-4BC5-8C65-239D6F72F397}" destId="{56C0A3ED-E650-4AEB-8961-A8072308AF85}" srcOrd="1" destOrd="0" presId="urn:microsoft.com/office/officeart/2009/3/layout/StepUpProcess"/>
    <dgm:cxn modelId="{49FADD54-9B0C-4942-BF7A-02CB54910574}" type="presParOf" srcId="{56C0A3ED-E650-4AEB-8961-A8072308AF85}" destId="{DEA63F79-3DE1-48F7-8EF8-BAEE148007A2}" srcOrd="0" destOrd="0" presId="urn:microsoft.com/office/officeart/2009/3/layout/StepUpProcess"/>
    <dgm:cxn modelId="{12C9146A-FF70-41D6-8BA3-4149F184FE91}" type="presParOf" srcId="{BCB1E19E-3D61-4BC5-8C65-239D6F72F397}" destId="{328AFACB-230B-4849-A4DB-39B2E6383C12}" srcOrd="2" destOrd="0" presId="urn:microsoft.com/office/officeart/2009/3/layout/StepUpProcess"/>
    <dgm:cxn modelId="{3B0EFAF4-AC8E-4F53-A0C2-DF42B1200B18}" type="presParOf" srcId="{328AFACB-230B-4849-A4DB-39B2E6383C12}" destId="{25396B15-D8A3-46DD-B751-19AA174F0D1F}" srcOrd="0" destOrd="0" presId="urn:microsoft.com/office/officeart/2009/3/layout/StepUpProcess"/>
    <dgm:cxn modelId="{BE22128C-0B86-4805-B640-9736E8F0860B}" type="presParOf" srcId="{328AFACB-230B-4849-A4DB-39B2E6383C12}" destId="{D2BAC26E-B5E0-4C69-87D4-17A92632B478}" srcOrd="1" destOrd="0" presId="urn:microsoft.com/office/officeart/2009/3/layout/StepUpProcess"/>
    <dgm:cxn modelId="{1D78ACD2-37E1-452C-9FA8-856685F0FF8D}" type="presParOf" srcId="{328AFACB-230B-4849-A4DB-39B2E6383C12}" destId="{FF7E3D50-918B-45A4-94B7-9091DDE0723F}" srcOrd="2" destOrd="0" presId="urn:microsoft.com/office/officeart/2009/3/layout/StepUpProcess"/>
    <dgm:cxn modelId="{2ABD7E96-44BD-41A3-A11B-E1111D952442}" type="presParOf" srcId="{BCB1E19E-3D61-4BC5-8C65-239D6F72F397}" destId="{F40D9D11-9BA3-40CD-A556-2153E71A7D1A}" srcOrd="3" destOrd="0" presId="urn:microsoft.com/office/officeart/2009/3/layout/StepUpProcess"/>
    <dgm:cxn modelId="{865CF3F0-847F-4AF5-A620-7388030478FC}" type="presParOf" srcId="{F40D9D11-9BA3-40CD-A556-2153E71A7D1A}" destId="{723912C0-0129-4693-A01D-918B841FF89E}" srcOrd="0" destOrd="0" presId="urn:microsoft.com/office/officeart/2009/3/layout/StepUpProcess"/>
    <dgm:cxn modelId="{30852F7F-74FD-4F09-9357-752766DDA37E}" type="presParOf" srcId="{BCB1E19E-3D61-4BC5-8C65-239D6F72F397}" destId="{80C6B2FC-6A04-46AA-A4A1-28A6EED6B483}" srcOrd="4" destOrd="0" presId="urn:microsoft.com/office/officeart/2009/3/layout/StepUpProcess"/>
    <dgm:cxn modelId="{0B2CCC3F-C21C-4C15-B8C5-DA5FB290BA54}" type="presParOf" srcId="{80C6B2FC-6A04-46AA-A4A1-28A6EED6B483}" destId="{C793800C-EBCF-48DB-8747-53D2CA1546F3}" srcOrd="0" destOrd="0" presId="urn:microsoft.com/office/officeart/2009/3/layout/StepUpProcess"/>
    <dgm:cxn modelId="{2A9DBF7C-4164-4E58-82EC-96C11343FFFF}" type="presParOf" srcId="{80C6B2FC-6A04-46AA-A4A1-28A6EED6B483}" destId="{2B502E4C-8734-45CA-B87F-76B28259C31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46090E-DF28-4AC9-92D7-6A0D31311F09}" type="doc">
      <dgm:prSet loTypeId="urn:microsoft.com/office/officeart/2008/layout/RadialCluster" loCatId="cycle" qsTypeId="urn:microsoft.com/office/officeart/2005/8/quickstyle/simple3" qsCatId="simple" csTypeId="urn:microsoft.com/office/officeart/2005/8/colors/colorful2" csCatId="colorful" phldr="1"/>
      <dgm:spPr/>
      <dgm:t>
        <a:bodyPr/>
        <a:lstStyle/>
        <a:p>
          <a:endParaRPr lang="es-EC"/>
        </a:p>
      </dgm:t>
    </dgm:pt>
    <dgm:pt modelId="{16A84207-793C-42F8-9545-E53AAECC5DE0}">
      <dgm:prSet phldrT="[Texto]" custT="1"/>
      <dgm:spPr/>
      <dgm:t>
        <a:bodyPr/>
        <a:lstStyle/>
        <a:p>
          <a:r>
            <a:rPr lang="es-EC" sz="1900" b="1" smtClean="0"/>
            <a:t>Medidas Salvaguardia </a:t>
          </a:r>
          <a:endParaRPr lang="es-EC" sz="1900" b="1" dirty="0"/>
        </a:p>
      </dgm:t>
    </dgm:pt>
    <dgm:pt modelId="{9E5342C7-2482-4394-A5C6-3F310F5C7F9C}" type="parTrans" cxnId="{493D287B-65C9-40D5-873A-76B21E285155}">
      <dgm:prSet/>
      <dgm:spPr/>
      <dgm:t>
        <a:bodyPr/>
        <a:lstStyle/>
        <a:p>
          <a:endParaRPr lang="es-EC">
            <a:solidFill>
              <a:schemeClr val="tx1"/>
            </a:solidFill>
          </a:endParaRPr>
        </a:p>
      </dgm:t>
    </dgm:pt>
    <dgm:pt modelId="{DCA7CED6-00BF-447C-B282-6E80F72E4327}" type="sibTrans" cxnId="{493D287B-65C9-40D5-873A-76B21E285155}">
      <dgm:prSet/>
      <dgm:spPr/>
      <dgm:t>
        <a:bodyPr/>
        <a:lstStyle/>
        <a:p>
          <a:endParaRPr lang="es-EC">
            <a:solidFill>
              <a:schemeClr val="tx1"/>
            </a:solidFill>
          </a:endParaRPr>
        </a:p>
      </dgm:t>
    </dgm:pt>
    <dgm:pt modelId="{D0B19629-76F2-4B17-B6F7-09ABEF88FBC9}">
      <dgm:prSet phldrT="[Texto]"/>
      <dgm:spPr/>
      <dgm:t>
        <a:bodyPr/>
        <a:lstStyle/>
        <a:p>
          <a:r>
            <a:rPr lang="es-EC" smtClean="0"/>
            <a:t>Balanza Comercial</a:t>
          </a:r>
          <a:endParaRPr lang="es-EC" dirty="0"/>
        </a:p>
      </dgm:t>
    </dgm:pt>
    <dgm:pt modelId="{D529C2C8-E251-4F4C-AA7E-2DDE3C0724EE}" type="parTrans" cxnId="{EFEBB9F1-78A9-4278-BA2B-4A47FD662A85}">
      <dgm:prSet/>
      <dgm:spPr/>
      <dgm:t>
        <a:bodyPr/>
        <a:lstStyle/>
        <a:p>
          <a:endParaRPr lang="es-EC">
            <a:solidFill>
              <a:schemeClr val="tx1"/>
            </a:solidFill>
          </a:endParaRPr>
        </a:p>
      </dgm:t>
    </dgm:pt>
    <dgm:pt modelId="{79DEDC98-601C-4B85-823E-04323279F244}" type="sibTrans" cxnId="{EFEBB9F1-78A9-4278-BA2B-4A47FD662A85}">
      <dgm:prSet/>
      <dgm:spPr/>
      <dgm:t>
        <a:bodyPr/>
        <a:lstStyle/>
        <a:p>
          <a:endParaRPr lang="es-EC">
            <a:solidFill>
              <a:schemeClr val="tx1"/>
            </a:solidFill>
          </a:endParaRPr>
        </a:p>
      </dgm:t>
    </dgm:pt>
    <dgm:pt modelId="{3D1A398D-DD9C-44DC-A4E4-AA84AB9B8E8E}">
      <dgm:prSet phldrT="[Texto]"/>
      <dgm:spPr/>
      <dgm:t>
        <a:bodyPr/>
        <a:lstStyle/>
        <a:p>
          <a:r>
            <a:rPr lang="es-EC" smtClean="0"/>
            <a:t>Acuerdos Comerciales CAN </a:t>
          </a:r>
          <a:endParaRPr lang="es-EC" dirty="0"/>
        </a:p>
      </dgm:t>
    </dgm:pt>
    <dgm:pt modelId="{EE15D6CA-D0D3-4992-8309-F9A193677DAE}" type="parTrans" cxnId="{705A2916-1BC8-465B-906F-215D5D9ADD1D}">
      <dgm:prSet/>
      <dgm:spPr/>
      <dgm:t>
        <a:bodyPr/>
        <a:lstStyle/>
        <a:p>
          <a:endParaRPr lang="es-EC">
            <a:solidFill>
              <a:schemeClr val="tx1"/>
            </a:solidFill>
          </a:endParaRPr>
        </a:p>
      </dgm:t>
    </dgm:pt>
    <dgm:pt modelId="{2FB4BF9F-BB6E-4D5D-A123-46E31ECFC041}" type="sibTrans" cxnId="{705A2916-1BC8-465B-906F-215D5D9ADD1D}">
      <dgm:prSet/>
      <dgm:spPr/>
      <dgm:t>
        <a:bodyPr/>
        <a:lstStyle/>
        <a:p>
          <a:endParaRPr lang="es-EC">
            <a:solidFill>
              <a:schemeClr val="tx1"/>
            </a:solidFill>
          </a:endParaRPr>
        </a:p>
      </dgm:t>
    </dgm:pt>
    <dgm:pt modelId="{51FD09CF-064F-4CF4-B607-66B2D8C4AE5E}">
      <dgm:prSet phldrT="[Texto]"/>
      <dgm:spPr/>
      <dgm:t>
        <a:bodyPr/>
        <a:lstStyle/>
        <a:p>
          <a:r>
            <a:rPr lang="es-EC" smtClean="0"/>
            <a:t>Precios de los Confites</a:t>
          </a:r>
          <a:endParaRPr lang="es-EC" dirty="0"/>
        </a:p>
      </dgm:t>
    </dgm:pt>
    <dgm:pt modelId="{762814C2-8385-4F6F-9DD9-3449BCE1F9F1}" type="parTrans" cxnId="{AC21D0D2-DD63-4B94-BD46-4F4E09880C26}">
      <dgm:prSet/>
      <dgm:spPr/>
      <dgm:t>
        <a:bodyPr/>
        <a:lstStyle/>
        <a:p>
          <a:endParaRPr lang="es-EC">
            <a:solidFill>
              <a:schemeClr val="tx1"/>
            </a:solidFill>
          </a:endParaRPr>
        </a:p>
      </dgm:t>
    </dgm:pt>
    <dgm:pt modelId="{26A7A315-7784-491D-9D35-25E9B0A30B89}" type="sibTrans" cxnId="{AC21D0D2-DD63-4B94-BD46-4F4E09880C26}">
      <dgm:prSet/>
      <dgm:spPr/>
      <dgm:t>
        <a:bodyPr/>
        <a:lstStyle/>
        <a:p>
          <a:endParaRPr lang="es-EC">
            <a:solidFill>
              <a:schemeClr val="tx1"/>
            </a:solidFill>
          </a:endParaRPr>
        </a:p>
      </dgm:t>
    </dgm:pt>
    <dgm:pt modelId="{068F61AF-5AFB-4F68-82AD-CE2A4C3E1095}" type="pres">
      <dgm:prSet presAssocID="{0846090E-DF28-4AC9-92D7-6A0D31311F09}" presName="Name0" presStyleCnt="0">
        <dgm:presLayoutVars>
          <dgm:chMax val="1"/>
          <dgm:chPref val="1"/>
          <dgm:dir/>
          <dgm:animOne val="branch"/>
          <dgm:animLvl val="lvl"/>
        </dgm:presLayoutVars>
      </dgm:prSet>
      <dgm:spPr/>
      <dgm:t>
        <a:bodyPr/>
        <a:lstStyle/>
        <a:p>
          <a:endParaRPr lang="es-EC"/>
        </a:p>
      </dgm:t>
    </dgm:pt>
    <dgm:pt modelId="{8DB7A9A9-1D2E-4C1E-B743-A590A10147E9}" type="pres">
      <dgm:prSet presAssocID="{16A84207-793C-42F8-9545-E53AAECC5DE0}" presName="singleCycle" presStyleCnt="0"/>
      <dgm:spPr/>
    </dgm:pt>
    <dgm:pt modelId="{A1E6B41D-2C26-4220-BA1D-BE03A9E1868E}" type="pres">
      <dgm:prSet presAssocID="{16A84207-793C-42F8-9545-E53AAECC5DE0}" presName="singleCenter" presStyleLbl="node1" presStyleIdx="0" presStyleCnt="4" custScaleX="129063">
        <dgm:presLayoutVars>
          <dgm:chMax val="7"/>
          <dgm:chPref val="7"/>
        </dgm:presLayoutVars>
      </dgm:prSet>
      <dgm:spPr/>
      <dgm:t>
        <a:bodyPr/>
        <a:lstStyle/>
        <a:p>
          <a:endParaRPr lang="es-EC"/>
        </a:p>
      </dgm:t>
    </dgm:pt>
    <dgm:pt modelId="{3E132CAE-A070-4710-B420-D4823C8E55D1}" type="pres">
      <dgm:prSet presAssocID="{D529C2C8-E251-4F4C-AA7E-2DDE3C0724EE}" presName="Name56" presStyleLbl="parChTrans1D2" presStyleIdx="0" presStyleCnt="3"/>
      <dgm:spPr/>
      <dgm:t>
        <a:bodyPr/>
        <a:lstStyle/>
        <a:p>
          <a:endParaRPr lang="es-EC"/>
        </a:p>
      </dgm:t>
    </dgm:pt>
    <dgm:pt modelId="{2D4CE3EB-A65D-4531-BB9E-A02E3B97D092}" type="pres">
      <dgm:prSet presAssocID="{D0B19629-76F2-4B17-B6F7-09ABEF88FBC9}" presName="text0" presStyleLbl="node1" presStyleIdx="1" presStyleCnt="4" custScaleX="125745" custScaleY="120726">
        <dgm:presLayoutVars>
          <dgm:bulletEnabled val="1"/>
        </dgm:presLayoutVars>
      </dgm:prSet>
      <dgm:spPr/>
      <dgm:t>
        <a:bodyPr/>
        <a:lstStyle/>
        <a:p>
          <a:endParaRPr lang="es-EC"/>
        </a:p>
      </dgm:t>
    </dgm:pt>
    <dgm:pt modelId="{4BFD933A-13D8-484C-A534-AA5FF4716735}" type="pres">
      <dgm:prSet presAssocID="{EE15D6CA-D0D3-4992-8309-F9A193677DAE}" presName="Name56" presStyleLbl="parChTrans1D2" presStyleIdx="1" presStyleCnt="3"/>
      <dgm:spPr/>
      <dgm:t>
        <a:bodyPr/>
        <a:lstStyle/>
        <a:p>
          <a:endParaRPr lang="es-EC"/>
        </a:p>
      </dgm:t>
    </dgm:pt>
    <dgm:pt modelId="{E3319DF9-E26F-451A-8EDA-34CDDF92423B}" type="pres">
      <dgm:prSet presAssocID="{3D1A398D-DD9C-44DC-A4E4-AA84AB9B8E8E}" presName="text0" presStyleLbl="node1" presStyleIdx="2" presStyleCnt="4" custScaleX="124720" custScaleY="120563">
        <dgm:presLayoutVars>
          <dgm:bulletEnabled val="1"/>
        </dgm:presLayoutVars>
      </dgm:prSet>
      <dgm:spPr/>
      <dgm:t>
        <a:bodyPr/>
        <a:lstStyle/>
        <a:p>
          <a:endParaRPr lang="es-EC"/>
        </a:p>
      </dgm:t>
    </dgm:pt>
    <dgm:pt modelId="{A58BF644-5F2D-40E4-BDAB-7D0A94A01827}" type="pres">
      <dgm:prSet presAssocID="{762814C2-8385-4F6F-9DD9-3449BCE1F9F1}" presName="Name56" presStyleLbl="parChTrans1D2" presStyleIdx="2" presStyleCnt="3"/>
      <dgm:spPr/>
      <dgm:t>
        <a:bodyPr/>
        <a:lstStyle/>
        <a:p>
          <a:endParaRPr lang="es-EC"/>
        </a:p>
      </dgm:t>
    </dgm:pt>
    <dgm:pt modelId="{AEC68E89-BADE-4197-92D7-965C8E79DA0D}" type="pres">
      <dgm:prSet presAssocID="{51FD09CF-064F-4CF4-B607-66B2D8C4AE5E}" presName="text0" presStyleLbl="node1" presStyleIdx="3" presStyleCnt="4" custScaleX="125029" custScaleY="119258">
        <dgm:presLayoutVars>
          <dgm:bulletEnabled val="1"/>
        </dgm:presLayoutVars>
      </dgm:prSet>
      <dgm:spPr/>
      <dgm:t>
        <a:bodyPr/>
        <a:lstStyle/>
        <a:p>
          <a:endParaRPr lang="es-EC"/>
        </a:p>
      </dgm:t>
    </dgm:pt>
  </dgm:ptLst>
  <dgm:cxnLst>
    <dgm:cxn modelId="{72A7EF7A-BB56-417F-B017-DE734853EB25}" type="presOf" srcId="{51FD09CF-064F-4CF4-B607-66B2D8C4AE5E}" destId="{AEC68E89-BADE-4197-92D7-965C8E79DA0D}" srcOrd="0" destOrd="0" presId="urn:microsoft.com/office/officeart/2008/layout/RadialCluster"/>
    <dgm:cxn modelId="{6D4D8F24-BF14-40C2-A156-68A6860ADADB}" type="presOf" srcId="{3D1A398D-DD9C-44DC-A4E4-AA84AB9B8E8E}" destId="{E3319DF9-E26F-451A-8EDA-34CDDF92423B}" srcOrd="0" destOrd="0" presId="urn:microsoft.com/office/officeart/2008/layout/RadialCluster"/>
    <dgm:cxn modelId="{493D287B-65C9-40D5-873A-76B21E285155}" srcId="{0846090E-DF28-4AC9-92D7-6A0D31311F09}" destId="{16A84207-793C-42F8-9545-E53AAECC5DE0}" srcOrd="0" destOrd="0" parTransId="{9E5342C7-2482-4394-A5C6-3F310F5C7F9C}" sibTransId="{DCA7CED6-00BF-447C-B282-6E80F72E4327}"/>
    <dgm:cxn modelId="{705A2916-1BC8-465B-906F-215D5D9ADD1D}" srcId="{16A84207-793C-42F8-9545-E53AAECC5DE0}" destId="{3D1A398D-DD9C-44DC-A4E4-AA84AB9B8E8E}" srcOrd="1" destOrd="0" parTransId="{EE15D6CA-D0D3-4992-8309-F9A193677DAE}" sibTransId="{2FB4BF9F-BB6E-4D5D-A123-46E31ECFC041}"/>
    <dgm:cxn modelId="{AC21D0D2-DD63-4B94-BD46-4F4E09880C26}" srcId="{16A84207-793C-42F8-9545-E53AAECC5DE0}" destId="{51FD09CF-064F-4CF4-B607-66B2D8C4AE5E}" srcOrd="2" destOrd="0" parTransId="{762814C2-8385-4F6F-9DD9-3449BCE1F9F1}" sibTransId="{26A7A315-7784-491D-9D35-25E9B0A30B89}"/>
    <dgm:cxn modelId="{5BC53EA5-453C-4016-BF4B-B88DF017CF70}" type="presOf" srcId="{D529C2C8-E251-4F4C-AA7E-2DDE3C0724EE}" destId="{3E132CAE-A070-4710-B420-D4823C8E55D1}" srcOrd="0" destOrd="0" presId="urn:microsoft.com/office/officeart/2008/layout/RadialCluster"/>
    <dgm:cxn modelId="{EFEBB9F1-78A9-4278-BA2B-4A47FD662A85}" srcId="{16A84207-793C-42F8-9545-E53AAECC5DE0}" destId="{D0B19629-76F2-4B17-B6F7-09ABEF88FBC9}" srcOrd="0" destOrd="0" parTransId="{D529C2C8-E251-4F4C-AA7E-2DDE3C0724EE}" sibTransId="{79DEDC98-601C-4B85-823E-04323279F244}"/>
    <dgm:cxn modelId="{5558E8FC-64CE-4644-B3CF-A8DF22DCDC0B}" type="presOf" srcId="{16A84207-793C-42F8-9545-E53AAECC5DE0}" destId="{A1E6B41D-2C26-4220-BA1D-BE03A9E1868E}" srcOrd="0" destOrd="0" presId="urn:microsoft.com/office/officeart/2008/layout/RadialCluster"/>
    <dgm:cxn modelId="{3DC3F435-14D4-4978-9857-8173C44312E8}" type="presOf" srcId="{762814C2-8385-4F6F-9DD9-3449BCE1F9F1}" destId="{A58BF644-5F2D-40E4-BDAB-7D0A94A01827}" srcOrd="0" destOrd="0" presId="urn:microsoft.com/office/officeart/2008/layout/RadialCluster"/>
    <dgm:cxn modelId="{5E45F45E-AEE7-4CFE-B4B7-F8AA7D9E2828}" type="presOf" srcId="{EE15D6CA-D0D3-4992-8309-F9A193677DAE}" destId="{4BFD933A-13D8-484C-A534-AA5FF4716735}" srcOrd="0" destOrd="0" presId="urn:microsoft.com/office/officeart/2008/layout/RadialCluster"/>
    <dgm:cxn modelId="{2C8B72E7-F45E-4F66-8767-BDC16CC2C423}" type="presOf" srcId="{0846090E-DF28-4AC9-92D7-6A0D31311F09}" destId="{068F61AF-5AFB-4F68-82AD-CE2A4C3E1095}" srcOrd="0" destOrd="0" presId="urn:microsoft.com/office/officeart/2008/layout/RadialCluster"/>
    <dgm:cxn modelId="{FADBC0A7-D192-4416-8A0B-91B7C09E9701}" type="presOf" srcId="{D0B19629-76F2-4B17-B6F7-09ABEF88FBC9}" destId="{2D4CE3EB-A65D-4531-BB9E-A02E3B97D092}" srcOrd="0" destOrd="0" presId="urn:microsoft.com/office/officeart/2008/layout/RadialCluster"/>
    <dgm:cxn modelId="{08181D25-6E03-41DF-BB29-F90A651B3FF5}" type="presParOf" srcId="{068F61AF-5AFB-4F68-82AD-CE2A4C3E1095}" destId="{8DB7A9A9-1D2E-4C1E-B743-A590A10147E9}" srcOrd="0" destOrd="0" presId="urn:microsoft.com/office/officeart/2008/layout/RadialCluster"/>
    <dgm:cxn modelId="{619D6CF6-1080-4AAC-A321-FD3BF2F7382E}" type="presParOf" srcId="{8DB7A9A9-1D2E-4C1E-B743-A590A10147E9}" destId="{A1E6B41D-2C26-4220-BA1D-BE03A9E1868E}" srcOrd="0" destOrd="0" presId="urn:microsoft.com/office/officeart/2008/layout/RadialCluster"/>
    <dgm:cxn modelId="{EFA573C7-55EB-4DB9-BA9F-38824B1862FF}" type="presParOf" srcId="{8DB7A9A9-1D2E-4C1E-B743-A590A10147E9}" destId="{3E132CAE-A070-4710-B420-D4823C8E55D1}" srcOrd="1" destOrd="0" presId="urn:microsoft.com/office/officeart/2008/layout/RadialCluster"/>
    <dgm:cxn modelId="{5DAC19BA-2390-4745-8CCB-A603B4977069}" type="presParOf" srcId="{8DB7A9A9-1D2E-4C1E-B743-A590A10147E9}" destId="{2D4CE3EB-A65D-4531-BB9E-A02E3B97D092}" srcOrd="2" destOrd="0" presId="urn:microsoft.com/office/officeart/2008/layout/RadialCluster"/>
    <dgm:cxn modelId="{D91B5E94-D383-4DC3-BE9E-CFE98AE26410}" type="presParOf" srcId="{8DB7A9A9-1D2E-4C1E-B743-A590A10147E9}" destId="{4BFD933A-13D8-484C-A534-AA5FF4716735}" srcOrd="3" destOrd="0" presId="urn:microsoft.com/office/officeart/2008/layout/RadialCluster"/>
    <dgm:cxn modelId="{F9C1036A-8477-4630-9780-EA6C0A1D662B}" type="presParOf" srcId="{8DB7A9A9-1D2E-4C1E-B743-A590A10147E9}" destId="{E3319DF9-E26F-451A-8EDA-34CDDF92423B}" srcOrd="4" destOrd="0" presId="urn:microsoft.com/office/officeart/2008/layout/RadialCluster"/>
    <dgm:cxn modelId="{6523467C-41B9-4B30-A1CB-EC88995C898D}" type="presParOf" srcId="{8DB7A9A9-1D2E-4C1E-B743-A590A10147E9}" destId="{A58BF644-5F2D-40E4-BDAB-7D0A94A01827}" srcOrd="5" destOrd="0" presId="urn:microsoft.com/office/officeart/2008/layout/RadialCluster"/>
    <dgm:cxn modelId="{3431050C-F8F9-46C5-BD77-0AD58A5786DF}" type="presParOf" srcId="{8DB7A9A9-1D2E-4C1E-B743-A590A10147E9}" destId="{AEC68E89-BADE-4197-92D7-965C8E79DA0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46090E-DF28-4AC9-92D7-6A0D31311F09}" type="doc">
      <dgm:prSet loTypeId="urn:microsoft.com/office/officeart/2008/layout/RadialCluster" loCatId="cycle" qsTypeId="urn:microsoft.com/office/officeart/2005/8/quickstyle/simple3" qsCatId="simple" csTypeId="urn:microsoft.com/office/officeart/2005/8/colors/colorful2" csCatId="colorful" phldr="1"/>
      <dgm:spPr/>
      <dgm:t>
        <a:bodyPr/>
        <a:lstStyle/>
        <a:p>
          <a:endParaRPr lang="es-EC"/>
        </a:p>
      </dgm:t>
    </dgm:pt>
    <dgm:pt modelId="{16A84207-793C-42F8-9545-E53AAECC5DE0}">
      <dgm:prSet phldrT="[Texto]" custT="1"/>
      <dgm:spPr/>
      <dgm:t>
        <a:bodyPr/>
        <a:lstStyle/>
        <a:p>
          <a:r>
            <a:rPr lang="es-EC" sz="1900" dirty="0" smtClean="0"/>
            <a:t>Sector de Confites estudio del caso Colombia- Ecuador</a:t>
          </a:r>
          <a:endParaRPr lang="es-EC" sz="1900" b="1" dirty="0"/>
        </a:p>
      </dgm:t>
    </dgm:pt>
    <dgm:pt modelId="{9E5342C7-2482-4394-A5C6-3F310F5C7F9C}" type="parTrans" cxnId="{493D287B-65C9-40D5-873A-76B21E285155}">
      <dgm:prSet/>
      <dgm:spPr/>
      <dgm:t>
        <a:bodyPr/>
        <a:lstStyle/>
        <a:p>
          <a:endParaRPr lang="es-EC">
            <a:solidFill>
              <a:schemeClr val="tx1"/>
            </a:solidFill>
          </a:endParaRPr>
        </a:p>
      </dgm:t>
    </dgm:pt>
    <dgm:pt modelId="{DCA7CED6-00BF-447C-B282-6E80F72E4327}" type="sibTrans" cxnId="{493D287B-65C9-40D5-873A-76B21E285155}">
      <dgm:prSet/>
      <dgm:spPr/>
      <dgm:t>
        <a:bodyPr/>
        <a:lstStyle/>
        <a:p>
          <a:endParaRPr lang="es-EC">
            <a:solidFill>
              <a:schemeClr val="tx1"/>
            </a:solidFill>
          </a:endParaRPr>
        </a:p>
      </dgm:t>
    </dgm:pt>
    <dgm:pt modelId="{3D1A398D-DD9C-44DC-A4E4-AA84AB9B8E8E}">
      <dgm:prSet phldrT="[Texto]" custT="1"/>
      <dgm:spPr/>
      <dgm:t>
        <a:bodyPr/>
        <a:lstStyle/>
        <a:p>
          <a:r>
            <a:rPr lang="es-EC" sz="1400" dirty="0" smtClean="0"/>
            <a:t>Disminución de Importaciones</a:t>
          </a:r>
          <a:endParaRPr lang="es-EC" sz="1400" dirty="0"/>
        </a:p>
      </dgm:t>
    </dgm:pt>
    <dgm:pt modelId="{EE15D6CA-D0D3-4992-8309-F9A193677DAE}" type="parTrans" cxnId="{705A2916-1BC8-465B-906F-215D5D9ADD1D}">
      <dgm:prSet/>
      <dgm:spPr/>
      <dgm:t>
        <a:bodyPr/>
        <a:lstStyle/>
        <a:p>
          <a:endParaRPr lang="es-EC">
            <a:solidFill>
              <a:schemeClr val="tx1"/>
            </a:solidFill>
          </a:endParaRPr>
        </a:p>
      </dgm:t>
    </dgm:pt>
    <dgm:pt modelId="{2FB4BF9F-BB6E-4D5D-A123-46E31ECFC041}" type="sibTrans" cxnId="{705A2916-1BC8-465B-906F-215D5D9ADD1D}">
      <dgm:prSet/>
      <dgm:spPr/>
      <dgm:t>
        <a:bodyPr/>
        <a:lstStyle/>
        <a:p>
          <a:endParaRPr lang="es-EC">
            <a:solidFill>
              <a:schemeClr val="tx1"/>
            </a:solidFill>
          </a:endParaRPr>
        </a:p>
      </dgm:t>
    </dgm:pt>
    <dgm:pt modelId="{51FD09CF-064F-4CF4-B607-66B2D8C4AE5E}">
      <dgm:prSet phldrT="[Texto]"/>
      <dgm:spPr/>
      <dgm:t>
        <a:bodyPr/>
        <a:lstStyle/>
        <a:p>
          <a:r>
            <a:rPr lang="es-EC" dirty="0" smtClean="0"/>
            <a:t>Devaluación del peso colombiano</a:t>
          </a:r>
          <a:endParaRPr lang="es-EC" dirty="0"/>
        </a:p>
      </dgm:t>
    </dgm:pt>
    <dgm:pt modelId="{762814C2-8385-4F6F-9DD9-3449BCE1F9F1}" type="parTrans" cxnId="{AC21D0D2-DD63-4B94-BD46-4F4E09880C26}">
      <dgm:prSet/>
      <dgm:spPr/>
      <dgm:t>
        <a:bodyPr/>
        <a:lstStyle/>
        <a:p>
          <a:endParaRPr lang="es-EC">
            <a:solidFill>
              <a:schemeClr val="tx1"/>
            </a:solidFill>
          </a:endParaRPr>
        </a:p>
      </dgm:t>
    </dgm:pt>
    <dgm:pt modelId="{26A7A315-7784-491D-9D35-25E9B0A30B89}" type="sibTrans" cxnId="{AC21D0D2-DD63-4B94-BD46-4F4E09880C26}">
      <dgm:prSet/>
      <dgm:spPr/>
      <dgm:t>
        <a:bodyPr/>
        <a:lstStyle/>
        <a:p>
          <a:endParaRPr lang="es-EC">
            <a:solidFill>
              <a:schemeClr val="tx1"/>
            </a:solidFill>
          </a:endParaRPr>
        </a:p>
      </dgm:t>
    </dgm:pt>
    <dgm:pt modelId="{068F61AF-5AFB-4F68-82AD-CE2A4C3E1095}" type="pres">
      <dgm:prSet presAssocID="{0846090E-DF28-4AC9-92D7-6A0D31311F09}" presName="Name0" presStyleCnt="0">
        <dgm:presLayoutVars>
          <dgm:chMax val="1"/>
          <dgm:chPref val="1"/>
          <dgm:dir/>
          <dgm:animOne val="branch"/>
          <dgm:animLvl val="lvl"/>
        </dgm:presLayoutVars>
      </dgm:prSet>
      <dgm:spPr/>
      <dgm:t>
        <a:bodyPr/>
        <a:lstStyle/>
        <a:p>
          <a:endParaRPr lang="es-EC"/>
        </a:p>
      </dgm:t>
    </dgm:pt>
    <dgm:pt modelId="{8DB7A9A9-1D2E-4C1E-B743-A590A10147E9}" type="pres">
      <dgm:prSet presAssocID="{16A84207-793C-42F8-9545-E53AAECC5DE0}" presName="singleCycle" presStyleCnt="0"/>
      <dgm:spPr/>
    </dgm:pt>
    <dgm:pt modelId="{A1E6B41D-2C26-4220-BA1D-BE03A9E1868E}" type="pres">
      <dgm:prSet presAssocID="{16A84207-793C-42F8-9545-E53AAECC5DE0}" presName="singleCenter" presStyleLbl="node1" presStyleIdx="0" presStyleCnt="3" custScaleX="129063" custLinFactNeighborX="1565" custLinFactNeighborY="-32943">
        <dgm:presLayoutVars>
          <dgm:chMax val="7"/>
          <dgm:chPref val="7"/>
        </dgm:presLayoutVars>
      </dgm:prSet>
      <dgm:spPr/>
      <dgm:t>
        <a:bodyPr/>
        <a:lstStyle/>
        <a:p>
          <a:endParaRPr lang="es-EC"/>
        </a:p>
      </dgm:t>
    </dgm:pt>
    <dgm:pt modelId="{4BFD933A-13D8-484C-A534-AA5FF4716735}" type="pres">
      <dgm:prSet presAssocID="{EE15D6CA-D0D3-4992-8309-F9A193677DAE}" presName="Name56" presStyleLbl="parChTrans1D2" presStyleIdx="0" presStyleCnt="2"/>
      <dgm:spPr/>
      <dgm:t>
        <a:bodyPr/>
        <a:lstStyle/>
        <a:p>
          <a:endParaRPr lang="es-EC"/>
        </a:p>
      </dgm:t>
    </dgm:pt>
    <dgm:pt modelId="{E3319DF9-E26F-451A-8EDA-34CDDF92423B}" type="pres">
      <dgm:prSet presAssocID="{3D1A398D-DD9C-44DC-A4E4-AA84AB9B8E8E}" presName="text0" presStyleLbl="node1" presStyleIdx="1" presStyleCnt="3" custScaleX="124720" custScaleY="120563" custRadScaleRad="115773" custRadScaleInc="-125905">
        <dgm:presLayoutVars>
          <dgm:bulletEnabled val="1"/>
        </dgm:presLayoutVars>
      </dgm:prSet>
      <dgm:spPr/>
      <dgm:t>
        <a:bodyPr/>
        <a:lstStyle/>
        <a:p>
          <a:endParaRPr lang="es-EC"/>
        </a:p>
      </dgm:t>
    </dgm:pt>
    <dgm:pt modelId="{A58BF644-5F2D-40E4-BDAB-7D0A94A01827}" type="pres">
      <dgm:prSet presAssocID="{762814C2-8385-4F6F-9DD9-3449BCE1F9F1}" presName="Name56" presStyleLbl="parChTrans1D2" presStyleIdx="1" presStyleCnt="2"/>
      <dgm:spPr/>
      <dgm:t>
        <a:bodyPr/>
        <a:lstStyle/>
        <a:p>
          <a:endParaRPr lang="es-EC"/>
        </a:p>
      </dgm:t>
    </dgm:pt>
    <dgm:pt modelId="{AEC68E89-BADE-4197-92D7-965C8E79DA0D}" type="pres">
      <dgm:prSet presAssocID="{51FD09CF-064F-4CF4-B607-66B2D8C4AE5E}" presName="text0" presStyleLbl="node1" presStyleIdx="2" presStyleCnt="3" custScaleX="125029" custScaleY="119258" custRadScaleRad="120519" custRadScaleInc="-77135">
        <dgm:presLayoutVars>
          <dgm:bulletEnabled val="1"/>
        </dgm:presLayoutVars>
      </dgm:prSet>
      <dgm:spPr/>
      <dgm:t>
        <a:bodyPr/>
        <a:lstStyle/>
        <a:p>
          <a:endParaRPr lang="es-EC"/>
        </a:p>
      </dgm:t>
    </dgm:pt>
  </dgm:ptLst>
  <dgm:cxnLst>
    <dgm:cxn modelId="{786B4A1D-D385-4D28-A98D-8DECCE429F0A}" type="presOf" srcId="{51FD09CF-064F-4CF4-B607-66B2D8C4AE5E}" destId="{AEC68E89-BADE-4197-92D7-965C8E79DA0D}" srcOrd="0" destOrd="0" presId="urn:microsoft.com/office/officeart/2008/layout/RadialCluster"/>
    <dgm:cxn modelId="{9C8F7615-2C8A-4B4E-96C0-CF93B32C1FCD}" type="presOf" srcId="{0846090E-DF28-4AC9-92D7-6A0D31311F09}" destId="{068F61AF-5AFB-4F68-82AD-CE2A4C3E1095}" srcOrd="0" destOrd="0" presId="urn:microsoft.com/office/officeart/2008/layout/RadialCluster"/>
    <dgm:cxn modelId="{493D287B-65C9-40D5-873A-76B21E285155}" srcId="{0846090E-DF28-4AC9-92D7-6A0D31311F09}" destId="{16A84207-793C-42F8-9545-E53AAECC5DE0}" srcOrd="0" destOrd="0" parTransId="{9E5342C7-2482-4394-A5C6-3F310F5C7F9C}" sibTransId="{DCA7CED6-00BF-447C-B282-6E80F72E4327}"/>
    <dgm:cxn modelId="{AC21D0D2-DD63-4B94-BD46-4F4E09880C26}" srcId="{16A84207-793C-42F8-9545-E53AAECC5DE0}" destId="{51FD09CF-064F-4CF4-B607-66B2D8C4AE5E}" srcOrd="1" destOrd="0" parTransId="{762814C2-8385-4F6F-9DD9-3449BCE1F9F1}" sibTransId="{26A7A315-7784-491D-9D35-25E9B0A30B89}"/>
    <dgm:cxn modelId="{705A2916-1BC8-465B-906F-215D5D9ADD1D}" srcId="{16A84207-793C-42F8-9545-E53AAECC5DE0}" destId="{3D1A398D-DD9C-44DC-A4E4-AA84AB9B8E8E}" srcOrd="0" destOrd="0" parTransId="{EE15D6CA-D0D3-4992-8309-F9A193677DAE}" sibTransId="{2FB4BF9F-BB6E-4D5D-A123-46E31ECFC041}"/>
    <dgm:cxn modelId="{1B506D6D-9982-4EF5-99AB-6DEA3E54B3E5}" type="presOf" srcId="{16A84207-793C-42F8-9545-E53AAECC5DE0}" destId="{A1E6B41D-2C26-4220-BA1D-BE03A9E1868E}" srcOrd="0" destOrd="0" presId="urn:microsoft.com/office/officeart/2008/layout/RadialCluster"/>
    <dgm:cxn modelId="{A4A9446B-8A7B-40FC-94C9-15DCD8D467E8}" type="presOf" srcId="{3D1A398D-DD9C-44DC-A4E4-AA84AB9B8E8E}" destId="{E3319DF9-E26F-451A-8EDA-34CDDF92423B}" srcOrd="0" destOrd="0" presId="urn:microsoft.com/office/officeart/2008/layout/RadialCluster"/>
    <dgm:cxn modelId="{C0A9842D-CD74-45D8-864C-F6423A893C50}" type="presOf" srcId="{EE15D6CA-D0D3-4992-8309-F9A193677DAE}" destId="{4BFD933A-13D8-484C-A534-AA5FF4716735}" srcOrd="0" destOrd="0" presId="urn:microsoft.com/office/officeart/2008/layout/RadialCluster"/>
    <dgm:cxn modelId="{127F50E3-0601-4046-8C9A-53C3466E2C36}" type="presOf" srcId="{762814C2-8385-4F6F-9DD9-3449BCE1F9F1}" destId="{A58BF644-5F2D-40E4-BDAB-7D0A94A01827}" srcOrd="0" destOrd="0" presId="urn:microsoft.com/office/officeart/2008/layout/RadialCluster"/>
    <dgm:cxn modelId="{2540BF7D-DA13-4CDA-BC17-C87C985B9B77}" type="presParOf" srcId="{068F61AF-5AFB-4F68-82AD-CE2A4C3E1095}" destId="{8DB7A9A9-1D2E-4C1E-B743-A590A10147E9}" srcOrd="0" destOrd="0" presId="urn:microsoft.com/office/officeart/2008/layout/RadialCluster"/>
    <dgm:cxn modelId="{1C11210E-4042-4F89-8051-4110A9048D2A}" type="presParOf" srcId="{8DB7A9A9-1D2E-4C1E-B743-A590A10147E9}" destId="{A1E6B41D-2C26-4220-BA1D-BE03A9E1868E}" srcOrd="0" destOrd="0" presId="urn:microsoft.com/office/officeart/2008/layout/RadialCluster"/>
    <dgm:cxn modelId="{80D37BE7-593C-4BFE-BABF-E0A137A0D226}" type="presParOf" srcId="{8DB7A9A9-1D2E-4C1E-B743-A590A10147E9}" destId="{4BFD933A-13D8-484C-A534-AA5FF4716735}" srcOrd="1" destOrd="0" presId="urn:microsoft.com/office/officeart/2008/layout/RadialCluster"/>
    <dgm:cxn modelId="{3DCDA0A2-BC44-4F7C-B3C0-4EA2EC67E7AA}" type="presParOf" srcId="{8DB7A9A9-1D2E-4C1E-B743-A590A10147E9}" destId="{E3319DF9-E26F-451A-8EDA-34CDDF92423B}" srcOrd="2" destOrd="0" presId="urn:microsoft.com/office/officeart/2008/layout/RadialCluster"/>
    <dgm:cxn modelId="{CDFE0F30-C67B-4161-86B3-E59E6C7C1E3A}" type="presParOf" srcId="{8DB7A9A9-1D2E-4C1E-B743-A590A10147E9}" destId="{A58BF644-5F2D-40E4-BDAB-7D0A94A01827}" srcOrd="3" destOrd="0" presId="urn:microsoft.com/office/officeart/2008/layout/RadialCluster"/>
    <dgm:cxn modelId="{A68BC327-E974-4ABB-A20A-8317576AD0B5}" type="presParOf" srcId="{8DB7A9A9-1D2E-4C1E-B743-A590A10147E9}" destId="{AEC68E89-BADE-4197-92D7-965C8E79DA0D}"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7C2640-173D-4E76-8702-B0084DF2449C}"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s-EC"/>
        </a:p>
      </dgm:t>
    </dgm:pt>
    <dgm:pt modelId="{9A265A46-A1CA-481D-9CF5-C8323706826E}">
      <dgm:prSet phldrT="[Texto]">
        <dgm:style>
          <a:lnRef idx="1">
            <a:schemeClr val="accent1"/>
          </a:lnRef>
          <a:fillRef idx="2">
            <a:schemeClr val="accent1"/>
          </a:fillRef>
          <a:effectRef idx="1">
            <a:schemeClr val="accent1"/>
          </a:effectRef>
          <a:fontRef idx="minor">
            <a:schemeClr val="dk1"/>
          </a:fontRef>
        </dgm:style>
      </dgm:prSet>
      <dgm:spPr/>
      <dgm:t>
        <a:bodyPr/>
        <a:lstStyle/>
        <a:p>
          <a:r>
            <a:rPr lang="es-EC" dirty="0" smtClean="0">
              <a:solidFill>
                <a:schemeClr val="tx1"/>
              </a:solidFill>
            </a:rPr>
            <a:t>Investigación Mixta</a:t>
          </a:r>
        </a:p>
      </dgm:t>
    </dgm:pt>
    <dgm:pt modelId="{44BEC857-454F-47E9-B3CB-ED64044F44B3}" type="parTrans" cxnId="{D2903214-EF3D-453F-963C-C138BACA88C1}">
      <dgm:prSet/>
      <dgm:spPr/>
      <dgm:t>
        <a:bodyPr/>
        <a:lstStyle/>
        <a:p>
          <a:endParaRPr lang="es-EC">
            <a:solidFill>
              <a:schemeClr val="tx1"/>
            </a:solidFill>
          </a:endParaRPr>
        </a:p>
      </dgm:t>
    </dgm:pt>
    <dgm:pt modelId="{97EA4C92-5A88-457D-9967-21221D270C57}" type="sibTrans" cxnId="{D2903214-EF3D-453F-963C-C138BACA88C1}">
      <dgm:prSet/>
      <dgm:spPr/>
      <dgm:t>
        <a:bodyPr/>
        <a:lstStyle/>
        <a:p>
          <a:endParaRPr lang="es-EC">
            <a:solidFill>
              <a:schemeClr val="tx1"/>
            </a:solidFill>
          </a:endParaRPr>
        </a:p>
      </dgm:t>
    </dgm:pt>
    <dgm:pt modelId="{FDD94993-296E-4577-863B-5C43295B653B}">
      <dgm:prSet phldrT="[Texto]" custT="1"/>
      <dgm:spPr/>
      <dgm:t>
        <a:bodyPr/>
        <a:lstStyle/>
        <a:p>
          <a:r>
            <a:rPr lang="es-EC" sz="1600" dirty="0" smtClean="0">
              <a:solidFill>
                <a:schemeClr val="tx1"/>
              </a:solidFill>
            </a:rPr>
            <a:t>Cualitativa</a:t>
          </a:r>
          <a:endParaRPr lang="es-EC" sz="1600" dirty="0">
            <a:solidFill>
              <a:schemeClr val="tx1"/>
            </a:solidFill>
          </a:endParaRPr>
        </a:p>
      </dgm:t>
    </dgm:pt>
    <dgm:pt modelId="{A7266B46-B4C9-4912-9D43-615683200F88}" type="parTrans" cxnId="{FD19C5DE-3406-4169-8B2B-B024971DD5B5}">
      <dgm:prSet/>
      <dgm:spPr/>
      <dgm:t>
        <a:bodyPr/>
        <a:lstStyle/>
        <a:p>
          <a:endParaRPr lang="es-EC">
            <a:solidFill>
              <a:schemeClr val="tx1"/>
            </a:solidFill>
          </a:endParaRPr>
        </a:p>
      </dgm:t>
    </dgm:pt>
    <dgm:pt modelId="{C65FFB1F-CF1A-45CB-A834-2DB0739251C9}" type="sibTrans" cxnId="{FD19C5DE-3406-4169-8B2B-B024971DD5B5}">
      <dgm:prSet/>
      <dgm:spPr/>
      <dgm:t>
        <a:bodyPr/>
        <a:lstStyle/>
        <a:p>
          <a:endParaRPr lang="es-EC">
            <a:solidFill>
              <a:schemeClr val="tx1"/>
            </a:solidFill>
          </a:endParaRPr>
        </a:p>
      </dgm:t>
    </dgm:pt>
    <dgm:pt modelId="{53F1638B-1343-4F6E-812E-42DDE4784C07}">
      <dgm:prSet phldrT="[Texto]"/>
      <dgm:spPr/>
      <dgm:t>
        <a:bodyPr/>
        <a:lstStyle/>
        <a:p>
          <a:r>
            <a:rPr lang="es-EC" dirty="0" smtClean="0">
              <a:solidFill>
                <a:schemeClr val="tx1"/>
              </a:solidFill>
            </a:rPr>
            <a:t>Tipología de investigación</a:t>
          </a:r>
        </a:p>
        <a:p>
          <a:r>
            <a:rPr lang="es-EC" dirty="0" smtClean="0">
              <a:solidFill>
                <a:schemeClr val="tx1"/>
              </a:solidFill>
            </a:rPr>
            <a:t>Aplicada</a:t>
          </a:r>
          <a:endParaRPr lang="es-EC" dirty="0">
            <a:solidFill>
              <a:schemeClr val="tx1"/>
            </a:solidFill>
          </a:endParaRPr>
        </a:p>
      </dgm:t>
    </dgm:pt>
    <dgm:pt modelId="{EF5F3B83-EF7F-478C-9D15-F91A65708AC8}" type="parTrans" cxnId="{F212582B-1245-47B6-9EF4-86BEB7D2CE89}">
      <dgm:prSet/>
      <dgm:spPr/>
      <dgm:t>
        <a:bodyPr/>
        <a:lstStyle/>
        <a:p>
          <a:endParaRPr lang="es-EC">
            <a:solidFill>
              <a:schemeClr val="tx1"/>
            </a:solidFill>
          </a:endParaRPr>
        </a:p>
      </dgm:t>
    </dgm:pt>
    <dgm:pt modelId="{B414980F-C4EB-4D89-8072-5862806C020D}" type="sibTrans" cxnId="{F212582B-1245-47B6-9EF4-86BEB7D2CE89}">
      <dgm:prSet/>
      <dgm:spPr/>
      <dgm:t>
        <a:bodyPr/>
        <a:lstStyle/>
        <a:p>
          <a:endParaRPr lang="es-EC">
            <a:solidFill>
              <a:schemeClr val="tx1"/>
            </a:solidFill>
          </a:endParaRPr>
        </a:p>
      </dgm:t>
    </dgm:pt>
    <dgm:pt modelId="{CDCCA7F1-49FF-4E6C-8793-ACFD207F1F44}">
      <dgm:prSet phldrT="[Texto]"/>
      <dgm:spPr/>
      <dgm:t>
        <a:bodyPr/>
        <a:lstStyle/>
        <a:p>
          <a:endParaRPr lang="es-EC" dirty="0">
            <a:solidFill>
              <a:schemeClr val="tx1"/>
            </a:solidFill>
          </a:endParaRPr>
        </a:p>
      </dgm:t>
    </dgm:pt>
    <dgm:pt modelId="{E551BC9C-6002-4977-87BA-C656D18A588E}" type="parTrans" cxnId="{BBD81E85-7F30-467A-B958-9CF2A535A325}">
      <dgm:prSet/>
      <dgm:spPr/>
      <dgm:t>
        <a:bodyPr/>
        <a:lstStyle/>
        <a:p>
          <a:endParaRPr lang="es-EC">
            <a:solidFill>
              <a:schemeClr val="tx1"/>
            </a:solidFill>
          </a:endParaRPr>
        </a:p>
      </dgm:t>
    </dgm:pt>
    <dgm:pt modelId="{DF79B8F0-081C-4B78-B24F-F2104EB6AB7D}" type="sibTrans" cxnId="{BBD81E85-7F30-467A-B958-9CF2A535A325}">
      <dgm:prSet/>
      <dgm:spPr/>
      <dgm:t>
        <a:bodyPr/>
        <a:lstStyle/>
        <a:p>
          <a:endParaRPr lang="es-EC">
            <a:solidFill>
              <a:schemeClr val="tx1"/>
            </a:solidFill>
          </a:endParaRPr>
        </a:p>
      </dgm:t>
    </dgm:pt>
    <dgm:pt modelId="{303F5BAC-3848-45BA-B32E-80DEE60BEC00}">
      <dgm:prSet phldrT="[Texto]"/>
      <dgm:spPr/>
      <dgm:t>
        <a:bodyPr/>
        <a:lstStyle/>
        <a:p>
          <a:r>
            <a:rPr lang="es-EC" dirty="0" smtClean="0">
              <a:solidFill>
                <a:schemeClr val="tx1"/>
              </a:solidFill>
            </a:rPr>
            <a:t>Investigación no experimental</a:t>
          </a:r>
          <a:endParaRPr lang="es-EC" dirty="0">
            <a:solidFill>
              <a:schemeClr val="tx1"/>
            </a:solidFill>
          </a:endParaRPr>
        </a:p>
      </dgm:t>
    </dgm:pt>
    <dgm:pt modelId="{0A1E15C4-3F50-482A-91F6-A46FC5CB24C3}" type="parTrans" cxnId="{E6994FB1-997A-4859-9D38-FFFC35B50F05}">
      <dgm:prSet/>
      <dgm:spPr/>
      <dgm:t>
        <a:bodyPr/>
        <a:lstStyle/>
        <a:p>
          <a:endParaRPr lang="es-EC">
            <a:solidFill>
              <a:schemeClr val="tx1"/>
            </a:solidFill>
          </a:endParaRPr>
        </a:p>
      </dgm:t>
    </dgm:pt>
    <dgm:pt modelId="{A69F72CB-481F-450C-8253-59A1DA26E8D0}" type="sibTrans" cxnId="{E6994FB1-997A-4859-9D38-FFFC35B50F05}">
      <dgm:prSet/>
      <dgm:spPr/>
      <dgm:t>
        <a:bodyPr/>
        <a:lstStyle/>
        <a:p>
          <a:endParaRPr lang="es-EC">
            <a:solidFill>
              <a:schemeClr val="tx1"/>
            </a:solidFill>
          </a:endParaRPr>
        </a:p>
      </dgm:t>
    </dgm:pt>
    <dgm:pt modelId="{A2F7976C-875E-4B75-8B95-56380C05EA19}">
      <dgm:prSet phldrT="[Texto]" custT="1"/>
      <dgm:spPr/>
      <dgm:t>
        <a:bodyPr/>
        <a:lstStyle/>
        <a:p>
          <a:r>
            <a:rPr lang="es-EC" sz="1400" dirty="0" smtClean="0">
              <a:solidFill>
                <a:schemeClr val="tx1"/>
              </a:solidFill>
            </a:rPr>
            <a:t>Fenómenos tal y como se dan en su contexto natural</a:t>
          </a:r>
          <a:endParaRPr lang="es-EC" sz="1400" dirty="0">
            <a:solidFill>
              <a:schemeClr val="tx1"/>
            </a:solidFill>
          </a:endParaRPr>
        </a:p>
      </dgm:t>
    </dgm:pt>
    <dgm:pt modelId="{E53161B8-7DE7-4C0E-ABA1-370151E0921B}" type="parTrans" cxnId="{10A2E813-634B-4D0B-B71B-436BA8D1A97E}">
      <dgm:prSet/>
      <dgm:spPr/>
      <dgm:t>
        <a:bodyPr/>
        <a:lstStyle/>
        <a:p>
          <a:endParaRPr lang="es-EC">
            <a:solidFill>
              <a:schemeClr val="tx1"/>
            </a:solidFill>
          </a:endParaRPr>
        </a:p>
      </dgm:t>
    </dgm:pt>
    <dgm:pt modelId="{E7FADC7E-802B-4441-9A5B-600F16599E4A}" type="sibTrans" cxnId="{10A2E813-634B-4D0B-B71B-436BA8D1A97E}">
      <dgm:prSet/>
      <dgm:spPr/>
      <dgm:t>
        <a:bodyPr/>
        <a:lstStyle/>
        <a:p>
          <a:endParaRPr lang="es-EC">
            <a:solidFill>
              <a:schemeClr val="tx1"/>
            </a:solidFill>
          </a:endParaRPr>
        </a:p>
      </dgm:t>
    </dgm:pt>
    <dgm:pt modelId="{58B9C6AD-F58F-454E-8123-584F0DC99B94}">
      <dgm:prSet phldrT="[Texto]" custT="1"/>
      <dgm:spPr/>
      <dgm:t>
        <a:bodyPr/>
        <a:lstStyle/>
        <a:p>
          <a:r>
            <a:rPr lang="es-EC" sz="1600" dirty="0" smtClean="0">
              <a:solidFill>
                <a:schemeClr val="tx1"/>
              </a:solidFill>
            </a:rPr>
            <a:t>Cuantitativa</a:t>
          </a:r>
          <a:endParaRPr lang="es-EC" sz="1600" dirty="0">
            <a:solidFill>
              <a:schemeClr val="tx1"/>
            </a:solidFill>
          </a:endParaRPr>
        </a:p>
      </dgm:t>
    </dgm:pt>
    <dgm:pt modelId="{02CEFABE-6038-44F9-806D-200411A94219}" type="parTrans" cxnId="{C4090AD2-4C8D-4A85-A6C8-618E2716A28B}">
      <dgm:prSet/>
      <dgm:spPr/>
      <dgm:t>
        <a:bodyPr/>
        <a:lstStyle/>
        <a:p>
          <a:endParaRPr lang="es-EC">
            <a:solidFill>
              <a:schemeClr val="tx1"/>
            </a:solidFill>
          </a:endParaRPr>
        </a:p>
      </dgm:t>
    </dgm:pt>
    <dgm:pt modelId="{09F78068-469D-4D50-816C-81DD01680A98}" type="sibTrans" cxnId="{C4090AD2-4C8D-4A85-A6C8-618E2716A28B}">
      <dgm:prSet/>
      <dgm:spPr/>
      <dgm:t>
        <a:bodyPr/>
        <a:lstStyle/>
        <a:p>
          <a:endParaRPr lang="es-EC">
            <a:solidFill>
              <a:schemeClr val="tx1"/>
            </a:solidFill>
          </a:endParaRPr>
        </a:p>
      </dgm:t>
    </dgm:pt>
    <dgm:pt modelId="{757FB951-0C7A-44AE-ABF1-51A3183C7E38}">
      <dgm:prSet phldrT="[Texto]">
        <dgm:style>
          <a:lnRef idx="1">
            <a:schemeClr val="accent4"/>
          </a:lnRef>
          <a:fillRef idx="2">
            <a:schemeClr val="accent4"/>
          </a:fillRef>
          <a:effectRef idx="1">
            <a:schemeClr val="accent4"/>
          </a:effectRef>
          <a:fontRef idx="minor">
            <a:schemeClr val="dk1"/>
          </a:fontRef>
        </dgm:style>
      </dgm:prSet>
      <dgm:spPr/>
      <dgm:t>
        <a:bodyPr/>
        <a:lstStyle/>
        <a:p>
          <a:r>
            <a:rPr lang="es-EC" dirty="0" smtClean="0">
              <a:solidFill>
                <a:schemeClr val="tx1"/>
              </a:solidFill>
            </a:rPr>
            <a:t>Investigación </a:t>
          </a:r>
          <a:r>
            <a:rPr lang="es-EC" dirty="0" err="1" smtClean="0">
              <a:solidFill>
                <a:schemeClr val="tx1"/>
              </a:solidFill>
            </a:rPr>
            <a:t>Insitu</a:t>
          </a:r>
          <a:endParaRPr lang="es-EC" dirty="0">
            <a:solidFill>
              <a:schemeClr val="tx1"/>
            </a:solidFill>
          </a:endParaRPr>
        </a:p>
      </dgm:t>
    </dgm:pt>
    <dgm:pt modelId="{E1FE69EB-61E7-4D95-B7D7-EDB6B055F513}" type="parTrans" cxnId="{8B58FF5E-F6A1-44D0-AC28-A8289591DCB9}">
      <dgm:prSet/>
      <dgm:spPr/>
      <dgm:t>
        <a:bodyPr/>
        <a:lstStyle/>
        <a:p>
          <a:endParaRPr lang="es-EC"/>
        </a:p>
      </dgm:t>
    </dgm:pt>
    <dgm:pt modelId="{2B32A2ED-A160-4761-9248-A3108591B4CB}" type="sibTrans" cxnId="{8B58FF5E-F6A1-44D0-AC28-A8289591DCB9}">
      <dgm:prSet/>
      <dgm:spPr/>
      <dgm:t>
        <a:bodyPr/>
        <a:lstStyle/>
        <a:p>
          <a:endParaRPr lang="es-EC"/>
        </a:p>
      </dgm:t>
    </dgm:pt>
    <dgm:pt modelId="{C78F840D-84D2-43CC-8305-E1829F77169A}">
      <dgm:prSet phldrT="[Texto]">
        <dgm:style>
          <a:lnRef idx="1">
            <a:schemeClr val="accent5"/>
          </a:lnRef>
          <a:fillRef idx="2">
            <a:schemeClr val="accent5"/>
          </a:fillRef>
          <a:effectRef idx="1">
            <a:schemeClr val="accent5"/>
          </a:effectRef>
          <a:fontRef idx="minor">
            <a:schemeClr val="dk1"/>
          </a:fontRef>
        </dgm:style>
      </dgm:prSet>
      <dgm:spPr/>
      <dgm:t>
        <a:bodyPr/>
        <a:lstStyle/>
        <a:p>
          <a:r>
            <a:rPr lang="es-EC" dirty="0" smtClean="0">
              <a:solidFill>
                <a:schemeClr val="tx1"/>
              </a:solidFill>
            </a:rPr>
            <a:t>Investigación descriptiva</a:t>
          </a:r>
          <a:endParaRPr lang="es-EC" dirty="0">
            <a:solidFill>
              <a:schemeClr val="tx1"/>
            </a:solidFill>
          </a:endParaRPr>
        </a:p>
      </dgm:t>
    </dgm:pt>
    <dgm:pt modelId="{70C26803-FC6D-4088-AE5F-529680FAC2DF}" type="parTrans" cxnId="{1C8A3D89-28B9-4679-996B-F9DBA0A9FA38}">
      <dgm:prSet/>
      <dgm:spPr/>
      <dgm:t>
        <a:bodyPr/>
        <a:lstStyle/>
        <a:p>
          <a:endParaRPr lang="es-EC"/>
        </a:p>
      </dgm:t>
    </dgm:pt>
    <dgm:pt modelId="{ECD1D76E-CA23-4B63-A1BD-03BE566CA30F}" type="sibTrans" cxnId="{1C8A3D89-28B9-4679-996B-F9DBA0A9FA38}">
      <dgm:prSet/>
      <dgm:spPr/>
      <dgm:t>
        <a:bodyPr/>
        <a:lstStyle/>
        <a:p>
          <a:endParaRPr lang="es-EC"/>
        </a:p>
      </dgm:t>
    </dgm:pt>
    <dgm:pt modelId="{9A36DBC9-BAF7-4F79-B674-B956FEC1087A}">
      <dgm:prSet phldrT="[Texto]" custT="1"/>
      <dgm:spPr/>
      <dgm:t>
        <a:bodyPr/>
        <a:lstStyle/>
        <a:p>
          <a:r>
            <a:rPr lang="es-EC" sz="1400" dirty="0" smtClean="0">
              <a:solidFill>
                <a:schemeClr val="tx1"/>
              </a:solidFill>
            </a:rPr>
            <a:t>Se basa a un diagnostico</a:t>
          </a:r>
          <a:endParaRPr lang="es-EC" sz="1400" dirty="0">
            <a:solidFill>
              <a:schemeClr val="tx1"/>
            </a:solidFill>
          </a:endParaRPr>
        </a:p>
      </dgm:t>
    </dgm:pt>
    <dgm:pt modelId="{7ED036C4-0688-4FF3-A982-F14BD85DBDF5}" type="parTrans" cxnId="{589B32C7-0E8F-4495-921E-C3D5694E575A}">
      <dgm:prSet/>
      <dgm:spPr/>
      <dgm:t>
        <a:bodyPr/>
        <a:lstStyle/>
        <a:p>
          <a:endParaRPr lang="es-EC"/>
        </a:p>
      </dgm:t>
    </dgm:pt>
    <dgm:pt modelId="{07951A49-14EF-4AD6-86AC-016BCE672234}" type="sibTrans" cxnId="{589B32C7-0E8F-4495-921E-C3D5694E575A}">
      <dgm:prSet/>
      <dgm:spPr/>
      <dgm:t>
        <a:bodyPr/>
        <a:lstStyle/>
        <a:p>
          <a:endParaRPr lang="es-EC"/>
        </a:p>
      </dgm:t>
    </dgm:pt>
    <dgm:pt modelId="{C9F99DDE-FFC1-483B-B827-592A2F11AA19}" type="pres">
      <dgm:prSet presAssocID="{067C2640-173D-4E76-8702-B0084DF2449C}" presName="rootnode" presStyleCnt="0">
        <dgm:presLayoutVars>
          <dgm:chMax/>
          <dgm:chPref/>
          <dgm:dir/>
          <dgm:animLvl val="lvl"/>
        </dgm:presLayoutVars>
      </dgm:prSet>
      <dgm:spPr/>
      <dgm:t>
        <a:bodyPr/>
        <a:lstStyle/>
        <a:p>
          <a:endParaRPr lang="es-EC"/>
        </a:p>
      </dgm:t>
    </dgm:pt>
    <dgm:pt modelId="{73801B94-8D54-40A7-ACD7-D02E8FC0F8A9}" type="pres">
      <dgm:prSet presAssocID="{9A265A46-A1CA-481D-9CF5-C8323706826E}" presName="composite" presStyleCnt="0"/>
      <dgm:spPr/>
    </dgm:pt>
    <dgm:pt modelId="{DC15AA49-0A2D-4D6E-B5A3-14037DC2C095}" type="pres">
      <dgm:prSet presAssocID="{9A265A46-A1CA-481D-9CF5-C8323706826E}" presName="bentUpArrow1" presStyleLbl="alignImgPlace1" presStyleIdx="0" presStyleCnt="4">
        <dgm:style>
          <a:lnRef idx="1">
            <a:schemeClr val="accent3"/>
          </a:lnRef>
          <a:fillRef idx="2">
            <a:schemeClr val="accent3"/>
          </a:fillRef>
          <a:effectRef idx="1">
            <a:schemeClr val="accent3"/>
          </a:effectRef>
          <a:fontRef idx="minor">
            <a:schemeClr val="dk1"/>
          </a:fontRef>
        </dgm:style>
      </dgm:prSet>
      <dgm:spPr/>
    </dgm:pt>
    <dgm:pt modelId="{35203731-21E8-42DA-AB33-AC1CC24CF2C2}" type="pres">
      <dgm:prSet presAssocID="{9A265A46-A1CA-481D-9CF5-C8323706826E}" presName="ParentText" presStyleLbl="node1" presStyleIdx="0" presStyleCnt="5">
        <dgm:presLayoutVars>
          <dgm:chMax val="1"/>
          <dgm:chPref val="1"/>
          <dgm:bulletEnabled val="1"/>
        </dgm:presLayoutVars>
      </dgm:prSet>
      <dgm:spPr/>
      <dgm:t>
        <a:bodyPr/>
        <a:lstStyle/>
        <a:p>
          <a:endParaRPr lang="es-EC"/>
        </a:p>
      </dgm:t>
    </dgm:pt>
    <dgm:pt modelId="{0F3744EC-39F5-4114-BAE1-C83C9A9ABBFD}" type="pres">
      <dgm:prSet presAssocID="{9A265A46-A1CA-481D-9CF5-C8323706826E}" presName="ChildText" presStyleLbl="revTx" presStyleIdx="0" presStyleCnt="5" custScaleX="149165" custLinFactNeighborX="30491" custLinFactNeighborY="2275">
        <dgm:presLayoutVars>
          <dgm:chMax val="0"/>
          <dgm:chPref val="0"/>
          <dgm:bulletEnabled val="1"/>
        </dgm:presLayoutVars>
      </dgm:prSet>
      <dgm:spPr/>
      <dgm:t>
        <a:bodyPr/>
        <a:lstStyle/>
        <a:p>
          <a:endParaRPr lang="es-EC"/>
        </a:p>
      </dgm:t>
    </dgm:pt>
    <dgm:pt modelId="{EDD7BDA6-FF0F-4169-8AB8-C12557877522}" type="pres">
      <dgm:prSet presAssocID="{97EA4C92-5A88-457D-9967-21221D270C57}" presName="sibTrans" presStyleCnt="0"/>
      <dgm:spPr/>
    </dgm:pt>
    <dgm:pt modelId="{303E9EBA-1D2C-49C8-9C7F-D174A019C194}" type="pres">
      <dgm:prSet presAssocID="{53F1638B-1343-4F6E-812E-42DDE4784C07}" presName="composite" presStyleCnt="0"/>
      <dgm:spPr/>
    </dgm:pt>
    <dgm:pt modelId="{E58E3698-E4DD-49E6-9DE1-B60BF33D98EC}" type="pres">
      <dgm:prSet presAssocID="{53F1638B-1343-4F6E-812E-42DDE4784C07}" presName="bentUpArrow1" presStyleLbl="alignImgPlace1" presStyleIdx="1" presStyleCnt="4"/>
      <dgm:spPr>
        <a:solidFill>
          <a:srgbClr val="92D050"/>
        </a:solidFill>
      </dgm:spPr>
    </dgm:pt>
    <dgm:pt modelId="{F1D9EFA2-B3B6-4483-9C9C-CD11722C379E}" type="pres">
      <dgm:prSet presAssocID="{53F1638B-1343-4F6E-812E-42DDE4784C07}" presName="ParentText" presStyleLbl="node1" presStyleIdx="1" presStyleCnt="5">
        <dgm:presLayoutVars>
          <dgm:chMax val="1"/>
          <dgm:chPref val="1"/>
          <dgm:bulletEnabled val="1"/>
        </dgm:presLayoutVars>
      </dgm:prSet>
      <dgm:spPr/>
      <dgm:t>
        <a:bodyPr/>
        <a:lstStyle/>
        <a:p>
          <a:endParaRPr lang="es-EC"/>
        </a:p>
      </dgm:t>
    </dgm:pt>
    <dgm:pt modelId="{4EC4702C-646E-4A9B-951C-F89F4B5A24F3}" type="pres">
      <dgm:prSet presAssocID="{53F1638B-1343-4F6E-812E-42DDE4784C07}" presName="ChildText" presStyleLbl="revTx" presStyleIdx="1" presStyleCnt="5">
        <dgm:presLayoutVars>
          <dgm:chMax val="0"/>
          <dgm:chPref val="0"/>
          <dgm:bulletEnabled val="1"/>
        </dgm:presLayoutVars>
      </dgm:prSet>
      <dgm:spPr/>
      <dgm:t>
        <a:bodyPr/>
        <a:lstStyle/>
        <a:p>
          <a:endParaRPr lang="es-EC"/>
        </a:p>
      </dgm:t>
    </dgm:pt>
    <dgm:pt modelId="{A447681E-0A74-4C8F-9AEE-03559490B6DC}" type="pres">
      <dgm:prSet presAssocID="{B414980F-C4EB-4D89-8072-5862806C020D}" presName="sibTrans" presStyleCnt="0"/>
      <dgm:spPr/>
    </dgm:pt>
    <dgm:pt modelId="{7D9429C2-9089-4482-839B-3366E8C64804}" type="pres">
      <dgm:prSet presAssocID="{303F5BAC-3848-45BA-B32E-80DEE60BEC00}" presName="composite" presStyleCnt="0"/>
      <dgm:spPr/>
    </dgm:pt>
    <dgm:pt modelId="{D56F0641-6A69-463A-A851-D0E3A75AF0FE}" type="pres">
      <dgm:prSet presAssocID="{303F5BAC-3848-45BA-B32E-80DEE60BEC00}" presName="bentUpArrow1" presStyleLbl="alignImgPlace1" presStyleIdx="2" presStyleCnt="4"/>
      <dgm:spPr>
        <a:solidFill>
          <a:schemeClr val="accent4">
            <a:lumMod val="60000"/>
            <a:lumOff val="40000"/>
          </a:schemeClr>
        </a:solidFill>
      </dgm:spPr>
    </dgm:pt>
    <dgm:pt modelId="{9B5C2145-1DFC-4DB7-934E-310F4F172C5C}" type="pres">
      <dgm:prSet presAssocID="{303F5BAC-3848-45BA-B32E-80DEE60BEC00}" presName="ParentText" presStyleLbl="node1" presStyleIdx="2" presStyleCnt="5">
        <dgm:presLayoutVars>
          <dgm:chMax val="1"/>
          <dgm:chPref val="1"/>
          <dgm:bulletEnabled val="1"/>
        </dgm:presLayoutVars>
      </dgm:prSet>
      <dgm:spPr/>
      <dgm:t>
        <a:bodyPr/>
        <a:lstStyle/>
        <a:p>
          <a:endParaRPr lang="es-EC"/>
        </a:p>
      </dgm:t>
    </dgm:pt>
    <dgm:pt modelId="{1BB966DD-3C4B-4FA5-99C7-A83C8D7C89EB}" type="pres">
      <dgm:prSet presAssocID="{303F5BAC-3848-45BA-B32E-80DEE60BEC00}" presName="ChildText" presStyleLbl="revTx" presStyleIdx="2" presStyleCnt="5" custScaleX="229110" custLinFactNeighborX="78761" custLinFactNeighborY="-8406">
        <dgm:presLayoutVars>
          <dgm:chMax val="0"/>
          <dgm:chPref val="0"/>
          <dgm:bulletEnabled val="1"/>
        </dgm:presLayoutVars>
      </dgm:prSet>
      <dgm:spPr/>
      <dgm:t>
        <a:bodyPr/>
        <a:lstStyle/>
        <a:p>
          <a:endParaRPr lang="es-EC"/>
        </a:p>
      </dgm:t>
    </dgm:pt>
    <dgm:pt modelId="{C63CC883-24AC-41C7-9E7E-B6EC95448A51}" type="pres">
      <dgm:prSet presAssocID="{A69F72CB-481F-450C-8253-59A1DA26E8D0}" presName="sibTrans" presStyleCnt="0"/>
      <dgm:spPr/>
    </dgm:pt>
    <dgm:pt modelId="{064E72B9-24B6-4B03-BEFB-E672D4886A6D}" type="pres">
      <dgm:prSet presAssocID="{757FB951-0C7A-44AE-ABF1-51A3183C7E38}" presName="composite" presStyleCnt="0"/>
      <dgm:spPr/>
    </dgm:pt>
    <dgm:pt modelId="{0F3EC940-C9F8-4528-B56E-E28E0139CEBE}" type="pres">
      <dgm:prSet presAssocID="{757FB951-0C7A-44AE-ABF1-51A3183C7E38}" presName="bentUpArrow1" presStyleLbl="alignImgPlace1" presStyleIdx="3" presStyleCnt="4"/>
      <dgm:spPr>
        <a:solidFill>
          <a:schemeClr val="accent5">
            <a:lumMod val="60000"/>
            <a:lumOff val="40000"/>
          </a:schemeClr>
        </a:solidFill>
      </dgm:spPr>
    </dgm:pt>
    <dgm:pt modelId="{1504572E-CEE5-4CD4-9CAD-BB5BCD7A8A54}" type="pres">
      <dgm:prSet presAssocID="{757FB951-0C7A-44AE-ABF1-51A3183C7E38}" presName="ParentText" presStyleLbl="node1" presStyleIdx="3" presStyleCnt="5">
        <dgm:presLayoutVars>
          <dgm:chMax val="1"/>
          <dgm:chPref val="1"/>
          <dgm:bulletEnabled val="1"/>
        </dgm:presLayoutVars>
      </dgm:prSet>
      <dgm:spPr/>
      <dgm:t>
        <a:bodyPr/>
        <a:lstStyle/>
        <a:p>
          <a:endParaRPr lang="es-EC"/>
        </a:p>
      </dgm:t>
    </dgm:pt>
    <dgm:pt modelId="{FDD4F59C-077E-4EB9-82A9-1CB2A6C0D247}" type="pres">
      <dgm:prSet presAssocID="{757FB951-0C7A-44AE-ABF1-51A3183C7E38}" presName="ChildText" presStyleLbl="revTx" presStyleIdx="3" presStyleCnt="5">
        <dgm:presLayoutVars>
          <dgm:chMax val="0"/>
          <dgm:chPref val="0"/>
          <dgm:bulletEnabled val="1"/>
        </dgm:presLayoutVars>
      </dgm:prSet>
      <dgm:spPr/>
    </dgm:pt>
    <dgm:pt modelId="{520765DA-036F-406F-B8B1-8E0AF4E029F7}" type="pres">
      <dgm:prSet presAssocID="{2B32A2ED-A160-4761-9248-A3108591B4CB}" presName="sibTrans" presStyleCnt="0"/>
      <dgm:spPr/>
    </dgm:pt>
    <dgm:pt modelId="{235A3AF8-6888-45D4-855B-1673B4B024A7}" type="pres">
      <dgm:prSet presAssocID="{C78F840D-84D2-43CC-8305-E1829F77169A}" presName="composite" presStyleCnt="0"/>
      <dgm:spPr/>
    </dgm:pt>
    <dgm:pt modelId="{D50E454D-2E40-4FC2-B14A-0942FAFE80EB}" type="pres">
      <dgm:prSet presAssocID="{C78F840D-84D2-43CC-8305-E1829F77169A}" presName="ParentText" presStyleLbl="node1" presStyleIdx="4" presStyleCnt="5" custLinFactNeighborX="-6496" custLinFactNeighborY="14363">
        <dgm:presLayoutVars>
          <dgm:chMax val="1"/>
          <dgm:chPref val="1"/>
          <dgm:bulletEnabled val="1"/>
        </dgm:presLayoutVars>
      </dgm:prSet>
      <dgm:spPr/>
      <dgm:t>
        <a:bodyPr/>
        <a:lstStyle/>
        <a:p>
          <a:endParaRPr lang="es-EC"/>
        </a:p>
      </dgm:t>
    </dgm:pt>
    <dgm:pt modelId="{38758A0B-8287-4DCF-992A-7C11B248DED2}" type="pres">
      <dgm:prSet presAssocID="{C78F840D-84D2-43CC-8305-E1829F77169A}" presName="FinalChildText" presStyleLbl="revTx" presStyleIdx="4" presStyleCnt="5" custScaleX="116446" custScaleY="145817">
        <dgm:presLayoutVars>
          <dgm:chMax val="0"/>
          <dgm:chPref val="0"/>
          <dgm:bulletEnabled val="1"/>
        </dgm:presLayoutVars>
      </dgm:prSet>
      <dgm:spPr/>
      <dgm:t>
        <a:bodyPr/>
        <a:lstStyle/>
        <a:p>
          <a:endParaRPr lang="es-EC"/>
        </a:p>
      </dgm:t>
    </dgm:pt>
  </dgm:ptLst>
  <dgm:cxnLst>
    <dgm:cxn modelId="{CD1B93F0-60E8-454B-A8EA-132725E9CD71}" type="presOf" srcId="{757FB951-0C7A-44AE-ABF1-51A3183C7E38}" destId="{1504572E-CEE5-4CD4-9CAD-BB5BCD7A8A54}" srcOrd="0" destOrd="0" presId="urn:microsoft.com/office/officeart/2005/8/layout/StepDownProcess"/>
    <dgm:cxn modelId="{8B58FF5E-F6A1-44D0-AC28-A8289591DCB9}" srcId="{067C2640-173D-4E76-8702-B0084DF2449C}" destId="{757FB951-0C7A-44AE-ABF1-51A3183C7E38}" srcOrd="3" destOrd="0" parTransId="{E1FE69EB-61E7-4D95-B7D7-EDB6B055F513}" sibTransId="{2B32A2ED-A160-4761-9248-A3108591B4CB}"/>
    <dgm:cxn modelId="{FD19C5DE-3406-4169-8B2B-B024971DD5B5}" srcId="{9A265A46-A1CA-481D-9CF5-C8323706826E}" destId="{FDD94993-296E-4577-863B-5C43295B653B}" srcOrd="0" destOrd="0" parTransId="{A7266B46-B4C9-4912-9D43-615683200F88}" sibTransId="{C65FFB1F-CF1A-45CB-A834-2DB0739251C9}"/>
    <dgm:cxn modelId="{D2903214-EF3D-453F-963C-C138BACA88C1}" srcId="{067C2640-173D-4E76-8702-B0084DF2449C}" destId="{9A265A46-A1CA-481D-9CF5-C8323706826E}" srcOrd="0" destOrd="0" parTransId="{44BEC857-454F-47E9-B3CB-ED64044F44B3}" sibTransId="{97EA4C92-5A88-457D-9967-21221D270C57}"/>
    <dgm:cxn modelId="{5718B601-3BCF-4C24-95CA-C7A64FA40A86}" type="presOf" srcId="{9A36DBC9-BAF7-4F79-B674-B956FEC1087A}" destId="{38758A0B-8287-4DCF-992A-7C11B248DED2}" srcOrd="0" destOrd="0" presId="urn:microsoft.com/office/officeart/2005/8/layout/StepDownProcess"/>
    <dgm:cxn modelId="{F212582B-1245-47B6-9EF4-86BEB7D2CE89}" srcId="{067C2640-173D-4E76-8702-B0084DF2449C}" destId="{53F1638B-1343-4F6E-812E-42DDE4784C07}" srcOrd="1" destOrd="0" parTransId="{EF5F3B83-EF7F-478C-9D15-F91A65708AC8}" sibTransId="{B414980F-C4EB-4D89-8072-5862806C020D}"/>
    <dgm:cxn modelId="{74B9423A-41FE-4B3A-A667-3A47BD3E0189}" type="presOf" srcId="{58B9C6AD-F58F-454E-8123-584F0DC99B94}" destId="{0F3744EC-39F5-4114-BAE1-C83C9A9ABBFD}" srcOrd="0" destOrd="1" presId="urn:microsoft.com/office/officeart/2005/8/layout/StepDownProcess"/>
    <dgm:cxn modelId="{1F8BC730-F089-43D5-B2EE-C54FDA7B9F90}" type="presOf" srcId="{CDCCA7F1-49FF-4E6C-8793-ACFD207F1F44}" destId="{4EC4702C-646E-4A9B-951C-F89F4B5A24F3}" srcOrd="0" destOrd="0" presId="urn:microsoft.com/office/officeart/2005/8/layout/StepDownProcess"/>
    <dgm:cxn modelId="{D96FF16B-BDFC-458F-9FA6-F5EEA4924868}" type="presOf" srcId="{C78F840D-84D2-43CC-8305-E1829F77169A}" destId="{D50E454D-2E40-4FC2-B14A-0942FAFE80EB}" srcOrd="0" destOrd="0" presId="urn:microsoft.com/office/officeart/2005/8/layout/StepDownProcess"/>
    <dgm:cxn modelId="{2CE284D6-E2AB-433C-AAEC-EDF93A6E38C5}" type="presOf" srcId="{53F1638B-1343-4F6E-812E-42DDE4784C07}" destId="{F1D9EFA2-B3B6-4483-9C9C-CD11722C379E}" srcOrd="0" destOrd="0" presId="urn:microsoft.com/office/officeart/2005/8/layout/StepDownProcess"/>
    <dgm:cxn modelId="{41866A25-8848-4C10-9D33-84A41ACC9F0A}" type="presOf" srcId="{A2F7976C-875E-4B75-8B95-56380C05EA19}" destId="{1BB966DD-3C4B-4FA5-99C7-A83C8D7C89EB}" srcOrd="0" destOrd="0" presId="urn:microsoft.com/office/officeart/2005/8/layout/StepDownProcess"/>
    <dgm:cxn modelId="{9F0326AE-951D-4A06-8621-001FA5040382}" type="presOf" srcId="{9A265A46-A1CA-481D-9CF5-C8323706826E}" destId="{35203731-21E8-42DA-AB33-AC1CC24CF2C2}" srcOrd="0" destOrd="0" presId="urn:microsoft.com/office/officeart/2005/8/layout/StepDownProcess"/>
    <dgm:cxn modelId="{C4090AD2-4C8D-4A85-A6C8-618E2716A28B}" srcId="{9A265A46-A1CA-481D-9CF5-C8323706826E}" destId="{58B9C6AD-F58F-454E-8123-584F0DC99B94}" srcOrd="1" destOrd="0" parTransId="{02CEFABE-6038-44F9-806D-200411A94219}" sibTransId="{09F78068-469D-4D50-816C-81DD01680A98}"/>
    <dgm:cxn modelId="{589B32C7-0E8F-4495-921E-C3D5694E575A}" srcId="{C78F840D-84D2-43CC-8305-E1829F77169A}" destId="{9A36DBC9-BAF7-4F79-B674-B956FEC1087A}" srcOrd="0" destOrd="0" parTransId="{7ED036C4-0688-4FF3-A982-F14BD85DBDF5}" sibTransId="{07951A49-14EF-4AD6-86AC-016BCE672234}"/>
    <dgm:cxn modelId="{31A15013-B731-4142-B93E-B31D78B9C14B}" type="presOf" srcId="{067C2640-173D-4E76-8702-B0084DF2449C}" destId="{C9F99DDE-FFC1-483B-B827-592A2F11AA19}" srcOrd="0" destOrd="0" presId="urn:microsoft.com/office/officeart/2005/8/layout/StepDownProcess"/>
    <dgm:cxn modelId="{1C8A3D89-28B9-4679-996B-F9DBA0A9FA38}" srcId="{067C2640-173D-4E76-8702-B0084DF2449C}" destId="{C78F840D-84D2-43CC-8305-E1829F77169A}" srcOrd="4" destOrd="0" parTransId="{70C26803-FC6D-4088-AE5F-529680FAC2DF}" sibTransId="{ECD1D76E-CA23-4B63-A1BD-03BE566CA30F}"/>
    <dgm:cxn modelId="{10A2E813-634B-4D0B-B71B-436BA8D1A97E}" srcId="{303F5BAC-3848-45BA-B32E-80DEE60BEC00}" destId="{A2F7976C-875E-4B75-8B95-56380C05EA19}" srcOrd="0" destOrd="0" parTransId="{E53161B8-7DE7-4C0E-ABA1-370151E0921B}" sibTransId="{E7FADC7E-802B-4441-9A5B-600F16599E4A}"/>
    <dgm:cxn modelId="{E6994FB1-997A-4859-9D38-FFFC35B50F05}" srcId="{067C2640-173D-4E76-8702-B0084DF2449C}" destId="{303F5BAC-3848-45BA-B32E-80DEE60BEC00}" srcOrd="2" destOrd="0" parTransId="{0A1E15C4-3F50-482A-91F6-A46FC5CB24C3}" sibTransId="{A69F72CB-481F-450C-8253-59A1DA26E8D0}"/>
    <dgm:cxn modelId="{EBDE9BB2-D7B4-44A3-A0BB-15F996AC37CD}" type="presOf" srcId="{303F5BAC-3848-45BA-B32E-80DEE60BEC00}" destId="{9B5C2145-1DFC-4DB7-934E-310F4F172C5C}" srcOrd="0" destOrd="0" presId="urn:microsoft.com/office/officeart/2005/8/layout/StepDownProcess"/>
    <dgm:cxn modelId="{1ADCE913-2E47-49ED-A1F9-4D169F11B659}" type="presOf" srcId="{FDD94993-296E-4577-863B-5C43295B653B}" destId="{0F3744EC-39F5-4114-BAE1-C83C9A9ABBFD}" srcOrd="0" destOrd="0" presId="urn:microsoft.com/office/officeart/2005/8/layout/StepDownProcess"/>
    <dgm:cxn modelId="{BBD81E85-7F30-467A-B958-9CF2A535A325}" srcId="{53F1638B-1343-4F6E-812E-42DDE4784C07}" destId="{CDCCA7F1-49FF-4E6C-8793-ACFD207F1F44}" srcOrd="0" destOrd="0" parTransId="{E551BC9C-6002-4977-87BA-C656D18A588E}" sibTransId="{DF79B8F0-081C-4B78-B24F-F2104EB6AB7D}"/>
    <dgm:cxn modelId="{382496F4-BA43-458A-BDE4-8D5527477A08}" type="presParOf" srcId="{C9F99DDE-FFC1-483B-B827-592A2F11AA19}" destId="{73801B94-8D54-40A7-ACD7-D02E8FC0F8A9}" srcOrd="0" destOrd="0" presId="urn:microsoft.com/office/officeart/2005/8/layout/StepDownProcess"/>
    <dgm:cxn modelId="{29D0BDA7-29F9-4823-A0F0-40AC80BCA119}" type="presParOf" srcId="{73801B94-8D54-40A7-ACD7-D02E8FC0F8A9}" destId="{DC15AA49-0A2D-4D6E-B5A3-14037DC2C095}" srcOrd="0" destOrd="0" presId="urn:microsoft.com/office/officeart/2005/8/layout/StepDownProcess"/>
    <dgm:cxn modelId="{DA256846-56F0-4EB9-8C21-C8E55B844909}" type="presParOf" srcId="{73801B94-8D54-40A7-ACD7-D02E8FC0F8A9}" destId="{35203731-21E8-42DA-AB33-AC1CC24CF2C2}" srcOrd="1" destOrd="0" presId="urn:microsoft.com/office/officeart/2005/8/layout/StepDownProcess"/>
    <dgm:cxn modelId="{A2D3F5E0-7B2B-4776-91A9-51644282C227}" type="presParOf" srcId="{73801B94-8D54-40A7-ACD7-D02E8FC0F8A9}" destId="{0F3744EC-39F5-4114-BAE1-C83C9A9ABBFD}" srcOrd="2" destOrd="0" presId="urn:microsoft.com/office/officeart/2005/8/layout/StepDownProcess"/>
    <dgm:cxn modelId="{13E8CEC3-2CE3-474C-8E9E-BB34D4F53DFE}" type="presParOf" srcId="{C9F99DDE-FFC1-483B-B827-592A2F11AA19}" destId="{EDD7BDA6-FF0F-4169-8AB8-C12557877522}" srcOrd="1" destOrd="0" presId="urn:microsoft.com/office/officeart/2005/8/layout/StepDownProcess"/>
    <dgm:cxn modelId="{499A5D4C-F8E8-4123-A8DB-22B3345B6505}" type="presParOf" srcId="{C9F99DDE-FFC1-483B-B827-592A2F11AA19}" destId="{303E9EBA-1D2C-49C8-9C7F-D174A019C194}" srcOrd="2" destOrd="0" presId="urn:microsoft.com/office/officeart/2005/8/layout/StepDownProcess"/>
    <dgm:cxn modelId="{7357CA9D-10D8-41C6-A600-AA4A4517E3BE}" type="presParOf" srcId="{303E9EBA-1D2C-49C8-9C7F-D174A019C194}" destId="{E58E3698-E4DD-49E6-9DE1-B60BF33D98EC}" srcOrd="0" destOrd="0" presId="urn:microsoft.com/office/officeart/2005/8/layout/StepDownProcess"/>
    <dgm:cxn modelId="{CAF237E2-F9F4-4FCF-AB06-84D669F53DBE}" type="presParOf" srcId="{303E9EBA-1D2C-49C8-9C7F-D174A019C194}" destId="{F1D9EFA2-B3B6-4483-9C9C-CD11722C379E}" srcOrd="1" destOrd="0" presId="urn:microsoft.com/office/officeart/2005/8/layout/StepDownProcess"/>
    <dgm:cxn modelId="{79820109-02E4-4F74-AF9A-DD36DF35CCF5}" type="presParOf" srcId="{303E9EBA-1D2C-49C8-9C7F-D174A019C194}" destId="{4EC4702C-646E-4A9B-951C-F89F4B5A24F3}" srcOrd="2" destOrd="0" presId="urn:microsoft.com/office/officeart/2005/8/layout/StepDownProcess"/>
    <dgm:cxn modelId="{073AD636-A8E3-47BF-A3D5-113840522AE4}" type="presParOf" srcId="{C9F99DDE-FFC1-483B-B827-592A2F11AA19}" destId="{A447681E-0A74-4C8F-9AEE-03559490B6DC}" srcOrd="3" destOrd="0" presId="urn:microsoft.com/office/officeart/2005/8/layout/StepDownProcess"/>
    <dgm:cxn modelId="{4AFD933B-35B2-4ED4-BC4C-26E60EE04CDA}" type="presParOf" srcId="{C9F99DDE-FFC1-483B-B827-592A2F11AA19}" destId="{7D9429C2-9089-4482-839B-3366E8C64804}" srcOrd="4" destOrd="0" presId="urn:microsoft.com/office/officeart/2005/8/layout/StepDownProcess"/>
    <dgm:cxn modelId="{16E38605-F7D8-4290-8F01-04E2AEAB7F59}" type="presParOf" srcId="{7D9429C2-9089-4482-839B-3366E8C64804}" destId="{D56F0641-6A69-463A-A851-D0E3A75AF0FE}" srcOrd="0" destOrd="0" presId="urn:microsoft.com/office/officeart/2005/8/layout/StepDownProcess"/>
    <dgm:cxn modelId="{86ED7139-9E41-4681-AFAE-8AF2FBBBE28A}" type="presParOf" srcId="{7D9429C2-9089-4482-839B-3366E8C64804}" destId="{9B5C2145-1DFC-4DB7-934E-310F4F172C5C}" srcOrd="1" destOrd="0" presId="urn:microsoft.com/office/officeart/2005/8/layout/StepDownProcess"/>
    <dgm:cxn modelId="{2167F7B9-1045-4FB1-869E-4C4617FCFE42}" type="presParOf" srcId="{7D9429C2-9089-4482-839B-3366E8C64804}" destId="{1BB966DD-3C4B-4FA5-99C7-A83C8D7C89EB}" srcOrd="2" destOrd="0" presId="urn:microsoft.com/office/officeart/2005/8/layout/StepDownProcess"/>
    <dgm:cxn modelId="{639BA3C4-FC76-4654-9F15-A06E6A6EF85C}" type="presParOf" srcId="{C9F99DDE-FFC1-483B-B827-592A2F11AA19}" destId="{C63CC883-24AC-41C7-9E7E-B6EC95448A51}" srcOrd="5" destOrd="0" presId="urn:microsoft.com/office/officeart/2005/8/layout/StepDownProcess"/>
    <dgm:cxn modelId="{064FDFC6-E32B-42A4-98D0-52A187F1C4DB}" type="presParOf" srcId="{C9F99DDE-FFC1-483B-B827-592A2F11AA19}" destId="{064E72B9-24B6-4B03-BEFB-E672D4886A6D}" srcOrd="6" destOrd="0" presId="urn:microsoft.com/office/officeart/2005/8/layout/StepDownProcess"/>
    <dgm:cxn modelId="{43D74129-26E9-4970-BC34-F53A44D18869}" type="presParOf" srcId="{064E72B9-24B6-4B03-BEFB-E672D4886A6D}" destId="{0F3EC940-C9F8-4528-B56E-E28E0139CEBE}" srcOrd="0" destOrd="0" presId="urn:microsoft.com/office/officeart/2005/8/layout/StepDownProcess"/>
    <dgm:cxn modelId="{9DB048CA-0A13-48B1-AFC9-A62C9B8DA230}" type="presParOf" srcId="{064E72B9-24B6-4B03-BEFB-E672D4886A6D}" destId="{1504572E-CEE5-4CD4-9CAD-BB5BCD7A8A54}" srcOrd="1" destOrd="0" presId="urn:microsoft.com/office/officeart/2005/8/layout/StepDownProcess"/>
    <dgm:cxn modelId="{1FAB218A-4980-407C-80B3-FE60BB9446B4}" type="presParOf" srcId="{064E72B9-24B6-4B03-BEFB-E672D4886A6D}" destId="{FDD4F59C-077E-4EB9-82A9-1CB2A6C0D247}" srcOrd="2" destOrd="0" presId="urn:microsoft.com/office/officeart/2005/8/layout/StepDownProcess"/>
    <dgm:cxn modelId="{B4075CCC-ED0E-4261-8A47-F90CAF14E7DA}" type="presParOf" srcId="{C9F99DDE-FFC1-483B-B827-592A2F11AA19}" destId="{520765DA-036F-406F-B8B1-8E0AF4E029F7}" srcOrd="7" destOrd="0" presId="urn:microsoft.com/office/officeart/2005/8/layout/StepDownProcess"/>
    <dgm:cxn modelId="{67CAAD3E-18AF-4D15-811B-57301C78764E}" type="presParOf" srcId="{C9F99DDE-FFC1-483B-B827-592A2F11AA19}" destId="{235A3AF8-6888-45D4-855B-1673B4B024A7}" srcOrd="8" destOrd="0" presId="urn:microsoft.com/office/officeart/2005/8/layout/StepDownProcess"/>
    <dgm:cxn modelId="{E325DE40-3897-49B4-97EF-77D8E5DB7C88}" type="presParOf" srcId="{235A3AF8-6888-45D4-855B-1673B4B024A7}" destId="{D50E454D-2E40-4FC2-B14A-0942FAFE80EB}" srcOrd="0" destOrd="0" presId="urn:microsoft.com/office/officeart/2005/8/layout/StepDownProcess"/>
    <dgm:cxn modelId="{248D106B-5E64-4603-8620-BE921CC3505A}" type="presParOf" srcId="{235A3AF8-6888-45D4-855B-1673B4B024A7}" destId="{38758A0B-8287-4DCF-992A-7C11B248DED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9DC333-4DD3-498C-9640-7A413C0295AE}" type="doc">
      <dgm:prSet loTypeId="urn:microsoft.com/office/officeart/2005/8/layout/hierarchy3" loCatId="list" qsTypeId="urn:microsoft.com/office/officeart/2005/8/quickstyle/simple3" qsCatId="simple" csTypeId="urn:microsoft.com/office/officeart/2005/8/colors/colorful1" csCatId="colorful" phldr="1"/>
      <dgm:spPr/>
      <dgm:t>
        <a:bodyPr/>
        <a:lstStyle/>
        <a:p>
          <a:endParaRPr lang="es-EC"/>
        </a:p>
      </dgm:t>
    </dgm:pt>
    <dgm:pt modelId="{A0A524DD-DB2B-48DF-B4B9-9B01EB0D00C4}">
      <dgm:prSet phldrT="[Texto]"/>
      <dgm:spPr/>
      <dgm:t>
        <a:bodyPr/>
        <a:lstStyle/>
        <a:p>
          <a:r>
            <a:rPr lang="es-EC" dirty="0" smtClean="0"/>
            <a:t>PAIS DE ORIGEN</a:t>
          </a:r>
          <a:endParaRPr lang="es-EC" dirty="0"/>
        </a:p>
      </dgm:t>
    </dgm:pt>
    <dgm:pt modelId="{5563A956-6A28-4A49-9E06-E9FAC407BCE0}" type="parTrans" cxnId="{5B0AE9D5-B15E-46F1-B33A-CCB68A6628B2}">
      <dgm:prSet/>
      <dgm:spPr/>
      <dgm:t>
        <a:bodyPr/>
        <a:lstStyle/>
        <a:p>
          <a:endParaRPr lang="es-EC"/>
        </a:p>
      </dgm:t>
    </dgm:pt>
    <dgm:pt modelId="{88989DB6-EEAE-40E1-B9DA-556E2BEADD43}" type="sibTrans" cxnId="{5B0AE9D5-B15E-46F1-B33A-CCB68A6628B2}">
      <dgm:prSet/>
      <dgm:spPr/>
      <dgm:t>
        <a:bodyPr/>
        <a:lstStyle/>
        <a:p>
          <a:endParaRPr lang="es-EC"/>
        </a:p>
      </dgm:t>
    </dgm:pt>
    <dgm:pt modelId="{7163D288-772C-4CF8-A304-88BA5479B1BE}">
      <dgm:prSet phldrT="[Texto]"/>
      <dgm:spPr/>
      <dgm:t>
        <a:bodyPr/>
        <a:lstStyle/>
        <a:p>
          <a:r>
            <a:rPr lang="es-EC" dirty="0" smtClean="0"/>
            <a:t>Fabricación de producto</a:t>
          </a:r>
          <a:endParaRPr lang="es-EC" dirty="0"/>
        </a:p>
      </dgm:t>
    </dgm:pt>
    <dgm:pt modelId="{8AE20810-4361-4062-AAFB-16708387E526}" type="parTrans" cxnId="{09800681-21D1-4A2A-86D8-ED904D947C6B}">
      <dgm:prSet/>
      <dgm:spPr/>
      <dgm:t>
        <a:bodyPr/>
        <a:lstStyle/>
        <a:p>
          <a:endParaRPr lang="es-EC"/>
        </a:p>
      </dgm:t>
    </dgm:pt>
    <dgm:pt modelId="{9D54D928-2B51-4C9F-B916-830CE19A1952}" type="sibTrans" cxnId="{09800681-21D1-4A2A-86D8-ED904D947C6B}">
      <dgm:prSet/>
      <dgm:spPr/>
      <dgm:t>
        <a:bodyPr/>
        <a:lstStyle/>
        <a:p>
          <a:endParaRPr lang="es-EC"/>
        </a:p>
      </dgm:t>
    </dgm:pt>
    <dgm:pt modelId="{3783B3AB-5FD8-4197-BA99-384AAEB0C353}">
      <dgm:prSet phldrT="[Texto]"/>
      <dgm:spPr/>
      <dgm:t>
        <a:bodyPr/>
        <a:lstStyle/>
        <a:p>
          <a:r>
            <a:rPr lang="es-EC" dirty="0" smtClean="0"/>
            <a:t>Certificado de Origen</a:t>
          </a:r>
          <a:endParaRPr lang="es-EC" dirty="0"/>
        </a:p>
      </dgm:t>
    </dgm:pt>
    <dgm:pt modelId="{8A93410C-3248-42F5-BC86-BFF1AA1C765B}" type="parTrans" cxnId="{F7EFB4A4-82DD-4A4D-AE82-0C3CE64EBAA8}">
      <dgm:prSet/>
      <dgm:spPr/>
      <dgm:t>
        <a:bodyPr/>
        <a:lstStyle/>
        <a:p>
          <a:endParaRPr lang="es-EC"/>
        </a:p>
      </dgm:t>
    </dgm:pt>
    <dgm:pt modelId="{2BBF1CE9-F035-43E9-A319-E804F321BA21}" type="sibTrans" cxnId="{F7EFB4A4-82DD-4A4D-AE82-0C3CE64EBAA8}">
      <dgm:prSet/>
      <dgm:spPr/>
      <dgm:t>
        <a:bodyPr/>
        <a:lstStyle/>
        <a:p>
          <a:endParaRPr lang="es-EC"/>
        </a:p>
      </dgm:t>
    </dgm:pt>
    <dgm:pt modelId="{A14B2269-E433-42FA-B0FE-D53B2123B4FF}">
      <dgm:prSet phldrT="[Texto]"/>
      <dgm:spPr/>
      <dgm:t>
        <a:bodyPr/>
        <a:lstStyle/>
        <a:p>
          <a:r>
            <a:rPr lang="es-EC" dirty="0" smtClean="0"/>
            <a:t>PAIS DE PROCEDENCIA</a:t>
          </a:r>
          <a:endParaRPr lang="es-EC" dirty="0"/>
        </a:p>
      </dgm:t>
    </dgm:pt>
    <dgm:pt modelId="{586657DA-15F7-4823-8465-F24D71DC0520}" type="parTrans" cxnId="{110F9439-AB69-407D-B428-7641B8593A5B}">
      <dgm:prSet/>
      <dgm:spPr/>
      <dgm:t>
        <a:bodyPr/>
        <a:lstStyle/>
        <a:p>
          <a:endParaRPr lang="es-EC"/>
        </a:p>
      </dgm:t>
    </dgm:pt>
    <dgm:pt modelId="{4E73DFB6-5397-4AB5-B0A7-D55CD45AF765}" type="sibTrans" cxnId="{110F9439-AB69-407D-B428-7641B8593A5B}">
      <dgm:prSet/>
      <dgm:spPr/>
      <dgm:t>
        <a:bodyPr/>
        <a:lstStyle/>
        <a:p>
          <a:endParaRPr lang="es-EC"/>
        </a:p>
      </dgm:t>
    </dgm:pt>
    <dgm:pt modelId="{7FCF0313-1424-44C0-B9C2-75A3DBF253EA}">
      <dgm:prSet phldrT="[Texto]"/>
      <dgm:spPr/>
      <dgm:t>
        <a:bodyPr/>
        <a:lstStyle/>
        <a:p>
          <a:r>
            <a:rPr lang="es-EC" dirty="0" smtClean="0"/>
            <a:t>Compra del producto</a:t>
          </a:r>
          <a:endParaRPr lang="es-EC" dirty="0"/>
        </a:p>
      </dgm:t>
    </dgm:pt>
    <dgm:pt modelId="{8D0D44D8-A4EE-4811-BD37-4B9E4D854F37}" type="parTrans" cxnId="{EC0F2BAD-1929-41E2-90FE-D340E61D83CA}">
      <dgm:prSet/>
      <dgm:spPr/>
      <dgm:t>
        <a:bodyPr/>
        <a:lstStyle/>
        <a:p>
          <a:endParaRPr lang="es-EC"/>
        </a:p>
      </dgm:t>
    </dgm:pt>
    <dgm:pt modelId="{6F194959-49D5-4EF1-8F35-2ED1FEAA7688}" type="sibTrans" cxnId="{EC0F2BAD-1929-41E2-90FE-D340E61D83CA}">
      <dgm:prSet/>
      <dgm:spPr/>
      <dgm:t>
        <a:bodyPr/>
        <a:lstStyle/>
        <a:p>
          <a:endParaRPr lang="es-EC"/>
        </a:p>
      </dgm:t>
    </dgm:pt>
    <dgm:pt modelId="{42698C32-858E-4C90-B9EE-0793C4A41FDD}">
      <dgm:prSet phldrT="[Texto]"/>
      <dgm:spPr/>
      <dgm:t>
        <a:bodyPr/>
        <a:lstStyle/>
        <a:p>
          <a:r>
            <a:rPr lang="es-EC" dirty="0" smtClean="0"/>
            <a:t>Sin certificado de origen</a:t>
          </a:r>
          <a:endParaRPr lang="es-EC" dirty="0"/>
        </a:p>
      </dgm:t>
    </dgm:pt>
    <dgm:pt modelId="{9CE49F42-0720-442C-881D-1FD32FF80349}" type="parTrans" cxnId="{B7494AB3-26CA-4529-85C5-90A10733E646}">
      <dgm:prSet/>
      <dgm:spPr/>
      <dgm:t>
        <a:bodyPr/>
        <a:lstStyle/>
        <a:p>
          <a:endParaRPr lang="es-EC"/>
        </a:p>
      </dgm:t>
    </dgm:pt>
    <dgm:pt modelId="{D2AC7428-3D9B-4B15-9A09-8127F60570C8}" type="sibTrans" cxnId="{B7494AB3-26CA-4529-85C5-90A10733E646}">
      <dgm:prSet/>
      <dgm:spPr/>
      <dgm:t>
        <a:bodyPr/>
        <a:lstStyle/>
        <a:p>
          <a:endParaRPr lang="es-EC"/>
        </a:p>
      </dgm:t>
    </dgm:pt>
    <dgm:pt modelId="{88488F12-D34D-4E29-A2AA-D4E8AAAAE9EA}" type="pres">
      <dgm:prSet presAssocID="{FE9DC333-4DD3-498C-9640-7A413C0295AE}" presName="diagram" presStyleCnt="0">
        <dgm:presLayoutVars>
          <dgm:chPref val="1"/>
          <dgm:dir/>
          <dgm:animOne val="branch"/>
          <dgm:animLvl val="lvl"/>
          <dgm:resizeHandles/>
        </dgm:presLayoutVars>
      </dgm:prSet>
      <dgm:spPr/>
      <dgm:t>
        <a:bodyPr/>
        <a:lstStyle/>
        <a:p>
          <a:endParaRPr lang="es-EC"/>
        </a:p>
      </dgm:t>
    </dgm:pt>
    <dgm:pt modelId="{9178DD89-A42A-4A86-83A4-2B1AAAF7D60B}" type="pres">
      <dgm:prSet presAssocID="{A0A524DD-DB2B-48DF-B4B9-9B01EB0D00C4}" presName="root" presStyleCnt="0"/>
      <dgm:spPr/>
    </dgm:pt>
    <dgm:pt modelId="{4505BF94-5623-4A6F-B9CE-E42C455852E0}" type="pres">
      <dgm:prSet presAssocID="{A0A524DD-DB2B-48DF-B4B9-9B01EB0D00C4}" presName="rootComposite" presStyleCnt="0"/>
      <dgm:spPr/>
    </dgm:pt>
    <dgm:pt modelId="{FF7DDDE4-8A50-453E-BA32-42BD17B44615}" type="pres">
      <dgm:prSet presAssocID="{A0A524DD-DB2B-48DF-B4B9-9B01EB0D00C4}" presName="rootText" presStyleLbl="node1" presStyleIdx="0" presStyleCnt="2"/>
      <dgm:spPr/>
      <dgm:t>
        <a:bodyPr/>
        <a:lstStyle/>
        <a:p>
          <a:endParaRPr lang="es-EC"/>
        </a:p>
      </dgm:t>
    </dgm:pt>
    <dgm:pt modelId="{1DDCE529-C735-4470-815A-D336E9218374}" type="pres">
      <dgm:prSet presAssocID="{A0A524DD-DB2B-48DF-B4B9-9B01EB0D00C4}" presName="rootConnector" presStyleLbl="node1" presStyleIdx="0" presStyleCnt="2"/>
      <dgm:spPr/>
      <dgm:t>
        <a:bodyPr/>
        <a:lstStyle/>
        <a:p>
          <a:endParaRPr lang="es-EC"/>
        </a:p>
      </dgm:t>
    </dgm:pt>
    <dgm:pt modelId="{AD312928-013B-44A0-B031-E7C5DE2FD5DA}" type="pres">
      <dgm:prSet presAssocID="{A0A524DD-DB2B-48DF-B4B9-9B01EB0D00C4}" presName="childShape" presStyleCnt="0"/>
      <dgm:spPr/>
    </dgm:pt>
    <dgm:pt modelId="{56526D3E-5BE6-4E28-802C-ED0D608F95B3}" type="pres">
      <dgm:prSet presAssocID="{8AE20810-4361-4062-AAFB-16708387E526}" presName="Name13" presStyleLbl="parChTrans1D2" presStyleIdx="0" presStyleCnt="4"/>
      <dgm:spPr/>
      <dgm:t>
        <a:bodyPr/>
        <a:lstStyle/>
        <a:p>
          <a:endParaRPr lang="es-EC"/>
        </a:p>
      </dgm:t>
    </dgm:pt>
    <dgm:pt modelId="{F22A70A7-077E-48D9-B7FE-DD964FB78969}" type="pres">
      <dgm:prSet presAssocID="{7163D288-772C-4CF8-A304-88BA5479B1BE}" presName="childText" presStyleLbl="bgAcc1" presStyleIdx="0" presStyleCnt="4">
        <dgm:presLayoutVars>
          <dgm:bulletEnabled val="1"/>
        </dgm:presLayoutVars>
      </dgm:prSet>
      <dgm:spPr/>
      <dgm:t>
        <a:bodyPr/>
        <a:lstStyle/>
        <a:p>
          <a:endParaRPr lang="es-EC"/>
        </a:p>
      </dgm:t>
    </dgm:pt>
    <dgm:pt modelId="{9C6B8584-2248-4B2E-A053-B991E32B489C}" type="pres">
      <dgm:prSet presAssocID="{8A93410C-3248-42F5-BC86-BFF1AA1C765B}" presName="Name13" presStyleLbl="parChTrans1D2" presStyleIdx="1" presStyleCnt="4"/>
      <dgm:spPr/>
      <dgm:t>
        <a:bodyPr/>
        <a:lstStyle/>
        <a:p>
          <a:endParaRPr lang="es-EC"/>
        </a:p>
      </dgm:t>
    </dgm:pt>
    <dgm:pt modelId="{FA226171-0FBD-4854-B54D-EE09B1D2D37A}" type="pres">
      <dgm:prSet presAssocID="{3783B3AB-5FD8-4197-BA99-384AAEB0C353}" presName="childText" presStyleLbl="bgAcc1" presStyleIdx="1" presStyleCnt="4">
        <dgm:presLayoutVars>
          <dgm:bulletEnabled val="1"/>
        </dgm:presLayoutVars>
      </dgm:prSet>
      <dgm:spPr/>
      <dgm:t>
        <a:bodyPr/>
        <a:lstStyle/>
        <a:p>
          <a:endParaRPr lang="es-EC"/>
        </a:p>
      </dgm:t>
    </dgm:pt>
    <dgm:pt modelId="{6A5E78FD-DCC7-49E4-BA0F-AEC569D3C1F4}" type="pres">
      <dgm:prSet presAssocID="{A14B2269-E433-42FA-B0FE-D53B2123B4FF}" presName="root" presStyleCnt="0"/>
      <dgm:spPr/>
    </dgm:pt>
    <dgm:pt modelId="{253A9D06-214D-4A95-B653-98A3CEDA47D3}" type="pres">
      <dgm:prSet presAssocID="{A14B2269-E433-42FA-B0FE-D53B2123B4FF}" presName="rootComposite" presStyleCnt="0"/>
      <dgm:spPr/>
    </dgm:pt>
    <dgm:pt modelId="{EF8C135B-04ED-403E-BB6D-B1B0B0630658}" type="pres">
      <dgm:prSet presAssocID="{A14B2269-E433-42FA-B0FE-D53B2123B4FF}" presName="rootText" presStyleLbl="node1" presStyleIdx="1" presStyleCnt="2"/>
      <dgm:spPr/>
      <dgm:t>
        <a:bodyPr/>
        <a:lstStyle/>
        <a:p>
          <a:endParaRPr lang="es-EC"/>
        </a:p>
      </dgm:t>
    </dgm:pt>
    <dgm:pt modelId="{64BB0879-C1E0-47F8-9F21-AB1E754D0ADE}" type="pres">
      <dgm:prSet presAssocID="{A14B2269-E433-42FA-B0FE-D53B2123B4FF}" presName="rootConnector" presStyleLbl="node1" presStyleIdx="1" presStyleCnt="2"/>
      <dgm:spPr/>
      <dgm:t>
        <a:bodyPr/>
        <a:lstStyle/>
        <a:p>
          <a:endParaRPr lang="es-EC"/>
        </a:p>
      </dgm:t>
    </dgm:pt>
    <dgm:pt modelId="{A7B7E446-B07A-4D40-AD28-5470BAAA34F5}" type="pres">
      <dgm:prSet presAssocID="{A14B2269-E433-42FA-B0FE-D53B2123B4FF}" presName="childShape" presStyleCnt="0"/>
      <dgm:spPr/>
    </dgm:pt>
    <dgm:pt modelId="{0F734B72-42C1-47DB-BD71-8191E620F5E6}" type="pres">
      <dgm:prSet presAssocID="{8D0D44D8-A4EE-4811-BD37-4B9E4D854F37}" presName="Name13" presStyleLbl="parChTrans1D2" presStyleIdx="2" presStyleCnt="4"/>
      <dgm:spPr/>
      <dgm:t>
        <a:bodyPr/>
        <a:lstStyle/>
        <a:p>
          <a:endParaRPr lang="es-EC"/>
        </a:p>
      </dgm:t>
    </dgm:pt>
    <dgm:pt modelId="{693BB847-D811-4062-B855-810220C2C41E}" type="pres">
      <dgm:prSet presAssocID="{7FCF0313-1424-44C0-B9C2-75A3DBF253EA}" presName="childText" presStyleLbl="bgAcc1" presStyleIdx="2" presStyleCnt="4">
        <dgm:presLayoutVars>
          <dgm:bulletEnabled val="1"/>
        </dgm:presLayoutVars>
      </dgm:prSet>
      <dgm:spPr/>
      <dgm:t>
        <a:bodyPr/>
        <a:lstStyle/>
        <a:p>
          <a:endParaRPr lang="es-EC"/>
        </a:p>
      </dgm:t>
    </dgm:pt>
    <dgm:pt modelId="{5139E35A-E715-4329-919B-E48B0188F60F}" type="pres">
      <dgm:prSet presAssocID="{9CE49F42-0720-442C-881D-1FD32FF80349}" presName="Name13" presStyleLbl="parChTrans1D2" presStyleIdx="3" presStyleCnt="4"/>
      <dgm:spPr/>
      <dgm:t>
        <a:bodyPr/>
        <a:lstStyle/>
        <a:p>
          <a:endParaRPr lang="es-EC"/>
        </a:p>
      </dgm:t>
    </dgm:pt>
    <dgm:pt modelId="{5892A714-25BC-483A-BA81-8F2CBA3D46E0}" type="pres">
      <dgm:prSet presAssocID="{42698C32-858E-4C90-B9EE-0793C4A41FDD}" presName="childText" presStyleLbl="bgAcc1" presStyleIdx="3" presStyleCnt="4">
        <dgm:presLayoutVars>
          <dgm:bulletEnabled val="1"/>
        </dgm:presLayoutVars>
      </dgm:prSet>
      <dgm:spPr/>
      <dgm:t>
        <a:bodyPr/>
        <a:lstStyle/>
        <a:p>
          <a:endParaRPr lang="es-EC"/>
        </a:p>
      </dgm:t>
    </dgm:pt>
  </dgm:ptLst>
  <dgm:cxnLst>
    <dgm:cxn modelId="{D5A8B6C5-6DE6-4F00-99C6-760402401235}" type="presOf" srcId="{7163D288-772C-4CF8-A304-88BA5479B1BE}" destId="{F22A70A7-077E-48D9-B7FE-DD964FB78969}" srcOrd="0" destOrd="0" presId="urn:microsoft.com/office/officeart/2005/8/layout/hierarchy3"/>
    <dgm:cxn modelId="{5B0AE9D5-B15E-46F1-B33A-CCB68A6628B2}" srcId="{FE9DC333-4DD3-498C-9640-7A413C0295AE}" destId="{A0A524DD-DB2B-48DF-B4B9-9B01EB0D00C4}" srcOrd="0" destOrd="0" parTransId="{5563A956-6A28-4A49-9E06-E9FAC407BCE0}" sibTransId="{88989DB6-EEAE-40E1-B9DA-556E2BEADD43}"/>
    <dgm:cxn modelId="{EB8D9197-630C-4DAA-A260-81086D9329F8}" type="presOf" srcId="{8D0D44D8-A4EE-4811-BD37-4B9E4D854F37}" destId="{0F734B72-42C1-47DB-BD71-8191E620F5E6}" srcOrd="0" destOrd="0" presId="urn:microsoft.com/office/officeart/2005/8/layout/hierarchy3"/>
    <dgm:cxn modelId="{C815C59D-5C3D-4A02-8060-D8542854D24D}" type="presOf" srcId="{8AE20810-4361-4062-AAFB-16708387E526}" destId="{56526D3E-5BE6-4E28-802C-ED0D608F95B3}" srcOrd="0" destOrd="0" presId="urn:microsoft.com/office/officeart/2005/8/layout/hierarchy3"/>
    <dgm:cxn modelId="{E4610680-0EC8-4982-8432-A28A74B1517E}" type="presOf" srcId="{42698C32-858E-4C90-B9EE-0793C4A41FDD}" destId="{5892A714-25BC-483A-BA81-8F2CBA3D46E0}" srcOrd="0" destOrd="0" presId="urn:microsoft.com/office/officeart/2005/8/layout/hierarchy3"/>
    <dgm:cxn modelId="{B512FDDA-C9CA-4B41-9892-64D965A48B0F}" type="presOf" srcId="{9CE49F42-0720-442C-881D-1FD32FF80349}" destId="{5139E35A-E715-4329-919B-E48B0188F60F}" srcOrd="0" destOrd="0" presId="urn:microsoft.com/office/officeart/2005/8/layout/hierarchy3"/>
    <dgm:cxn modelId="{6BC930CE-06DA-4208-83BA-D2AA5EFE1658}" type="presOf" srcId="{7FCF0313-1424-44C0-B9C2-75A3DBF253EA}" destId="{693BB847-D811-4062-B855-810220C2C41E}" srcOrd="0" destOrd="0" presId="urn:microsoft.com/office/officeart/2005/8/layout/hierarchy3"/>
    <dgm:cxn modelId="{6D8724CD-2402-41D3-BE7A-8D3A90ABEAE0}" type="presOf" srcId="{A0A524DD-DB2B-48DF-B4B9-9B01EB0D00C4}" destId="{FF7DDDE4-8A50-453E-BA32-42BD17B44615}" srcOrd="0" destOrd="0" presId="urn:microsoft.com/office/officeart/2005/8/layout/hierarchy3"/>
    <dgm:cxn modelId="{C3446C90-B76D-4283-A810-ACDF2B9568E4}" type="presOf" srcId="{3783B3AB-5FD8-4197-BA99-384AAEB0C353}" destId="{FA226171-0FBD-4854-B54D-EE09B1D2D37A}" srcOrd="0" destOrd="0" presId="urn:microsoft.com/office/officeart/2005/8/layout/hierarchy3"/>
    <dgm:cxn modelId="{B7494AB3-26CA-4529-85C5-90A10733E646}" srcId="{A14B2269-E433-42FA-B0FE-D53B2123B4FF}" destId="{42698C32-858E-4C90-B9EE-0793C4A41FDD}" srcOrd="1" destOrd="0" parTransId="{9CE49F42-0720-442C-881D-1FD32FF80349}" sibTransId="{D2AC7428-3D9B-4B15-9A09-8127F60570C8}"/>
    <dgm:cxn modelId="{7F8365C6-3325-4B22-9B50-2535B5E25165}" type="presOf" srcId="{A0A524DD-DB2B-48DF-B4B9-9B01EB0D00C4}" destId="{1DDCE529-C735-4470-815A-D336E9218374}" srcOrd="1" destOrd="0" presId="urn:microsoft.com/office/officeart/2005/8/layout/hierarchy3"/>
    <dgm:cxn modelId="{549D8A27-9382-4205-9FA5-B816A849BD43}" type="presOf" srcId="{8A93410C-3248-42F5-BC86-BFF1AA1C765B}" destId="{9C6B8584-2248-4B2E-A053-B991E32B489C}" srcOrd="0" destOrd="0" presId="urn:microsoft.com/office/officeart/2005/8/layout/hierarchy3"/>
    <dgm:cxn modelId="{EC0F2BAD-1929-41E2-90FE-D340E61D83CA}" srcId="{A14B2269-E433-42FA-B0FE-D53B2123B4FF}" destId="{7FCF0313-1424-44C0-B9C2-75A3DBF253EA}" srcOrd="0" destOrd="0" parTransId="{8D0D44D8-A4EE-4811-BD37-4B9E4D854F37}" sibTransId="{6F194959-49D5-4EF1-8F35-2ED1FEAA7688}"/>
    <dgm:cxn modelId="{110F9439-AB69-407D-B428-7641B8593A5B}" srcId="{FE9DC333-4DD3-498C-9640-7A413C0295AE}" destId="{A14B2269-E433-42FA-B0FE-D53B2123B4FF}" srcOrd="1" destOrd="0" parTransId="{586657DA-15F7-4823-8465-F24D71DC0520}" sibTransId="{4E73DFB6-5397-4AB5-B0A7-D55CD45AF765}"/>
    <dgm:cxn modelId="{7652AFB2-D520-45A1-BB88-8364922957C3}" type="presOf" srcId="{A14B2269-E433-42FA-B0FE-D53B2123B4FF}" destId="{EF8C135B-04ED-403E-BB6D-B1B0B0630658}" srcOrd="0" destOrd="0" presId="urn:microsoft.com/office/officeart/2005/8/layout/hierarchy3"/>
    <dgm:cxn modelId="{F7EFB4A4-82DD-4A4D-AE82-0C3CE64EBAA8}" srcId="{A0A524DD-DB2B-48DF-B4B9-9B01EB0D00C4}" destId="{3783B3AB-5FD8-4197-BA99-384AAEB0C353}" srcOrd="1" destOrd="0" parTransId="{8A93410C-3248-42F5-BC86-BFF1AA1C765B}" sibTransId="{2BBF1CE9-F035-43E9-A319-E804F321BA21}"/>
    <dgm:cxn modelId="{BC472175-DF62-4C08-B9EA-F0B00C9BFD72}" type="presOf" srcId="{A14B2269-E433-42FA-B0FE-D53B2123B4FF}" destId="{64BB0879-C1E0-47F8-9F21-AB1E754D0ADE}" srcOrd="1" destOrd="0" presId="urn:microsoft.com/office/officeart/2005/8/layout/hierarchy3"/>
    <dgm:cxn modelId="{093B1D68-EADD-421B-8EBD-8EEBB7EFBEEE}" type="presOf" srcId="{FE9DC333-4DD3-498C-9640-7A413C0295AE}" destId="{88488F12-D34D-4E29-A2AA-D4E8AAAAE9EA}" srcOrd="0" destOrd="0" presId="urn:microsoft.com/office/officeart/2005/8/layout/hierarchy3"/>
    <dgm:cxn modelId="{09800681-21D1-4A2A-86D8-ED904D947C6B}" srcId="{A0A524DD-DB2B-48DF-B4B9-9B01EB0D00C4}" destId="{7163D288-772C-4CF8-A304-88BA5479B1BE}" srcOrd="0" destOrd="0" parTransId="{8AE20810-4361-4062-AAFB-16708387E526}" sibTransId="{9D54D928-2B51-4C9F-B916-830CE19A1952}"/>
    <dgm:cxn modelId="{51F6DED0-F806-4B1F-9D0E-CEB05B5DECD3}" type="presParOf" srcId="{88488F12-D34D-4E29-A2AA-D4E8AAAAE9EA}" destId="{9178DD89-A42A-4A86-83A4-2B1AAAF7D60B}" srcOrd="0" destOrd="0" presId="urn:microsoft.com/office/officeart/2005/8/layout/hierarchy3"/>
    <dgm:cxn modelId="{CDB7DB00-AAB9-467C-B7B0-6B6039D4A695}" type="presParOf" srcId="{9178DD89-A42A-4A86-83A4-2B1AAAF7D60B}" destId="{4505BF94-5623-4A6F-B9CE-E42C455852E0}" srcOrd="0" destOrd="0" presId="urn:microsoft.com/office/officeart/2005/8/layout/hierarchy3"/>
    <dgm:cxn modelId="{B6FAA4A7-3534-4189-BB5B-DD04831FF984}" type="presParOf" srcId="{4505BF94-5623-4A6F-B9CE-E42C455852E0}" destId="{FF7DDDE4-8A50-453E-BA32-42BD17B44615}" srcOrd="0" destOrd="0" presId="urn:microsoft.com/office/officeart/2005/8/layout/hierarchy3"/>
    <dgm:cxn modelId="{47A97098-9595-45F7-8138-44EEF8670F2C}" type="presParOf" srcId="{4505BF94-5623-4A6F-B9CE-E42C455852E0}" destId="{1DDCE529-C735-4470-815A-D336E9218374}" srcOrd="1" destOrd="0" presId="urn:microsoft.com/office/officeart/2005/8/layout/hierarchy3"/>
    <dgm:cxn modelId="{C0502FDC-274C-4726-BDC7-C462BBF11F4C}" type="presParOf" srcId="{9178DD89-A42A-4A86-83A4-2B1AAAF7D60B}" destId="{AD312928-013B-44A0-B031-E7C5DE2FD5DA}" srcOrd="1" destOrd="0" presId="urn:microsoft.com/office/officeart/2005/8/layout/hierarchy3"/>
    <dgm:cxn modelId="{624D5331-D917-42CE-9DB2-DBA42EE63EF5}" type="presParOf" srcId="{AD312928-013B-44A0-B031-E7C5DE2FD5DA}" destId="{56526D3E-5BE6-4E28-802C-ED0D608F95B3}" srcOrd="0" destOrd="0" presId="urn:microsoft.com/office/officeart/2005/8/layout/hierarchy3"/>
    <dgm:cxn modelId="{2BED6D53-EB1E-4B48-96B4-EDC580DABB3D}" type="presParOf" srcId="{AD312928-013B-44A0-B031-E7C5DE2FD5DA}" destId="{F22A70A7-077E-48D9-B7FE-DD964FB78969}" srcOrd="1" destOrd="0" presId="urn:microsoft.com/office/officeart/2005/8/layout/hierarchy3"/>
    <dgm:cxn modelId="{C1CDEF5D-DE9C-496A-BAA6-D54D04339745}" type="presParOf" srcId="{AD312928-013B-44A0-B031-E7C5DE2FD5DA}" destId="{9C6B8584-2248-4B2E-A053-B991E32B489C}" srcOrd="2" destOrd="0" presId="urn:microsoft.com/office/officeart/2005/8/layout/hierarchy3"/>
    <dgm:cxn modelId="{A893F816-77A6-4B54-8F89-3EEAF7178FE9}" type="presParOf" srcId="{AD312928-013B-44A0-B031-E7C5DE2FD5DA}" destId="{FA226171-0FBD-4854-B54D-EE09B1D2D37A}" srcOrd="3" destOrd="0" presId="urn:microsoft.com/office/officeart/2005/8/layout/hierarchy3"/>
    <dgm:cxn modelId="{2C3E1607-76D9-435B-A05A-B45A0DFF8161}" type="presParOf" srcId="{88488F12-D34D-4E29-A2AA-D4E8AAAAE9EA}" destId="{6A5E78FD-DCC7-49E4-BA0F-AEC569D3C1F4}" srcOrd="1" destOrd="0" presId="urn:microsoft.com/office/officeart/2005/8/layout/hierarchy3"/>
    <dgm:cxn modelId="{4F9AF3E5-58F5-475D-BDD5-A697B44162F1}" type="presParOf" srcId="{6A5E78FD-DCC7-49E4-BA0F-AEC569D3C1F4}" destId="{253A9D06-214D-4A95-B653-98A3CEDA47D3}" srcOrd="0" destOrd="0" presId="urn:microsoft.com/office/officeart/2005/8/layout/hierarchy3"/>
    <dgm:cxn modelId="{B13D9F2A-E9E2-40B3-8ED9-A92BC8035863}" type="presParOf" srcId="{253A9D06-214D-4A95-B653-98A3CEDA47D3}" destId="{EF8C135B-04ED-403E-BB6D-B1B0B0630658}" srcOrd="0" destOrd="0" presId="urn:microsoft.com/office/officeart/2005/8/layout/hierarchy3"/>
    <dgm:cxn modelId="{26B7F6D5-24EE-412E-A4EC-01CB502F7FFF}" type="presParOf" srcId="{253A9D06-214D-4A95-B653-98A3CEDA47D3}" destId="{64BB0879-C1E0-47F8-9F21-AB1E754D0ADE}" srcOrd="1" destOrd="0" presId="urn:microsoft.com/office/officeart/2005/8/layout/hierarchy3"/>
    <dgm:cxn modelId="{7D78ACDE-7C1C-4A93-A9D7-30F834B2F762}" type="presParOf" srcId="{6A5E78FD-DCC7-49E4-BA0F-AEC569D3C1F4}" destId="{A7B7E446-B07A-4D40-AD28-5470BAAA34F5}" srcOrd="1" destOrd="0" presId="urn:microsoft.com/office/officeart/2005/8/layout/hierarchy3"/>
    <dgm:cxn modelId="{B5E89958-3F29-4F38-8556-29CC5C62209C}" type="presParOf" srcId="{A7B7E446-B07A-4D40-AD28-5470BAAA34F5}" destId="{0F734B72-42C1-47DB-BD71-8191E620F5E6}" srcOrd="0" destOrd="0" presId="urn:microsoft.com/office/officeart/2005/8/layout/hierarchy3"/>
    <dgm:cxn modelId="{F505972E-DF47-49F8-BD17-6913DCAF2D80}" type="presParOf" srcId="{A7B7E446-B07A-4D40-AD28-5470BAAA34F5}" destId="{693BB847-D811-4062-B855-810220C2C41E}" srcOrd="1" destOrd="0" presId="urn:microsoft.com/office/officeart/2005/8/layout/hierarchy3"/>
    <dgm:cxn modelId="{6B3897D0-C249-49F6-B945-A0C480B457C6}" type="presParOf" srcId="{A7B7E446-B07A-4D40-AD28-5470BAAA34F5}" destId="{5139E35A-E715-4329-919B-E48B0188F60F}" srcOrd="2" destOrd="0" presId="urn:microsoft.com/office/officeart/2005/8/layout/hierarchy3"/>
    <dgm:cxn modelId="{DEA015C3-4DF4-4125-ADDE-18C676E13441}" type="presParOf" srcId="{A7B7E446-B07A-4D40-AD28-5470BAAA34F5}" destId="{5892A714-25BC-483A-BA81-8F2CBA3D46E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5AA49-0A2D-4D6E-B5A3-14037DC2C095}">
      <dsp:nvSpPr>
        <dsp:cNvPr id="0" name=""/>
        <dsp:cNvSpPr/>
      </dsp:nvSpPr>
      <dsp:spPr>
        <a:xfrm rot="5400000">
          <a:off x="240449" y="1312101"/>
          <a:ext cx="895710" cy="1019735"/>
        </a:xfrm>
        <a:prstGeom prst="bentUpArrow">
          <a:avLst>
            <a:gd name="adj1" fmla="val 32840"/>
            <a:gd name="adj2" fmla="val 25000"/>
            <a:gd name="adj3" fmla="val 35780"/>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sp>
    <dsp:sp modelId="{35203731-21E8-42DA-AB33-AC1CC24CF2C2}">
      <dsp:nvSpPr>
        <dsp:cNvPr id="0" name=""/>
        <dsp:cNvSpPr/>
      </dsp:nvSpPr>
      <dsp:spPr>
        <a:xfrm>
          <a:off x="3140" y="319188"/>
          <a:ext cx="1507849" cy="1055445"/>
        </a:xfrm>
        <a:prstGeom prst="roundRect">
          <a:avLst>
            <a:gd name="adj" fmla="val 16670"/>
          </a:avLst>
        </a:prstGeom>
        <a:gradFill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path path="circle">
            <a:fillToRect l="5000" t="100000" r="120000" b="10000"/>
          </a:path>
        </a:gradFill>
        <a:ln w="12700" cap="flat" cmpd="sng" algn="ctr">
          <a:solidFill>
            <a:schemeClr val="accent1">
              <a:shade val="70000"/>
              <a:satMod val="150000"/>
            </a:schemeClr>
          </a:solidFill>
          <a:prstDash val="solid"/>
        </a:ln>
        <a:effectLst>
          <a:outerShdw blurRad="50800" dist="25000" dir="540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Investigación Mixta</a:t>
          </a:r>
        </a:p>
      </dsp:txBody>
      <dsp:txXfrm>
        <a:off x="54672" y="370720"/>
        <a:ext cx="1404785" cy="952381"/>
      </dsp:txXfrm>
    </dsp:sp>
    <dsp:sp modelId="{0F3744EC-39F5-4114-BAE1-C83C9A9ABBFD}">
      <dsp:nvSpPr>
        <dsp:cNvPr id="0" name=""/>
        <dsp:cNvSpPr/>
      </dsp:nvSpPr>
      <dsp:spPr>
        <a:xfrm>
          <a:off x="1575786" y="439256"/>
          <a:ext cx="1635842" cy="85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solidFill>
                <a:schemeClr val="tx1"/>
              </a:solidFill>
            </a:rPr>
            <a:t>Cualitativa</a:t>
          </a: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Cuantitativa</a:t>
          </a:r>
          <a:endParaRPr lang="es-EC" sz="1600" kern="1200" dirty="0">
            <a:solidFill>
              <a:schemeClr val="tx1"/>
            </a:solidFill>
          </a:endParaRPr>
        </a:p>
      </dsp:txBody>
      <dsp:txXfrm>
        <a:off x="1575786" y="439256"/>
        <a:ext cx="1635842" cy="853057"/>
      </dsp:txXfrm>
    </dsp:sp>
    <dsp:sp modelId="{E58E3698-E4DD-49E6-9DE1-B60BF33D98EC}">
      <dsp:nvSpPr>
        <dsp:cNvPr id="0" name=""/>
        <dsp:cNvSpPr/>
      </dsp:nvSpPr>
      <dsp:spPr>
        <a:xfrm rot="5400000">
          <a:off x="1620019" y="2497715"/>
          <a:ext cx="895710" cy="1019735"/>
        </a:xfrm>
        <a:prstGeom prst="bentUpArrow">
          <a:avLst>
            <a:gd name="adj1" fmla="val 32840"/>
            <a:gd name="adj2" fmla="val 25000"/>
            <a:gd name="adj3" fmla="val 3578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9EFA2-B3B6-4483-9C9C-CD11722C379E}">
      <dsp:nvSpPr>
        <dsp:cNvPr id="0" name=""/>
        <dsp:cNvSpPr/>
      </dsp:nvSpPr>
      <dsp:spPr>
        <a:xfrm>
          <a:off x="1382710" y="1504802"/>
          <a:ext cx="1507849" cy="1055445"/>
        </a:xfrm>
        <a:prstGeom prst="roundRect">
          <a:avLst>
            <a:gd name="adj" fmla="val 16670"/>
          </a:avLst>
        </a:prstGeom>
        <a:solidFill>
          <a:schemeClr val="accent2">
            <a:hueOff val="-3158839"/>
            <a:satOff val="5324"/>
            <a:lumOff val="-65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Tipología de investigación</a:t>
          </a:r>
        </a:p>
        <a:p>
          <a:pPr lvl="0" algn="ctr" defTabSz="755650">
            <a:lnSpc>
              <a:spcPct val="90000"/>
            </a:lnSpc>
            <a:spcBef>
              <a:spcPct val="0"/>
            </a:spcBef>
            <a:spcAft>
              <a:spcPct val="35000"/>
            </a:spcAft>
          </a:pPr>
          <a:r>
            <a:rPr lang="es-EC" sz="1700" kern="1200" dirty="0" smtClean="0">
              <a:solidFill>
                <a:schemeClr val="tx1"/>
              </a:solidFill>
            </a:rPr>
            <a:t>Aplicada</a:t>
          </a:r>
          <a:endParaRPr lang="es-EC" sz="1700" kern="1200" dirty="0">
            <a:solidFill>
              <a:schemeClr val="tx1"/>
            </a:solidFill>
          </a:endParaRPr>
        </a:p>
      </dsp:txBody>
      <dsp:txXfrm>
        <a:off x="1434242" y="1556334"/>
        <a:ext cx="1404785" cy="952381"/>
      </dsp:txXfrm>
    </dsp:sp>
    <dsp:sp modelId="{4EC4702C-646E-4A9B-951C-F89F4B5A24F3}">
      <dsp:nvSpPr>
        <dsp:cNvPr id="0" name=""/>
        <dsp:cNvSpPr/>
      </dsp:nvSpPr>
      <dsp:spPr>
        <a:xfrm>
          <a:off x="2890560" y="1605463"/>
          <a:ext cx="1096666" cy="85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solidFill>
              <a:schemeClr val="tx1"/>
            </a:solidFill>
          </a:endParaRPr>
        </a:p>
      </dsp:txBody>
      <dsp:txXfrm>
        <a:off x="2890560" y="1605463"/>
        <a:ext cx="1096666" cy="853057"/>
      </dsp:txXfrm>
    </dsp:sp>
    <dsp:sp modelId="{D56F0641-6A69-463A-A851-D0E3A75AF0FE}">
      <dsp:nvSpPr>
        <dsp:cNvPr id="0" name=""/>
        <dsp:cNvSpPr/>
      </dsp:nvSpPr>
      <dsp:spPr>
        <a:xfrm rot="5400000">
          <a:off x="2999589" y="3683329"/>
          <a:ext cx="895710" cy="1019735"/>
        </a:xfrm>
        <a:prstGeom prst="bentUpArrow">
          <a:avLst>
            <a:gd name="adj1" fmla="val 32840"/>
            <a:gd name="adj2" fmla="val 25000"/>
            <a:gd name="adj3" fmla="val 3578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C2145-1DFC-4DB7-934E-310F4F172C5C}">
      <dsp:nvSpPr>
        <dsp:cNvPr id="0" name=""/>
        <dsp:cNvSpPr/>
      </dsp:nvSpPr>
      <dsp:spPr>
        <a:xfrm>
          <a:off x="2762280" y="2690416"/>
          <a:ext cx="1507849" cy="1055445"/>
        </a:xfrm>
        <a:prstGeom prst="roundRect">
          <a:avLst>
            <a:gd name="adj" fmla="val 16670"/>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Investigación no experimental</a:t>
          </a:r>
          <a:endParaRPr lang="es-EC" sz="1700" kern="1200" dirty="0">
            <a:solidFill>
              <a:schemeClr val="tx1"/>
            </a:solidFill>
          </a:endParaRPr>
        </a:p>
      </dsp:txBody>
      <dsp:txXfrm>
        <a:off x="2813812" y="2741948"/>
        <a:ext cx="1404785" cy="952381"/>
      </dsp:txXfrm>
    </dsp:sp>
    <dsp:sp modelId="{1BB966DD-3C4B-4FA5-99C7-A83C8D7C89EB}">
      <dsp:nvSpPr>
        <dsp:cNvPr id="0" name=""/>
        <dsp:cNvSpPr/>
      </dsp:nvSpPr>
      <dsp:spPr>
        <a:xfrm>
          <a:off x="4425922" y="2719369"/>
          <a:ext cx="2512572" cy="85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Fenómenos tal y como se dan en su contexto natural</a:t>
          </a:r>
          <a:endParaRPr lang="es-EC" sz="1400" kern="1200" dirty="0">
            <a:solidFill>
              <a:schemeClr val="tx1"/>
            </a:solidFill>
          </a:endParaRPr>
        </a:p>
      </dsp:txBody>
      <dsp:txXfrm>
        <a:off x="4425922" y="2719369"/>
        <a:ext cx="2512572" cy="853057"/>
      </dsp:txXfrm>
    </dsp:sp>
    <dsp:sp modelId="{0F3EC940-C9F8-4528-B56E-E28E0139CEBE}">
      <dsp:nvSpPr>
        <dsp:cNvPr id="0" name=""/>
        <dsp:cNvSpPr/>
      </dsp:nvSpPr>
      <dsp:spPr>
        <a:xfrm rot="5400000">
          <a:off x="4379159" y="4868943"/>
          <a:ext cx="895710" cy="1019735"/>
        </a:xfrm>
        <a:prstGeom prst="bentUpArrow">
          <a:avLst>
            <a:gd name="adj1" fmla="val 32840"/>
            <a:gd name="adj2" fmla="val 25000"/>
            <a:gd name="adj3" fmla="val 3578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4572E-CEE5-4CD4-9CAD-BB5BCD7A8A54}">
      <dsp:nvSpPr>
        <dsp:cNvPr id="0" name=""/>
        <dsp:cNvSpPr/>
      </dsp:nvSpPr>
      <dsp:spPr>
        <a:xfrm>
          <a:off x="4141850" y="3876030"/>
          <a:ext cx="1507849" cy="1055445"/>
        </a:xfrm>
        <a:prstGeom prst="roundRect">
          <a:avLst>
            <a:gd name="adj" fmla="val 16670"/>
          </a:avLst>
        </a:prstGeom>
        <a:gradFill rotWithShape="1">
          <a:gsLst>
            <a:gs pos="0">
              <a:schemeClr val="accent4">
                <a:tint val="35000"/>
                <a:satMod val="260000"/>
              </a:schemeClr>
            </a:gs>
            <a:gs pos="30000">
              <a:schemeClr val="accent4">
                <a:tint val="38000"/>
                <a:satMod val="260000"/>
              </a:schemeClr>
            </a:gs>
            <a:gs pos="75000">
              <a:schemeClr val="accent4">
                <a:tint val="55000"/>
                <a:satMod val="255000"/>
              </a:schemeClr>
            </a:gs>
            <a:gs pos="100000">
              <a:schemeClr val="accent4">
                <a:tint val="70000"/>
                <a:satMod val="255000"/>
              </a:schemeClr>
            </a:gs>
          </a:gsLst>
          <a:path path="circle">
            <a:fillToRect l="5000" t="100000" r="120000" b="10000"/>
          </a:path>
        </a:gradFill>
        <a:ln w="12700" cap="flat" cmpd="sng" algn="ctr">
          <a:solidFill>
            <a:schemeClr val="accent4">
              <a:shade val="70000"/>
              <a:satMod val="150000"/>
            </a:schemeClr>
          </a:solidFill>
          <a:prstDash val="solid"/>
        </a:ln>
        <a:effectLst>
          <a:outerShdw blurRad="50800" dist="250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Investigación </a:t>
          </a:r>
          <a:r>
            <a:rPr lang="es-EC" sz="1700" kern="1200" dirty="0" err="1" smtClean="0">
              <a:solidFill>
                <a:schemeClr val="tx1"/>
              </a:solidFill>
            </a:rPr>
            <a:t>Insitu</a:t>
          </a:r>
          <a:endParaRPr lang="es-EC" sz="1700" kern="1200" dirty="0">
            <a:solidFill>
              <a:schemeClr val="tx1"/>
            </a:solidFill>
          </a:endParaRPr>
        </a:p>
      </dsp:txBody>
      <dsp:txXfrm>
        <a:off x="4193382" y="3927562"/>
        <a:ext cx="1404785" cy="952381"/>
      </dsp:txXfrm>
    </dsp:sp>
    <dsp:sp modelId="{FDD4F59C-077E-4EB9-82A9-1CB2A6C0D247}">
      <dsp:nvSpPr>
        <dsp:cNvPr id="0" name=""/>
        <dsp:cNvSpPr/>
      </dsp:nvSpPr>
      <dsp:spPr>
        <a:xfrm>
          <a:off x="5649700" y="3976691"/>
          <a:ext cx="1096666" cy="853057"/>
        </a:xfrm>
        <a:prstGeom prst="rect">
          <a:avLst/>
        </a:prstGeom>
        <a:noFill/>
        <a:ln>
          <a:noFill/>
        </a:ln>
        <a:effectLst/>
      </dsp:spPr>
      <dsp:style>
        <a:lnRef idx="0">
          <a:scrgbClr r="0" g="0" b="0"/>
        </a:lnRef>
        <a:fillRef idx="0">
          <a:scrgbClr r="0" g="0" b="0"/>
        </a:fillRef>
        <a:effectRef idx="0">
          <a:scrgbClr r="0" g="0" b="0"/>
        </a:effectRef>
        <a:fontRef idx="minor"/>
      </dsp:style>
    </dsp:sp>
    <dsp:sp modelId="{D50E454D-2E40-4FC2-B14A-0942FAFE80EB}">
      <dsp:nvSpPr>
        <dsp:cNvPr id="0" name=""/>
        <dsp:cNvSpPr/>
      </dsp:nvSpPr>
      <dsp:spPr>
        <a:xfrm>
          <a:off x="5423470" y="5308000"/>
          <a:ext cx="1507849" cy="1055445"/>
        </a:xfrm>
        <a:prstGeom prst="roundRect">
          <a:avLst>
            <a:gd name="adj" fmla="val 16670"/>
          </a:avLst>
        </a:prstGeom>
        <a:gradFill rotWithShape="1">
          <a:gsLst>
            <a:gs pos="0">
              <a:schemeClr val="accent5">
                <a:tint val="35000"/>
                <a:satMod val="260000"/>
              </a:schemeClr>
            </a:gs>
            <a:gs pos="30000">
              <a:schemeClr val="accent5">
                <a:tint val="38000"/>
                <a:satMod val="260000"/>
              </a:schemeClr>
            </a:gs>
            <a:gs pos="75000">
              <a:schemeClr val="accent5">
                <a:tint val="55000"/>
                <a:satMod val="255000"/>
              </a:schemeClr>
            </a:gs>
            <a:gs pos="100000">
              <a:schemeClr val="accent5">
                <a:tint val="70000"/>
                <a:satMod val="25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50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Investigación descriptiva</a:t>
          </a:r>
          <a:endParaRPr lang="es-EC" sz="1700" kern="1200" dirty="0">
            <a:solidFill>
              <a:schemeClr val="tx1"/>
            </a:solidFill>
          </a:endParaRPr>
        </a:p>
      </dsp:txBody>
      <dsp:txXfrm>
        <a:off x="5475002" y="5359532"/>
        <a:ext cx="1404785" cy="952381"/>
      </dsp:txXfrm>
    </dsp:sp>
    <dsp:sp modelId="{38758A0B-8287-4DCF-992A-7C11B248DED2}">
      <dsp:nvSpPr>
        <dsp:cNvPr id="0" name=""/>
        <dsp:cNvSpPr/>
      </dsp:nvSpPr>
      <dsp:spPr>
        <a:xfrm>
          <a:off x="6939091" y="5061644"/>
          <a:ext cx="1277024" cy="124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Se basa a un diagnostico</a:t>
          </a:r>
          <a:endParaRPr lang="es-EC" sz="1400" kern="1200" dirty="0">
            <a:solidFill>
              <a:schemeClr val="tx1"/>
            </a:solidFill>
          </a:endParaRPr>
        </a:p>
      </dsp:txBody>
      <dsp:txXfrm>
        <a:off x="6939091" y="5061644"/>
        <a:ext cx="1277024" cy="1243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FDB44-773B-44C4-8252-F30093B92C29}" type="datetimeFigureOut">
              <a:rPr lang="es-EC" smtClean="0"/>
              <a:t>25/07/2016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B1A9E-AD7D-4767-A39B-5FE075C4499F}" type="slidenum">
              <a:rPr lang="es-EC" smtClean="0"/>
              <a:t>‹Nº›</a:t>
            </a:fld>
            <a:endParaRPr lang="es-EC"/>
          </a:p>
        </p:txBody>
      </p:sp>
    </p:spTree>
    <p:extLst>
      <p:ext uri="{BB962C8B-B14F-4D97-AF65-F5344CB8AC3E}">
        <p14:creationId xmlns:p14="http://schemas.microsoft.com/office/powerpoint/2010/main" val="402798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buAutoNum type="arabicPeriod"/>
            </a:pPr>
            <a:r>
              <a:rPr lang="es-EC" sz="1200" kern="1200" dirty="0" smtClean="0">
                <a:solidFill>
                  <a:schemeClr val="tx1"/>
                </a:solidFill>
                <a:effectLst/>
                <a:latin typeface="+mn-lt"/>
                <a:ea typeface="+mn-ea"/>
                <a:cs typeface="+mn-cs"/>
              </a:rPr>
              <a:t>Las medidas arancelarias sobre las importaciones que se implementaron en el Ecuador en el año 2015 generaron molestias a nivel de empresarios de los sectores afectados. Al mismo tiempo que se emplearon las medidas restrictivas en Ecuador, el país vecino Colombia se veía aventajado por las devaluaciones de su moneda. Por ese motivo y la cercanía del país los ciudadanos optaron por visitar Colombia y adquirir bienes a menor precio, acción que provocó la salida de divisas, contrabando y disminución del comercio ecuatoriano.</a:t>
            </a:r>
          </a:p>
          <a:p>
            <a:pPr marL="228600" indent="-228600">
              <a:buAutoNum type="arabicPeriod"/>
            </a:pPr>
            <a:r>
              <a:rPr lang="es-EC" sz="1200" kern="1200" dirty="0" smtClean="0">
                <a:solidFill>
                  <a:schemeClr val="tx1"/>
                </a:solidFill>
                <a:effectLst/>
                <a:latin typeface="+mn-lt"/>
                <a:ea typeface="+mn-ea"/>
                <a:cs typeface="+mn-cs"/>
              </a:rPr>
              <a:t> Es por esto que es importante analizar el sector de confites ya que no se ha realizado un estudio profundo de este sector, en especial desde la implementación de las salvaguardias del 45% según resolución N°011-2015 emitida por “El Pleno del Comité de Comercio Exterior” el 6 de marzo del 2015. Lo cual tuvo consecuencias en las importaciones aumentando el precio del producto, pero el 29 de abril del 2016 según resolución N° 006-2016 emitida por “El Pleno del Comité de Comercio Exterior”, tuvo un ajuste en el cual se disminuyó el 5% dejando la sobretasa en un 40%. </a:t>
            </a:r>
          </a:p>
          <a:p>
            <a:pPr marL="228600" indent="-228600">
              <a:buAutoNum type="arabicPeriod"/>
            </a:pPr>
            <a:r>
              <a:rPr lang="es-EC" sz="1200" kern="1200" dirty="0" smtClean="0">
                <a:solidFill>
                  <a:schemeClr val="tx1"/>
                </a:solidFill>
                <a:effectLst/>
                <a:latin typeface="+mn-lt"/>
                <a:ea typeface="+mn-ea"/>
                <a:cs typeface="+mn-cs"/>
              </a:rPr>
              <a:t>Es así que es primordial estudiar los cambios que se dieron antes y después de los aranceles y como afectaron a los productos en las perchas. Un estudio que no ha sido enfocado antes genera mucha polémica por el grado de afectación y altos costos que una restricción arancelaria puede generar, en especial si se trata de un producto que no es tradicional y la mayoría de personas no centra su atención en el mismo. </a:t>
            </a:r>
          </a:p>
          <a:p>
            <a:pPr marL="228600" indent="-228600">
              <a:buAutoNum type="arabicPeriod"/>
            </a:pPr>
            <a:r>
              <a:rPr lang="es-EC" sz="1200" kern="1200" dirty="0" smtClean="0">
                <a:solidFill>
                  <a:schemeClr val="tx1"/>
                </a:solidFill>
                <a:effectLst/>
                <a:latin typeface="+mn-lt"/>
                <a:ea typeface="+mn-ea"/>
                <a:cs typeface="+mn-cs"/>
              </a:rPr>
              <a:t> Al estudio se puede realizar varios aportes para su mejoramiento y disminución del impacto arancelario como es el importar confites desde Colombia, por varias razones: la primera es por la devaluación del peso frente al dólar, lo cual provoca un tipo de cambio favorable al comprar; otro punto es el costo del transporte terrestre hacia el Ecuador, también no podemos dejar a un lado el tiempo de tránsito que es de 4 días aproximadamente. Pero el aspecto que más beneficia es el Acuerdo Comercial de la Comunidad Andina (CAN) que el país tiene con Colombia, permitiendo exonerar los impuestos de la mercadería proveniente de los países miembros, pero no de las salvaguardias. Esto ocasiona que el producto sea menos costoso al compararlo con una importación de otro país como la China.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C" sz="1200" kern="1200" dirty="0" smtClean="0">
                <a:solidFill>
                  <a:schemeClr val="tx1"/>
                </a:solidFill>
                <a:effectLst/>
                <a:latin typeface="+mn-lt"/>
                <a:ea typeface="+mn-ea"/>
                <a:cs typeface="+mn-cs"/>
              </a:rPr>
              <a:t>Lo cual beneficia a consumidores por el precio de venta menor, empresarios aumentan el volumen de venta, reducen costos y tiempo y se disminuye el contrabando y la salida de divisas. Por ende, lo que se busca es un escenario de ganar - ganar. El estado por su parte mantiene una economía hasta un punto acertado estable, ya que empresas buscan alternativas y mitigan el impacto y continúan con su fuerza laboral e inversión.</a:t>
            </a:r>
          </a:p>
        </p:txBody>
      </p:sp>
      <p:sp>
        <p:nvSpPr>
          <p:cNvPr id="4" name="3 Marcador de número de diapositiva"/>
          <p:cNvSpPr>
            <a:spLocks noGrp="1"/>
          </p:cNvSpPr>
          <p:nvPr>
            <p:ph type="sldNum" sz="quarter" idx="10"/>
          </p:nvPr>
        </p:nvSpPr>
        <p:spPr/>
        <p:txBody>
          <a:bodyPr/>
          <a:lstStyle/>
          <a:p>
            <a:fld id="{19FB1A9E-AD7D-4767-A39B-5FE075C4499F}" type="slidenum">
              <a:rPr lang="es-EC" smtClean="0"/>
              <a:t>3</a:t>
            </a:fld>
            <a:endParaRPr lang="es-EC"/>
          </a:p>
        </p:txBody>
      </p:sp>
    </p:spTree>
    <p:extLst>
      <p:ext uri="{BB962C8B-B14F-4D97-AF65-F5344CB8AC3E}">
        <p14:creationId xmlns:p14="http://schemas.microsoft.com/office/powerpoint/2010/main" val="3883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a:t>
            </a:r>
            <a:r>
              <a:rPr lang="es-EC" sz="1200" kern="1200" dirty="0" smtClean="0">
                <a:solidFill>
                  <a:schemeClr val="tx1"/>
                </a:solidFill>
                <a:effectLst/>
                <a:latin typeface="+mn-lt"/>
                <a:ea typeface="+mn-ea"/>
                <a:cs typeface="+mn-cs"/>
              </a:rPr>
              <a:t>Lo que menciona anteriormente el autor permite entender y comparar que es más competitivo producir en el mismo territorio un producto, por las ventajas que este ofrece como es generar empleo el cual aporta al crecimiento y desarrollo de la economía, mejora el tiempo de entrega, ayuda a estabilizar la balanza comercial.</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     Cuando se habla de producción nacional es importante que la mano de obra sea competitiva y más barata en relación a la de otros países que producen el mismo bien, esto contribuye en el costo y en el precio de venta al público convirtiéndolo en un producto demandado en el exterior. Sin embargo, el libre comercio se debe llevar a cabo para que el comercio sea más dinámico y flexible para las industrias. </a:t>
            </a:r>
            <a:endParaRPr lang="es-EC" dirty="0"/>
          </a:p>
        </p:txBody>
      </p:sp>
      <p:sp>
        <p:nvSpPr>
          <p:cNvPr id="4" name="3 Marcador de número de diapositiva"/>
          <p:cNvSpPr>
            <a:spLocks noGrp="1"/>
          </p:cNvSpPr>
          <p:nvPr>
            <p:ph type="sldNum" sz="quarter" idx="10"/>
          </p:nvPr>
        </p:nvSpPr>
        <p:spPr/>
        <p:txBody>
          <a:bodyPr/>
          <a:lstStyle/>
          <a:p>
            <a:fld id="{19FB1A9E-AD7D-4767-A39B-5FE075C4499F}" type="slidenum">
              <a:rPr lang="es-EC" smtClean="0"/>
              <a:t>5</a:t>
            </a:fld>
            <a:endParaRPr lang="es-EC"/>
          </a:p>
        </p:txBody>
      </p:sp>
    </p:spTree>
    <p:extLst>
      <p:ext uri="{BB962C8B-B14F-4D97-AF65-F5344CB8AC3E}">
        <p14:creationId xmlns:p14="http://schemas.microsoft.com/office/powerpoint/2010/main" val="356292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 El autor antes mencionado hace referencia a la ventaja competitiva la cual habla de las mejoras que un producto puede tener y que no siempre es necesario que los costos de producción sean bajos. Cuando un producto es novedoso de buena calidad y sobre todo innovador, no basta el precio sino las cualidades que este posee, por lo cual la competencia no es una amenaza ya que las empresas se especializaron en crear el producto.</a:t>
            </a:r>
          </a:p>
          <a:p>
            <a:r>
              <a:rPr lang="es-EC" sz="1200" kern="1200" dirty="0" smtClean="0">
                <a:solidFill>
                  <a:schemeClr val="tx1"/>
                </a:solidFill>
                <a:effectLst/>
                <a:latin typeface="+mn-lt"/>
                <a:ea typeface="+mn-ea"/>
                <a:cs typeface="+mn-cs"/>
              </a:rPr>
              <a:t>2.-  Como menciona el párrafo antes expuesto se puede considerar que los países tienen ciertas ventajas propias ya sean por su especialización en ciertas áreas, mano de obra barata, materia prima de calidad, capital, entre otros. Estos factores inciden en la producción, lo cual es una ventaja sobre los demás. Uno de los factores va a permitir que el país pueda producir, pero como ningún país es autosuficiente, debe recurrir a otros para conseguir los bienes faltantes, es decir importar, dando una ventaja en la cual todo el mundo dinamice su economía, unos de mayor manera que otros por su importancia en los sectores de interés.</a:t>
            </a:r>
            <a:endParaRPr lang="es-EC" dirty="0"/>
          </a:p>
        </p:txBody>
      </p:sp>
      <p:sp>
        <p:nvSpPr>
          <p:cNvPr id="4" name="3 Marcador de número de diapositiva"/>
          <p:cNvSpPr>
            <a:spLocks noGrp="1"/>
          </p:cNvSpPr>
          <p:nvPr>
            <p:ph type="sldNum" sz="quarter" idx="10"/>
          </p:nvPr>
        </p:nvSpPr>
        <p:spPr/>
        <p:txBody>
          <a:bodyPr/>
          <a:lstStyle/>
          <a:p>
            <a:fld id="{19FB1A9E-AD7D-4767-A39B-5FE075C4499F}" type="slidenum">
              <a:rPr lang="es-EC" smtClean="0"/>
              <a:t>6</a:t>
            </a:fld>
            <a:endParaRPr lang="es-EC"/>
          </a:p>
        </p:txBody>
      </p:sp>
    </p:spTree>
    <p:extLst>
      <p:ext uri="{BB962C8B-B14F-4D97-AF65-F5344CB8AC3E}">
        <p14:creationId xmlns:p14="http://schemas.microsoft.com/office/powerpoint/2010/main" val="36123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1.- </a:t>
            </a:r>
            <a:r>
              <a:rPr lang="es-EC" sz="1200" kern="1200" dirty="0" smtClean="0">
                <a:solidFill>
                  <a:schemeClr val="tx1"/>
                </a:solidFill>
                <a:effectLst/>
                <a:latin typeface="+mn-lt"/>
                <a:ea typeface="+mn-ea"/>
                <a:cs typeface="+mn-cs"/>
              </a:rPr>
              <a:t>Para el desarrollo de este proyecto se realizará un enfoque mixto, debido a que este estudio se basará en una investigación cualitativa y cuantitativa; cualitativa debido a la información que no puede ser cuantificable y cuantitativa debido a toda la información estadística recolectada de fuentes de información necesarias para el efecto y que esta información si puede ser cuantificable.</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2.- </a:t>
            </a:r>
            <a:r>
              <a:rPr lang="es-EC" sz="1200" kern="1200" dirty="0" smtClean="0">
                <a:solidFill>
                  <a:schemeClr val="tx1"/>
                </a:solidFill>
                <a:effectLst/>
                <a:latin typeface="+mn-lt"/>
                <a:ea typeface="+mn-ea"/>
                <a:cs typeface="+mn-cs"/>
              </a:rPr>
              <a:t>La presente investigación tiene como finalidad una investigación aplicada, ya que se va recopilar información estadística la cual permitirá analizar el impacto de las medidas de salvaguardias establecidas en el país, las cuales hacen referencia al sector de confites. Esto nos permitirá evaluar el impacto que esta medida tuvo en el sector, definiendo si es un problema en el precio al momento de expedir el producto al público, y mediante el resultado se podrá establecer una alternativa que disminuya el impacto.</a:t>
            </a:r>
          </a:p>
          <a:p>
            <a:endParaRPr lang="es-EC" dirty="0" smtClean="0"/>
          </a:p>
          <a:p>
            <a:endParaRPr lang="es-EC" dirty="0"/>
          </a:p>
        </p:txBody>
      </p:sp>
      <p:sp>
        <p:nvSpPr>
          <p:cNvPr id="4" name="3 Marcador de número de diapositiva"/>
          <p:cNvSpPr>
            <a:spLocks noGrp="1"/>
          </p:cNvSpPr>
          <p:nvPr>
            <p:ph type="sldNum" sz="quarter" idx="10"/>
          </p:nvPr>
        </p:nvSpPr>
        <p:spPr/>
        <p:txBody>
          <a:bodyPr/>
          <a:lstStyle/>
          <a:p>
            <a:fld id="{19FB1A9E-AD7D-4767-A39B-5FE075C4499F}" type="slidenum">
              <a:rPr lang="es-EC" smtClean="0"/>
              <a:t>10</a:t>
            </a:fld>
            <a:endParaRPr lang="es-EC"/>
          </a:p>
        </p:txBody>
      </p:sp>
    </p:spTree>
    <p:extLst>
      <p:ext uri="{BB962C8B-B14F-4D97-AF65-F5344CB8AC3E}">
        <p14:creationId xmlns:p14="http://schemas.microsoft.com/office/powerpoint/2010/main" val="292288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9FB1A9E-AD7D-4767-A39B-5FE075C4499F}" type="slidenum">
              <a:rPr lang="es-EC" smtClean="0"/>
              <a:t>11</a:t>
            </a:fld>
            <a:endParaRPr lang="es-EC"/>
          </a:p>
        </p:txBody>
      </p:sp>
    </p:spTree>
    <p:extLst>
      <p:ext uri="{BB962C8B-B14F-4D97-AF65-F5344CB8AC3E}">
        <p14:creationId xmlns:p14="http://schemas.microsoft.com/office/powerpoint/2010/main" val="110325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9FB1A9E-AD7D-4767-A39B-5FE075C4499F}" type="slidenum">
              <a:rPr lang="es-EC" smtClean="0"/>
              <a:t>34</a:t>
            </a:fld>
            <a:endParaRPr lang="es-EC"/>
          </a:p>
        </p:txBody>
      </p:sp>
    </p:spTree>
    <p:extLst>
      <p:ext uri="{BB962C8B-B14F-4D97-AF65-F5344CB8AC3E}">
        <p14:creationId xmlns:p14="http://schemas.microsoft.com/office/powerpoint/2010/main" val="419978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019CED9-2754-4095-8B25-1D9699A725FA}" type="datetimeFigureOut">
              <a:rPr lang="es-EC" smtClean="0"/>
              <a:t>25/07/2016</a:t>
            </a:fld>
            <a:endParaRPr lang="es-EC"/>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C"/>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F951D0E-AF4B-437B-B283-8150B9A4C9CF}"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19CED9-2754-4095-8B25-1D9699A725FA}" type="datetimeFigureOut">
              <a:rPr lang="es-EC" smtClean="0"/>
              <a:t>25/07/2016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951D0E-AF4B-437B-B283-8150B9A4C9C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19CED9-2754-4095-8B25-1D9699A725FA}" type="datetimeFigureOut">
              <a:rPr lang="es-EC" smtClean="0"/>
              <a:t>25/07/2016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F951D0E-AF4B-437B-B283-8150B9A4C9CF}"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2019CED9-2754-4095-8B25-1D9699A725FA}" type="datetimeFigureOut">
              <a:rPr lang="es-EC" smtClean="0"/>
              <a:t>25/07/2016</a:t>
            </a:fld>
            <a:endParaRPr lang="es-EC"/>
          </a:p>
        </p:txBody>
      </p:sp>
      <p:sp>
        <p:nvSpPr>
          <p:cNvPr id="9" name="8 Marcador de número de diapositiva"/>
          <p:cNvSpPr>
            <a:spLocks noGrp="1"/>
          </p:cNvSpPr>
          <p:nvPr>
            <p:ph type="sldNum" sz="quarter" idx="15"/>
          </p:nvPr>
        </p:nvSpPr>
        <p:spPr/>
        <p:txBody>
          <a:bodyPr rtlCol="0"/>
          <a:lstStyle/>
          <a:p>
            <a:fld id="{2F951D0E-AF4B-437B-B283-8150B9A4C9CF}" type="slidenum">
              <a:rPr lang="es-EC" smtClean="0"/>
              <a:t>‹Nº›</a:t>
            </a:fld>
            <a:endParaRPr lang="es-EC"/>
          </a:p>
        </p:txBody>
      </p:sp>
      <p:sp>
        <p:nvSpPr>
          <p:cNvPr id="10" name="9 Marcador de pie de página"/>
          <p:cNvSpPr>
            <a:spLocks noGrp="1"/>
          </p:cNvSpPr>
          <p:nvPr>
            <p:ph type="ftr" sz="quarter" idx="16"/>
          </p:nvPr>
        </p:nvSpPr>
        <p:spPr/>
        <p:txBody>
          <a:bodyPr rtlCol="0"/>
          <a:lstStyle/>
          <a:p>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019CED9-2754-4095-8B25-1D9699A725FA}" type="datetimeFigureOut">
              <a:rPr lang="es-EC" smtClean="0"/>
              <a:t>25/07/2016</a:t>
            </a:fld>
            <a:endParaRPr lang="es-EC"/>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C"/>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F951D0E-AF4B-437B-B283-8150B9A4C9CF}"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019CED9-2754-4095-8B25-1D9699A725FA}" type="datetimeFigureOut">
              <a:rPr lang="es-EC" smtClean="0"/>
              <a:t>25/07/2016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F951D0E-AF4B-437B-B283-8150B9A4C9CF}" type="slidenum">
              <a:rPr lang="es-EC" smtClean="0"/>
              <a:t>‹Nº›</a:t>
            </a:fld>
            <a:endParaRPr lang="es-EC"/>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019CED9-2754-4095-8B25-1D9699A725FA}" type="datetimeFigureOut">
              <a:rPr lang="es-EC" smtClean="0"/>
              <a:t>25/07/2016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F951D0E-AF4B-437B-B283-8150B9A4C9CF}" type="slidenum">
              <a:rPr lang="es-EC" smtClean="0"/>
              <a:t>‹Nº›</a:t>
            </a:fld>
            <a:endParaRPr lang="es-EC"/>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2019CED9-2754-4095-8B25-1D9699A725FA}" type="datetimeFigureOut">
              <a:rPr lang="es-EC" smtClean="0"/>
              <a:t>25/07/2016</a:t>
            </a:fld>
            <a:endParaRPr lang="es-EC"/>
          </a:p>
        </p:txBody>
      </p:sp>
      <p:sp>
        <p:nvSpPr>
          <p:cNvPr id="7" name="6 Marcador de número de diapositiva"/>
          <p:cNvSpPr>
            <a:spLocks noGrp="1"/>
          </p:cNvSpPr>
          <p:nvPr>
            <p:ph type="sldNum" sz="quarter" idx="11"/>
          </p:nvPr>
        </p:nvSpPr>
        <p:spPr/>
        <p:txBody>
          <a:bodyPr rtlCol="0"/>
          <a:lstStyle/>
          <a:p>
            <a:fld id="{2F951D0E-AF4B-437B-B283-8150B9A4C9CF}" type="slidenum">
              <a:rPr lang="es-EC" smtClean="0"/>
              <a:t>‹Nº›</a:t>
            </a:fld>
            <a:endParaRPr lang="es-EC"/>
          </a:p>
        </p:txBody>
      </p:sp>
      <p:sp>
        <p:nvSpPr>
          <p:cNvPr id="8" name="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19CED9-2754-4095-8B25-1D9699A725FA}" type="datetimeFigureOut">
              <a:rPr lang="es-EC" smtClean="0"/>
              <a:t>25/07/2016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F951D0E-AF4B-437B-B283-8150B9A4C9C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2019CED9-2754-4095-8B25-1D9699A725FA}" type="datetimeFigureOut">
              <a:rPr lang="es-EC" smtClean="0"/>
              <a:t>25/07/2016</a:t>
            </a:fld>
            <a:endParaRPr lang="es-EC"/>
          </a:p>
        </p:txBody>
      </p:sp>
      <p:sp>
        <p:nvSpPr>
          <p:cNvPr id="22" name="21 Marcador de número de diapositiva"/>
          <p:cNvSpPr>
            <a:spLocks noGrp="1"/>
          </p:cNvSpPr>
          <p:nvPr>
            <p:ph type="sldNum" sz="quarter" idx="15"/>
          </p:nvPr>
        </p:nvSpPr>
        <p:spPr/>
        <p:txBody>
          <a:bodyPr rtlCol="0"/>
          <a:lstStyle/>
          <a:p>
            <a:fld id="{2F951D0E-AF4B-437B-B283-8150B9A4C9CF}" type="slidenum">
              <a:rPr lang="es-EC" smtClean="0"/>
              <a:t>‹Nº›</a:t>
            </a:fld>
            <a:endParaRPr lang="es-EC"/>
          </a:p>
        </p:txBody>
      </p:sp>
      <p:sp>
        <p:nvSpPr>
          <p:cNvPr id="23" name="22 Marcador de pie de página"/>
          <p:cNvSpPr>
            <a:spLocks noGrp="1"/>
          </p:cNvSpPr>
          <p:nvPr>
            <p:ph type="ftr" sz="quarter" idx="16"/>
          </p:nvPr>
        </p:nvSpPr>
        <p:spPr/>
        <p:txBody>
          <a:bodyPr rtlCol="0"/>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2019CED9-2754-4095-8B25-1D9699A725FA}" type="datetimeFigureOut">
              <a:rPr lang="es-EC" smtClean="0"/>
              <a:t>25/07/2016</a:t>
            </a:fld>
            <a:endParaRPr lang="es-EC"/>
          </a:p>
        </p:txBody>
      </p:sp>
      <p:sp>
        <p:nvSpPr>
          <p:cNvPr id="18" name="17 Marcador de número de diapositiva"/>
          <p:cNvSpPr>
            <a:spLocks noGrp="1"/>
          </p:cNvSpPr>
          <p:nvPr>
            <p:ph type="sldNum" sz="quarter" idx="11"/>
          </p:nvPr>
        </p:nvSpPr>
        <p:spPr/>
        <p:txBody>
          <a:bodyPr rtlCol="0"/>
          <a:lstStyle/>
          <a:p>
            <a:fld id="{2F951D0E-AF4B-437B-B283-8150B9A4C9CF}" type="slidenum">
              <a:rPr lang="es-EC" smtClean="0"/>
              <a:t>‹Nº›</a:t>
            </a:fld>
            <a:endParaRPr lang="es-EC"/>
          </a:p>
        </p:txBody>
      </p:sp>
      <p:sp>
        <p:nvSpPr>
          <p:cNvPr id="21" name="20 Marcador de pie de página"/>
          <p:cNvSpPr>
            <a:spLocks noGrp="1"/>
          </p:cNvSpPr>
          <p:nvPr>
            <p:ph type="ftr" sz="quarter" idx="12"/>
          </p:nvPr>
        </p:nvSpPr>
        <p:spPr/>
        <p:txBody>
          <a:bodyPr rtlCol="0"/>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019CED9-2754-4095-8B25-1D9699A725FA}" type="datetimeFigureOut">
              <a:rPr lang="es-EC" smtClean="0"/>
              <a:t>25/07/2016</a:t>
            </a:fld>
            <a:endParaRPr lang="es-EC"/>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951D0E-AF4B-437B-B283-8150B9A4C9CF}"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7.xml"/><Relationship Id="rId7" Type="http://schemas.openxmlformats.org/officeDocument/2006/relationships/image" Target="../media/image26.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5.jpe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6093296"/>
            <a:ext cx="7772400" cy="461913"/>
          </a:xfrm>
        </p:spPr>
        <p:txBody>
          <a:bodyPr>
            <a:noAutofit/>
          </a:bodyPr>
          <a:lstStyle/>
          <a:p>
            <a:pPr algn="ctr"/>
            <a:r>
              <a:rPr lang="es-EC" sz="1800" b="1" dirty="0">
                <a:solidFill>
                  <a:schemeClr val="tx1"/>
                </a:solidFill>
                <a:latin typeface="Times New Roman" pitchFamily="18" charset="0"/>
                <a:cs typeface="Times New Roman" pitchFamily="18" charset="0"/>
              </a:rPr>
              <a:t>DEPARTAMENTO DE CIENCIAS ECONOMICAS ADMINISTRATIVAS Y DE COMERCIO</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CARRERA DE COMERCIO EXTERIOR Y NEGOCIOS INTERNACIONALES</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2000" b="1" dirty="0">
                <a:solidFill>
                  <a:schemeClr val="tx1"/>
                </a:solidFill>
                <a:latin typeface="Times New Roman" pitchFamily="18" charset="0"/>
                <a:cs typeface="Times New Roman" pitchFamily="18" charset="0"/>
              </a:rPr>
              <a:t>TRABAJO</a:t>
            </a:r>
            <a:r>
              <a:rPr lang="es-EC" sz="1800" b="1" dirty="0">
                <a:solidFill>
                  <a:schemeClr val="tx1"/>
                </a:solidFill>
                <a:latin typeface="Times New Roman" pitchFamily="18" charset="0"/>
                <a:cs typeface="Times New Roman" pitchFamily="18" charset="0"/>
              </a:rPr>
              <a:t> DE TITULACIÓN, PREVIO A LA OBTENCIÓN DEL TÍTULO DE INGENIERO EN COMERCIO EXTERIOR Y NEGOCIOS INTERNACIONALES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TEMA:</a:t>
            </a:r>
            <a:r>
              <a:rPr lang="es-EC" sz="1800" dirty="0">
                <a:solidFill>
                  <a:schemeClr val="tx1"/>
                </a:solidFill>
                <a:latin typeface="Times New Roman" pitchFamily="18" charset="0"/>
                <a:cs typeface="Times New Roman" pitchFamily="18" charset="0"/>
              </a:rPr>
              <a:t> </a:t>
            </a:r>
            <a:r>
              <a:rPr lang="es-EC" sz="1800" b="1" dirty="0">
                <a:solidFill>
                  <a:schemeClr val="tx1"/>
                </a:solidFill>
                <a:latin typeface="Times New Roman" pitchFamily="18" charset="0"/>
                <a:cs typeface="Times New Roman" pitchFamily="18" charset="0"/>
              </a:rPr>
              <a:t>IMPACTO DE LAS MEDIDAS DE SALVAGUARDIA EN EL SECTOR DE CONFITES ESTUDIO DEL CASO COLOMBIA-ECUADOR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AUTORES:</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 MORALES CUNALATA ALEXANDRA CAROLINA</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JARAMILLO GALLEGO RITA </a:t>
            </a:r>
            <a:r>
              <a:rPr lang="es-EC" sz="1800" b="1" dirty="0" smtClean="0">
                <a:solidFill>
                  <a:schemeClr val="tx1"/>
                </a:solidFill>
                <a:latin typeface="Times New Roman" pitchFamily="18" charset="0"/>
                <a:cs typeface="Times New Roman" pitchFamily="18" charset="0"/>
              </a:rPr>
              <a:t>PAOLA</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 </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r>
              <a:rPr lang="es-EC" sz="1800" b="1" dirty="0">
                <a:solidFill>
                  <a:schemeClr val="tx1"/>
                </a:solidFill>
                <a:latin typeface="Times New Roman" pitchFamily="18" charset="0"/>
                <a:cs typeface="Times New Roman" pitchFamily="18" charset="0"/>
              </a:rPr>
              <a:t>DIRECTOR: MIÑO VILLAREAL CARLOS OSWALDO</a:t>
            </a:r>
            <a:r>
              <a:rPr lang="es-EC" sz="1800" dirty="0">
                <a:solidFill>
                  <a:schemeClr val="tx1"/>
                </a:solidFill>
                <a:latin typeface="Times New Roman" pitchFamily="18" charset="0"/>
                <a:cs typeface="Times New Roman" pitchFamily="18" charset="0"/>
              </a:rPr>
              <a:t/>
            </a:r>
            <a:br>
              <a:rPr lang="es-EC" sz="1800" dirty="0">
                <a:solidFill>
                  <a:schemeClr val="tx1"/>
                </a:solidFill>
                <a:latin typeface="Times New Roman" pitchFamily="18" charset="0"/>
                <a:cs typeface="Times New Roman" pitchFamily="18" charset="0"/>
              </a:rPr>
            </a:br>
            <a:endParaRPr lang="es-EC" sz="1800" dirty="0">
              <a:solidFill>
                <a:schemeClr val="tx1"/>
              </a:solidFill>
              <a:latin typeface="Times New Roman" pitchFamily="18" charset="0"/>
              <a:cs typeface="Times New Roman" pitchFamily="18" charset="0"/>
            </a:endParaRPr>
          </a:p>
        </p:txBody>
      </p:sp>
      <p:pic>
        <p:nvPicPr>
          <p:cNvPr id="4" name="3 Imagen" descr="http://sege.espe.edu.ec/wp-content/uploads/2013/08/cropped-Comunicado-2-1.jpg"/>
          <p:cNvPicPr/>
          <p:nvPr/>
        </p:nvPicPr>
        <p:blipFill rotWithShape="1">
          <a:blip r:embed="rId2">
            <a:extLst>
              <a:ext uri="{28A0092B-C50C-407E-A947-70E740481C1C}">
                <a14:useLocalDpi xmlns:a14="http://schemas.microsoft.com/office/drawing/2010/main" val="0"/>
              </a:ext>
            </a:extLst>
          </a:blip>
          <a:srcRect l="8396" r="7083"/>
          <a:stretch/>
        </p:blipFill>
        <p:spPr bwMode="auto">
          <a:xfrm>
            <a:off x="2781300" y="0"/>
            <a:ext cx="3581400" cy="1224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455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317443468"/>
              </p:ext>
            </p:extLst>
          </p:nvPr>
        </p:nvGraphicFramePr>
        <p:xfrm>
          <a:off x="457200" y="116632"/>
          <a:ext cx="8219256"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sege.espe.edu.ec/wp-content/uploads/2013/08/cropped-Comunicado-2-1.jpg"/>
          <p:cNvPicPr/>
          <p:nvPr/>
        </p:nvPicPr>
        <p:blipFill rotWithShape="1">
          <a:blip r:embed="rId8" cstate="print">
            <a:extLst>
              <a:ext uri="{28A0092B-C50C-407E-A947-70E740481C1C}">
                <a14:useLocalDpi xmlns:a14="http://schemas.microsoft.com/office/drawing/2010/main" val="0"/>
              </a:ext>
            </a:extLst>
          </a:blip>
          <a:srcRect l="8396" r="7083"/>
          <a:stretch/>
        </p:blipFill>
        <p:spPr bwMode="auto">
          <a:xfrm>
            <a:off x="6516216" y="116632"/>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622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708143">
            <a:off x="220578" y="2449179"/>
            <a:ext cx="8290966" cy="1671606"/>
          </a:xfrm>
        </p:spPr>
        <p:txBody>
          <a:bodyPr>
            <a:normAutofit/>
          </a:bodyPr>
          <a:lstStyle/>
          <a:p>
            <a:pPr algn="ctr"/>
            <a:r>
              <a:rPr lang="es-EC" sz="6600" b="1" dirty="0" smtClean="0"/>
              <a:t>Capitulo 3</a:t>
            </a:r>
            <a:endParaRPr lang="es-EC" sz="6600" b="1" dirty="0"/>
          </a:p>
        </p:txBody>
      </p:sp>
      <p:pic>
        <p:nvPicPr>
          <p:cNvPr id="4" name="3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0647"/>
            <a:ext cx="3384376" cy="22236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270" y="4437112"/>
            <a:ext cx="2788606" cy="230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019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81" r="6502"/>
          <a:stretch/>
        </p:blipFill>
        <p:spPr bwMode="auto">
          <a:xfrm>
            <a:off x="1403648" y="332656"/>
            <a:ext cx="6336703" cy="5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6542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22114"/>
          </a:xfrm>
        </p:spPr>
        <p:txBody>
          <a:bodyPr>
            <a:normAutofit/>
          </a:bodyPr>
          <a:lstStyle/>
          <a:p>
            <a:pPr algn="ctr"/>
            <a:r>
              <a:rPr lang="es-EC" sz="2400" b="1" dirty="0" smtClean="0">
                <a:solidFill>
                  <a:schemeClr val="tx1"/>
                </a:solidFill>
              </a:rPr>
              <a:t>PRECIOS DEL BARRIL DE </a:t>
            </a:r>
            <a:br>
              <a:rPr lang="es-EC" sz="2400" b="1" dirty="0" smtClean="0">
                <a:solidFill>
                  <a:schemeClr val="tx1"/>
                </a:solidFill>
              </a:rPr>
            </a:br>
            <a:r>
              <a:rPr lang="es-EC" sz="2400" b="1" dirty="0" smtClean="0">
                <a:solidFill>
                  <a:schemeClr val="tx1"/>
                </a:solidFill>
              </a:rPr>
              <a:t>PETRÓLEO, PERÍODO 2011-2015</a:t>
            </a:r>
            <a:endParaRPr lang="es-EC" sz="2400" b="1" dirty="0">
              <a:solidFill>
                <a:schemeClr val="tx1"/>
              </a:solidFill>
            </a:endParaRPr>
          </a:p>
        </p:txBody>
      </p:sp>
      <p:pic>
        <p:nvPicPr>
          <p:cNvPr id="1638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9098" b="8737"/>
          <a:stretch/>
        </p:blipFill>
        <p:spPr bwMode="auto">
          <a:xfrm>
            <a:off x="683568" y="2062305"/>
            <a:ext cx="718475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7687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056784" cy="5112568"/>
          </a:xfrm>
          <a:prstGeom prst="rect">
            <a:avLst/>
          </a:prstGeom>
          <a:noFill/>
        </p:spPr>
      </p:pic>
      <p:pic>
        <p:nvPicPr>
          <p:cNvPr id="5" name="4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939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075240" cy="922114"/>
          </a:xfrm>
        </p:spPr>
        <p:txBody>
          <a:bodyPr>
            <a:normAutofit/>
          </a:bodyPr>
          <a:lstStyle/>
          <a:p>
            <a:pPr algn="ctr"/>
            <a:r>
              <a:rPr lang="es-EC" sz="2400" b="1" dirty="0" smtClean="0">
                <a:solidFill>
                  <a:schemeClr val="tx1"/>
                </a:solidFill>
              </a:rPr>
              <a:t>REMESAS DE LOS MIGRANTES POR CONTINENTE, PERÍODO 2011-2015</a:t>
            </a:r>
            <a:endParaRPr lang="es-EC" sz="2400" b="1" dirty="0">
              <a:solidFill>
                <a:schemeClr val="tx1"/>
              </a:solidFill>
            </a:endParaRPr>
          </a:p>
        </p:txBody>
      </p:sp>
      <p:pic>
        <p:nvPicPr>
          <p:cNvPr id="1536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185" b="4448"/>
          <a:stretch/>
        </p:blipFill>
        <p:spPr bwMode="auto">
          <a:xfrm>
            <a:off x="1259632" y="1772816"/>
            <a:ext cx="6624736" cy="355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7469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14556" y="188640"/>
            <a:ext cx="5249532" cy="3240360"/>
          </a:xfrm>
          <a:prstGeom prst="rect">
            <a:avLst/>
          </a:prstGeom>
          <a:noFill/>
        </p:spPr>
      </p:pic>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429000"/>
            <a:ext cx="5448796" cy="3240360"/>
          </a:xfrm>
          <a:prstGeom prst="rect">
            <a:avLst/>
          </a:prstGeom>
          <a:noFill/>
        </p:spPr>
      </p:pic>
      <p:pic>
        <p:nvPicPr>
          <p:cNvPr id="4" name="3 Imagen" descr="http://sege.espe.edu.ec/wp-content/uploads/2013/08/cropped-Comunicado-2-1.jpg"/>
          <p:cNvPicPr/>
          <p:nvPr/>
        </p:nvPicPr>
        <p:blipFill rotWithShape="1">
          <a:blip r:embed="rId4"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124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69325"/>
            <a:ext cx="6120680" cy="4968552"/>
          </a:xfrm>
          <a:prstGeom prst="rect">
            <a:avLst/>
          </a:prstGeom>
          <a:noFill/>
        </p:spPr>
      </p:pic>
      <p:pic>
        <p:nvPicPr>
          <p:cNvPr id="5" name="4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7900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2911865352"/>
              </p:ext>
            </p:extLst>
          </p:nvPr>
        </p:nvGraphicFramePr>
        <p:xfrm>
          <a:off x="1331640" y="2060848"/>
          <a:ext cx="6768752" cy="441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7"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0149" b="9119"/>
          <a:stretch/>
        </p:blipFill>
        <p:spPr bwMode="auto">
          <a:xfrm>
            <a:off x="1979712" y="215961"/>
            <a:ext cx="4752528" cy="167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http://sege.espe.edu.ec/wp-content/uploads/2013/08/cropped-Comunicado-2-1.jpg"/>
          <p:cNvPicPr/>
          <p:nvPr/>
        </p:nvPicPr>
        <p:blipFill rotWithShape="1">
          <a:blip r:embed="rId8"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3158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09" r="14305" b="1909"/>
          <a:stretch/>
        </p:blipFill>
        <p:spPr bwMode="auto">
          <a:xfrm>
            <a:off x="1797054" y="938337"/>
            <a:ext cx="5693905" cy="586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09749" y="320776"/>
            <a:ext cx="7344816" cy="646331"/>
          </a:xfrm>
          <a:prstGeom prst="rect">
            <a:avLst/>
          </a:prstGeom>
        </p:spPr>
        <p:txBody>
          <a:bodyPr wrap="square">
            <a:spAutoFit/>
          </a:bodyPr>
          <a:lstStyle/>
          <a:p>
            <a:pPr algn="ctr"/>
            <a:r>
              <a:rPr lang="es-EC" b="1" dirty="0" smtClean="0"/>
              <a:t>PARTICIPACIÓN POR PAÍS SEGÚN </a:t>
            </a:r>
          </a:p>
          <a:p>
            <a:pPr algn="ctr"/>
            <a:r>
              <a:rPr lang="es-EC" b="1" dirty="0" smtClean="0"/>
              <a:t>PARTIDA 1704.90.10</a:t>
            </a:r>
            <a:endParaRPr lang="es-EC" b="1" dirty="0"/>
          </a:p>
        </p:txBody>
      </p:sp>
      <p:pic>
        <p:nvPicPr>
          <p:cNvPr id="7" name="6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1891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728150">
            <a:off x="605191" y="2655844"/>
            <a:ext cx="7659077" cy="1279595"/>
          </a:xfrm>
        </p:spPr>
        <p:txBody>
          <a:bodyPr>
            <a:noAutofit/>
          </a:bodyPr>
          <a:lstStyle/>
          <a:p>
            <a:pPr algn="ctr"/>
            <a:r>
              <a:rPr lang="es-EC" sz="6200" b="1" dirty="0" smtClean="0"/>
              <a:t>INTRODUCCIÓN</a:t>
            </a:r>
            <a:endParaRPr lang="es-EC" sz="6200" b="1" dirty="0"/>
          </a:p>
        </p:txBody>
      </p:sp>
      <p:sp>
        <p:nvSpPr>
          <p:cNvPr id="3" name="AutoShape 2" descr="Resultado de imagen de ARANC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4" name="AutoShape 4" descr="Resultado de imagen de ARANC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6" descr="Resultado de imagen de ARANC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65138"/>
            <a:ext cx="3752350" cy="173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208134"/>
            <a:ext cx="2780531" cy="24547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descr="http://sege.espe.edu.ec/wp-content/uploads/2013/08/cropped-Comunicado-2-1.jpg"/>
          <p:cNvPicPr/>
          <p:nvPr/>
        </p:nvPicPr>
        <p:blipFill rotWithShape="1">
          <a:blip r:embed="rId4"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360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7704856" cy="5040560"/>
          </a:xfrm>
          <a:prstGeom prst="rect">
            <a:avLst/>
          </a:prstGeom>
          <a:noFill/>
        </p:spPr>
      </p:pic>
      <p:pic>
        <p:nvPicPr>
          <p:cNvPr id="5" name="4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4472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4" t="-2297" r="20537" b="2297"/>
          <a:stretch/>
        </p:blipFill>
        <p:spPr bwMode="auto">
          <a:xfrm>
            <a:off x="1763688" y="1052736"/>
            <a:ext cx="5400600" cy="547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43608" y="373306"/>
            <a:ext cx="7066834" cy="646331"/>
          </a:xfrm>
          <a:prstGeom prst="rect">
            <a:avLst/>
          </a:prstGeom>
        </p:spPr>
        <p:txBody>
          <a:bodyPr wrap="square">
            <a:spAutoFit/>
          </a:bodyPr>
          <a:lstStyle/>
          <a:p>
            <a:pPr algn="ctr"/>
            <a:r>
              <a:rPr lang="es-EC" b="1" dirty="0" smtClean="0"/>
              <a:t>PARTICIPACIÓN POR PAÍS SEGÚN </a:t>
            </a:r>
          </a:p>
          <a:p>
            <a:pPr algn="ctr"/>
            <a:r>
              <a:rPr lang="es-EC" b="1" dirty="0" smtClean="0"/>
              <a:t>PARTIDA 1704.90.90</a:t>
            </a:r>
            <a:endParaRPr lang="es-EC" b="1" dirty="0"/>
          </a:p>
        </p:txBody>
      </p:sp>
      <p:pic>
        <p:nvPicPr>
          <p:cNvPr id="7" name="6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185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8345" y="908720"/>
            <a:ext cx="7704856" cy="4824535"/>
          </a:xfrm>
          <a:prstGeom prst="rect">
            <a:avLst/>
          </a:prstGeom>
          <a:noFill/>
        </p:spPr>
      </p:pic>
      <p:pic>
        <p:nvPicPr>
          <p:cNvPr id="5" name="4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748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622764"/>
            <a:ext cx="8136905" cy="36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39551" y="566055"/>
            <a:ext cx="7632848" cy="646331"/>
          </a:xfrm>
          <a:prstGeom prst="rect">
            <a:avLst/>
          </a:prstGeom>
        </p:spPr>
        <p:txBody>
          <a:bodyPr wrap="square">
            <a:spAutoFit/>
          </a:bodyPr>
          <a:lstStyle/>
          <a:p>
            <a:pPr algn="ctr"/>
            <a:r>
              <a:rPr lang="es-EC" b="1" dirty="0" smtClean="0"/>
              <a:t>DESARROLLO IMPORTACIONES DEL </a:t>
            </a:r>
          </a:p>
          <a:p>
            <a:pPr algn="ctr"/>
            <a:r>
              <a:rPr lang="es-EC" b="1" dirty="0" smtClean="0"/>
              <a:t>ECUADOR PARTIDA 1704.90.10</a:t>
            </a:r>
            <a:endParaRPr lang="es-EC" b="1" dirty="0"/>
          </a:p>
        </p:txBody>
      </p:sp>
      <p:pic>
        <p:nvPicPr>
          <p:cNvPr id="7" name="6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9014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33506" y="192000"/>
            <a:ext cx="5202590" cy="3381016"/>
          </a:xfrm>
          <a:prstGeom prst="rect">
            <a:avLst/>
          </a:prstGeom>
          <a:noFill/>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573016"/>
            <a:ext cx="5160764" cy="3115940"/>
          </a:xfrm>
          <a:prstGeom prst="rect">
            <a:avLst/>
          </a:prstGeom>
          <a:noFill/>
        </p:spPr>
      </p:pic>
      <p:pic>
        <p:nvPicPr>
          <p:cNvPr id="6" name="5 Imagen" descr="http://sege.espe.edu.ec/wp-content/uploads/2013/08/cropped-Comunicado-2-1.jpg"/>
          <p:cNvPicPr/>
          <p:nvPr/>
        </p:nvPicPr>
        <p:blipFill rotWithShape="1">
          <a:blip r:embed="rId4"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5165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147248" cy="778098"/>
          </a:xfrm>
        </p:spPr>
        <p:txBody>
          <a:bodyPr>
            <a:noAutofit/>
          </a:bodyPr>
          <a:lstStyle/>
          <a:p>
            <a:pPr algn="ctr"/>
            <a:r>
              <a:rPr lang="es-EC" sz="1800" b="1" dirty="0" smtClean="0">
                <a:solidFill>
                  <a:schemeClr val="tx1"/>
                </a:solidFill>
              </a:rPr>
              <a:t>DESARROLLO IMPORTACIONES DEL </a:t>
            </a:r>
            <a:br>
              <a:rPr lang="es-EC" sz="1800" b="1" dirty="0" smtClean="0">
                <a:solidFill>
                  <a:schemeClr val="tx1"/>
                </a:solidFill>
              </a:rPr>
            </a:br>
            <a:r>
              <a:rPr lang="es-EC" sz="1800" b="1" dirty="0" smtClean="0">
                <a:solidFill>
                  <a:schemeClr val="tx1"/>
                </a:solidFill>
              </a:rPr>
              <a:t>ECUADOR </a:t>
            </a:r>
            <a:r>
              <a:rPr lang="es-EC" sz="1800" b="1" dirty="0">
                <a:solidFill>
                  <a:schemeClr val="tx1"/>
                </a:solidFill>
              </a:rPr>
              <a:t> </a:t>
            </a:r>
            <a:r>
              <a:rPr lang="es-EC" sz="1800" b="1" dirty="0" smtClean="0">
                <a:solidFill>
                  <a:schemeClr val="tx1"/>
                </a:solidFill>
              </a:rPr>
              <a:t>PARTIDA 1704.90.90</a:t>
            </a:r>
            <a:br>
              <a:rPr lang="es-EC" sz="1800" b="1" dirty="0" smtClean="0">
                <a:solidFill>
                  <a:schemeClr val="tx1"/>
                </a:solidFill>
              </a:rPr>
            </a:br>
            <a:endParaRPr lang="es-EC" sz="1800" b="1" dirty="0">
              <a:solidFill>
                <a:schemeClr val="tx1"/>
              </a:solidFill>
            </a:endParaRPr>
          </a:p>
        </p:txBody>
      </p:sp>
      <p:pic>
        <p:nvPicPr>
          <p:cNvPr id="1228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18"/>
          <a:stretch/>
        </p:blipFill>
        <p:spPr bwMode="auto">
          <a:xfrm>
            <a:off x="827584" y="1484784"/>
            <a:ext cx="7416824" cy="419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7555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7000"/>
            <a:ext cx="5472608" cy="3518024"/>
          </a:xfrm>
          <a:prstGeom prst="rect">
            <a:avLst/>
          </a:prstGeom>
          <a:noFill/>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645024"/>
            <a:ext cx="4795391" cy="3212976"/>
          </a:xfrm>
          <a:prstGeom prst="rect">
            <a:avLst/>
          </a:prstGeom>
          <a:noFill/>
        </p:spPr>
      </p:pic>
      <p:pic>
        <p:nvPicPr>
          <p:cNvPr id="6" name="5 Imagen" descr="http://sege.espe.edu.ec/wp-content/uploads/2013/08/cropped-Comunicado-2-1.jpg"/>
          <p:cNvPicPr/>
          <p:nvPr/>
        </p:nvPicPr>
        <p:blipFill rotWithShape="1">
          <a:blip r:embed="rId4"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2970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768" y="647333"/>
            <a:ext cx="7467600" cy="706090"/>
          </a:xfrm>
        </p:spPr>
        <p:txBody>
          <a:bodyPr>
            <a:normAutofit fontScale="90000"/>
          </a:bodyPr>
          <a:lstStyle/>
          <a:p>
            <a:pPr algn="ctr"/>
            <a:r>
              <a:rPr lang="es-EC" sz="2000" b="1" dirty="0" smtClean="0">
                <a:solidFill>
                  <a:schemeClr val="tx1"/>
                </a:solidFill>
              </a:rPr>
              <a:t>COTIZACIÓN DEL PESO </a:t>
            </a:r>
            <a:br>
              <a:rPr lang="es-EC" sz="2000" b="1" dirty="0" smtClean="0">
                <a:solidFill>
                  <a:schemeClr val="tx1"/>
                </a:solidFill>
              </a:rPr>
            </a:br>
            <a:r>
              <a:rPr lang="es-EC" sz="2000" b="1" dirty="0" smtClean="0">
                <a:solidFill>
                  <a:schemeClr val="tx1"/>
                </a:solidFill>
              </a:rPr>
              <a:t>COLOMBIANO  EN RELACIÓN AL DÓLAR ESTADOUNIDENSE ANUAL</a:t>
            </a:r>
            <a:r>
              <a:rPr lang="es-EC" dirty="0">
                <a:solidFill>
                  <a:schemeClr val="tx1"/>
                </a:solidFill>
              </a:rPr>
              <a:t/>
            </a:r>
            <a:br>
              <a:rPr lang="es-EC" dirty="0">
                <a:solidFill>
                  <a:schemeClr val="tx1"/>
                </a:solidFill>
              </a:rPr>
            </a:br>
            <a:endParaRPr lang="es-EC" dirty="0">
              <a:solidFill>
                <a:schemeClr val="tx1"/>
              </a:solidFill>
            </a:endParaRPr>
          </a:p>
        </p:txBody>
      </p:sp>
      <p:pic>
        <p:nvPicPr>
          <p:cNvPr id="1331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097"/>
          <a:stretch/>
        </p:blipFill>
        <p:spPr bwMode="auto">
          <a:xfrm>
            <a:off x="2339752" y="1000378"/>
            <a:ext cx="4896544" cy="191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905231"/>
            <a:ext cx="6048672" cy="3692121"/>
          </a:xfrm>
          <a:prstGeom prst="rect">
            <a:avLst/>
          </a:prstGeom>
          <a:noFill/>
        </p:spPr>
      </p:pic>
      <p:pic>
        <p:nvPicPr>
          <p:cNvPr id="7" name="6 Imagen" descr="http://sege.espe.edu.ec/wp-content/uploads/2013/08/cropped-Comunicado-2-1.jpg"/>
          <p:cNvPicPr/>
          <p:nvPr/>
        </p:nvPicPr>
        <p:blipFill rotWithShape="1">
          <a:blip r:embed="rId4"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0023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047" y="404664"/>
            <a:ext cx="7467600" cy="1143000"/>
          </a:xfrm>
        </p:spPr>
        <p:txBody>
          <a:bodyPr>
            <a:noAutofit/>
          </a:bodyPr>
          <a:lstStyle/>
          <a:p>
            <a:pPr algn="ctr"/>
            <a:r>
              <a:rPr lang="es-EC" sz="2000" b="1" dirty="0" smtClean="0">
                <a:solidFill>
                  <a:schemeClr val="tx1"/>
                </a:solidFill>
              </a:rPr>
              <a:t>VENTAJAS Y DESVENTAJAS DE LA APLICACIÓN DE LA SALVAGUARDIA PARA EL SECTOR CONFITERO</a:t>
            </a:r>
            <a:endParaRPr lang="es-EC" sz="2000" b="1" dirty="0">
              <a:solidFill>
                <a:schemeClr val="tx1"/>
              </a:solidFill>
            </a:endParaRPr>
          </a:p>
        </p:txBody>
      </p:sp>
      <p:pic>
        <p:nvPicPr>
          <p:cNvPr id="1843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932" b="6645"/>
          <a:stretch/>
        </p:blipFill>
        <p:spPr bwMode="auto">
          <a:xfrm>
            <a:off x="611560" y="2012714"/>
            <a:ext cx="73623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5308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066130"/>
          </a:xfrm>
        </p:spPr>
        <p:txBody>
          <a:bodyPr>
            <a:normAutofit/>
          </a:bodyPr>
          <a:lstStyle/>
          <a:p>
            <a:pPr algn="ctr"/>
            <a:r>
              <a:rPr lang="es-EC" sz="2400" b="1" dirty="0" smtClean="0">
                <a:solidFill>
                  <a:schemeClr val="tx1"/>
                </a:solidFill>
              </a:rPr>
              <a:t>PARTICIPACIÓN EMPRESAS PRODUCTORAS DE CONFITES</a:t>
            </a:r>
            <a:endParaRPr lang="es-EC" sz="2400" b="1" dirty="0">
              <a:solidFill>
                <a:schemeClr val="tx1"/>
              </a:solidFill>
            </a:endParaRPr>
          </a:p>
        </p:txBody>
      </p:sp>
      <p:pic>
        <p:nvPicPr>
          <p:cNvPr id="1945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138" b="7048"/>
          <a:stretch/>
        </p:blipFill>
        <p:spPr bwMode="auto">
          <a:xfrm>
            <a:off x="1350610" y="2132856"/>
            <a:ext cx="6048671" cy="291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888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extLst>
              <p:ext uri="{D42A27DB-BD31-4B8C-83A1-F6EECF244321}">
                <p14:modId xmlns:p14="http://schemas.microsoft.com/office/powerpoint/2010/main" val="2442318288"/>
              </p:ext>
            </p:extLst>
          </p:nvPr>
        </p:nvGraphicFramePr>
        <p:xfrm>
          <a:off x="179512" y="422323"/>
          <a:ext cx="8568952" cy="631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sege.espe.edu.ec/wp-content/uploads/2013/08/cropped-Comunicado-2-1.jpg"/>
          <p:cNvPicPr/>
          <p:nvPr/>
        </p:nvPicPr>
        <p:blipFill rotWithShape="1">
          <a:blip r:embed="rId8"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3610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484" b="6047"/>
          <a:stretch/>
        </p:blipFill>
        <p:spPr bwMode="auto">
          <a:xfrm>
            <a:off x="467544" y="1124744"/>
            <a:ext cx="383941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699792" y="3789040"/>
            <a:ext cx="3214341" cy="369332"/>
          </a:xfrm>
          <a:prstGeom prst="rect">
            <a:avLst/>
          </a:prstGeom>
        </p:spPr>
        <p:txBody>
          <a:bodyPr wrap="none">
            <a:spAutoFit/>
          </a:bodyPr>
          <a:lstStyle/>
          <a:p>
            <a:r>
              <a:rPr lang="es-EC" b="1" dirty="0" smtClean="0"/>
              <a:t>MARGEN DE GANANCIA</a:t>
            </a:r>
            <a:endParaRPr lang="es-EC" b="1"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597"/>
          <a:stretch/>
        </p:blipFill>
        <p:spPr bwMode="auto">
          <a:xfrm>
            <a:off x="1547664" y="4437112"/>
            <a:ext cx="5672260" cy="136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59" b="7096"/>
          <a:stretch/>
        </p:blipFill>
        <p:spPr bwMode="auto">
          <a:xfrm>
            <a:off x="4306962" y="1124744"/>
            <a:ext cx="4464496" cy="22322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descr="http://sege.espe.edu.ec/wp-content/uploads/2013/08/cropped-Comunicado-2-1.jpg"/>
          <p:cNvPicPr/>
          <p:nvPr/>
        </p:nvPicPr>
        <p:blipFill rotWithShape="1">
          <a:blip r:embed="rId5"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491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78" y="548680"/>
            <a:ext cx="7467600" cy="995315"/>
          </a:xfrm>
        </p:spPr>
        <p:txBody>
          <a:bodyPr>
            <a:normAutofit fontScale="90000"/>
          </a:bodyPr>
          <a:lstStyle/>
          <a:p>
            <a:pPr algn="ctr"/>
            <a:r>
              <a:rPr lang="es-EC" sz="2400" b="1" dirty="0" smtClean="0">
                <a:solidFill>
                  <a:schemeClr val="tx1"/>
                </a:solidFill>
              </a:rPr>
              <a:t>IMPORTACIÓN DE CONFITES EMPRESA CONFITECA. PARTIDA 1704.90.90.-COLOMBIA</a:t>
            </a:r>
            <a:endParaRPr lang="es-EC" sz="2400" b="1" dirty="0">
              <a:solidFill>
                <a:schemeClr val="tx1"/>
              </a:solidFill>
            </a:endParaRPr>
          </a:p>
        </p:txBody>
      </p:sp>
      <p:pic>
        <p:nvPicPr>
          <p:cNvPr id="2150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3" t="166" r="12423" b="5026"/>
          <a:stretch/>
        </p:blipFill>
        <p:spPr bwMode="auto">
          <a:xfrm>
            <a:off x="1547664" y="1628800"/>
            <a:ext cx="565917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6681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7467600" cy="1143000"/>
          </a:xfrm>
        </p:spPr>
        <p:txBody>
          <a:bodyPr>
            <a:normAutofit/>
          </a:bodyPr>
          <a:lstStyle/>
          <a:p>
            <a:pPr algn="ctr"/>
            <a:r>
              <a:rPr lang="es-EC" sz="2400" b="1" dirty="0" smtClean="0">
                <a:solidFill>
                  <a:schemeClr val="tx1"/>
                </a:solidFill>
              </a:rPr>
              <a:t>IMPORTACIÓN DE CONFITES EMPRESA CONFITECA. PARTIDA 1704.90.90.-CHINA</a:t>
            </a:r>
            <a:endParaRPr lang="es-EC" sz="2400" b="1" dirty="0">
              <a:solidFill>
                <a:schemeClr val="tx1"/>
              </a:solidFill>
            </a:endParaRPr>
          </a:p>
        </p:txBody>
      </p:sp>
      <p:pic>
        <p:nvPicPr>
          <p:cNvPr id="2252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163" b="5836"/>
          <a:stretch/>
        </p:blipFill>
        <p:spPr bwMode="auto">
          <a:xfrm>
            <a:off x="1691680" y="1628800"/>
            <a:ext cx="5112568" cy="47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070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332656"/>
            <a:ext cx="8064896" cy="6141296"/>
          </a:xfrm>
        </p:spPr>
        <p:txBody>
          <a:bodyPr>
            <a:normAutofit fontScale="55000" lnSpcReduction="20000"/>
          </a:bodyPr>
          <a:lstStyle/>
          <a:p>
            <a:pPr marL="0" indent="0">
              <a:buNone/>
            </a:pPr>
            <a:r>
              <a:rPr lang="es-EC" sz="3300" b="1" dirty="0"/>
              <a:t>Conclusiones</a:t>
            </a:r>
          </a:p>
          <a:p>
            <a:pPr marL="0" indent="0">
              <a:buNone/>
            </a:pPr>
            <a:r>
              <a:rPr lang="es-EC" dirty="0"/>
              <a:t> </a:t>
            </a:r>
          </a:p>
          <a:p>
            <a:pPr algn="just"/>
            <a:r>
              <a:rPr lang="es-EC" dirty="0"/>
              <a:t>     En el año 2015, en la economía ecuatoriana evidenciaron los primeros efectos de la crisis internacional, debido a la reducción de las exportaciones en general, así como  por la caída internacional del precio del barril de petróleo, bien del que el país depende para mejorar su economía, disminución de remesas de los migrantes, factores que han incidido en el déficit de la balanza comercial; por lo cual el Gobierno Nacional decidió aplicar una medida transitoria de salvaguardias a ciertos productos, dentro de la lista que emitió el Gobierno se encuentran los confites con una sobretasa del 45% que afecta a la industria confitera, disminuyendo o muchas veces retirando productos de las perchas. </a:t>
            </a:r>
            <a:endParaRPr lang="es-EC" dirty="0" smtClean="0"/>
          </a:p>
          <a:p>
            <a:endParaRPr lang="es-EC" dirty="0" smtClean="0"/>
          </a:p>
          <a:p>
            <a:pPr algn="just"/>
            <a:r>
              <a:rPr lang="es-EC" dirty="0" smtClean="0"/>
              <a:t>     </a:t>
            </a:r>
            <a:r>
              <a:rPr lang="es-EC" dirty="0"/>
              <a:t>Los confites en los últimos 5 años han tenido gran variación, en el 2011 el país aplico una medida de salvaguardias para mejorar la balanza comercial lo cual dio resultado en relación a las partidas 1704.90.10 y 1704.90.90 objetos del estudio, sin embargo una vez retirada la medida las importaciones volvieron a su crecer, lo mismo sucede en el 2015, al término de las salvaguardias las importaciones van a seguir su ritmo hasta que se vuelva a aplicar nuevamente sobretasas arancelarias. </a:t>
            </a:r>
          </a:p>
          <a:p>
            <a:endParaRPr lang="es-EC" dirty="0"/>
          </a:p>
          <a:p>
            <a:pPr algn="just"/>
            <a:r>
              <a:rPr lang="es-EC" dirty="0"/>
              <a:t>     Dentro de los 5 años tanto de las importaciones de los países de procedencia como de origen Colombia es el principal país que nos provee de confites, esta preferencia se da por el tránsito corto, las preferencias arancelarias que tienen entre ambos países “Acuerdo de la Comunidad Andina de Naciones CAN”, y costos logísticos. China también es uno de los principales países que proveen al Ecuador esta preferencia se da por la mano de obra barata, los costos logísticos no son tan altos en ciertas temporadas, lo cual permite que las empresas planifiquen mejor e importen de este país ya que el tiempo de tránsito es alto.</a:t>
            </a:r>
          </a:p>
          <a:p>
            <a:endParaRPr lang="es-EC" dirty="0"/>
          </a:p>
          <a:p>
            <a:pPr algn="just"/>
            <a:r>
              <a:rPr lang="es-EC" dirty="0"/>
              <a:t>     La economía ecuatoriana, se ha caracterizado siempre por depender económicamente del petróleo y las materias primas, que evidencian un modelo concentrador con un deterioro de los términos de intercambio en un mercado mundial cada vez más avanzado y con altos procesos de tecnificación, donde es evidente que Ecuador presenta una gran debilidad. Por lo cual la industria debería industrializarse para mejorar tiempos y disminuir costos, logrando aumentar la producción nacional, mejorando la matriz productiva. </a:t>
            </a:r>
          </a:p>
          <a:p>
            <a:endParaRPr lang="es-EC" dirty="0"/>
          </a:p>
        </p:txBody>
      </p:sp>
      <p:pic>
        <p:nvPicPr>
          <p:cNvPr id="4" name="3 Imagen" descr="http://sege.espe.edu.ec/wp-content/uploads/2013/08/cropped-Comunicado-2-1.jpg"/>
          <p:cNvPicPr/>
          <p:nvPr/>
        </p:nvPicPr>
        <p:blipFill rotWithShape="1">
          <a:blip r:embed="rId2" cstate="print">
            <a:extLst>
              <a:ext uri="{28A0092B-C50C-407E-A947-70E740481C1C}">
                <a14:useLocalDpi xmlns:a14="http://schemas.microsoft.com/office/drawing/2010/main" val="0"/>
              </a:ext>
            </a:extLst>
          </a:blip>
          <a:srcRect l="8396" r="7083"/>
          <a:stretch/>
        </p:blipFill>
        <p:spPr bwMode="auto">
          <a:xfrm>
            <a:off x="7020272" y="7937"/>
            <a:ext cx="2100844" cy="756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8431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8363272" cy="6141296"/>
          </a:xfrm>
        </p:spPr>
        <p:txBody>
          <a:bodyPr>
            <a:normAutofit fontScale="55000" lnSpcReduction="20000"/>
          </a:bodyPr>
          <a:lstStyle/>
          <a:p>
            <a:pPr marL="0" indent="0">
              <a:buNone/>
            </a:pPr>
            <a:r>
              <a:rPr lang="es-EC" sz="2500" b="1" dirty="0" smtClean="0"/>
              <a:t>Recomendaciones</a:t>
            </a:r>
          </a:p>
          <a:p>
            <a:pPr marL="0" indent="0">
              <a:buNone/>
            </a:pPr>
            <a:endParaRPr lang="es-EC" sz="2500" dirty="0" smtClean="0"/>
          </a:p>
          <a:p>
            <a:pPr algn="just"/>
            <a:r>
              <a:rPr lang="es-EC" sz="2500" dirty="0" smtClean="0"/>
              <a:t>Una </a:t>
            </a:r>
            <a:r>
              <a:rPr lang="es-EC" sz="2500" dirty="0"/>
              <a:t>medida de salvaguardia no puede ser considerada como una solución potencial para el problema de crisis que pueda presentar, y  a su vez, el gobierno central tendrá que ajustar su nivel de gasto, y optimizar los recursos obtenidos por préstamos internacionales, ya que muchas veces el Gobierno gasta mucho más de lo que en realidad tiene. Una buena planificación permitiría mejorar la economía. Es hora de que Ecuador deje de ser un país que exporte netamente materias primas y petróleo, debe tecnificar procesos, adaptarse rápidamente a los procesos tecnológicos y dar valor agregado a las materias primas, dejas de exportar productos tradicionales y repotenciar productos no tradicionales.</a:t>
            </a:r>
          </a:p>
          <a:p>
            <a:endParaRPr lang="es-EC" sz="2500" dirty="0"/>
          </a:p>
          <a:p>
            <a:pPr algn="just"/>
            <a:r>
              <a:rPr lang="es-EC" sz="2500" dirty="0"/>
              <a:t>     La idea de matriz productiva es buena, pero no solo basta con que se haya dado la idea, sino se debe impulsar a la transformación de los diversos sectores de la economía del país, para que apliquen este concepto, además de comprender que no solo será beneficioso para estos sectores sino para toda la economía ecuatoriana pudiendo equilibrar la balanza comercial. El incentivo que se dio para las exportaciones “</a:t>
            </a:r>
            <a:r>
              <a:rPr lang="es-EC" sz="2500" dirty="0" err="1"/>
              <a:t>DrawBack</a:t>
            </a:r>
            <a:r>
              <a:rPr lang="es-EC" sz="2500" dirty="0"/>
              <a:t>” debe ser más flexible y dinámico permitiendo que las empresas sientan mayor facilidad en esta devolución, los trámites no deberían ser tan costosos, deberían darse en el menor tiempo posible.</a:t>
            </a:r>
          </a:p>
          <a:p>
            <a:endParaRPr lang="es-EC" sz="2500" dirty="0"/>
          </a:p>
          <a:p>
            <a:pPr algn="just"/>
            <a:r>
              <a:rPr lang="es-EC" sz="2500" dirty="0"/>
              <a:t>     Las empresas que producen confites deben tecnificarse, mejorar los procesos en tiempos y costos permitiendo que los productos sean más rentables e incentiven la producción nacional, con lo cual disminuya la salida de divisas del país, a la vez mejora la industria manufacturera la cual es fundamental para el desarrollo del económico del Ecuador.</a:t>
            </a:r>
          </a:p>
          <a:p>
            <a:endParaRPr lang="es-EC" sz="2500" dirty="0"/>
          </a:p>
          <a:p>
            <a:pPr algn="just"/>
            <a:r>
              <a:rPr lang="es-EC" sz="2500" dirty="0"/>
              <a:t>     Se debe aprovechar la vigencia de los acuerdos comerciales que mantiene el país para decidir sobre las importaciones que se vayan a realizar, analizar los distintos puntos o factores a la hora de realizar una importación, como se lo hizo en este estudio. Con lo cual se debe considerar importar insumos o productos que no sean producidos por el país, lo cual ayuda a la producción nacional y se consume lo primero lo nuestro.</a:t>
            </a:r>
          </a:p>
          <a:p>
            <a:endParaRPr lang="es-EC" dirty="0"/>
          </a:p>
        </p:txBody>
      </p:sp>
      <p:pic>
        <p:nvPicPr>
          <p:cNvPr id="4" name="3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6858000" y="7937"/>
            <a:ext cx="2263116" cy="712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3451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lidesharecdn.com/diap-160414025258/95/diap-interrelacin-regmenes-aduanerosclase-3-1-35-638.jpg?cb=1460602414"/>
          <p:cNvPicPr>
            <a:picLocks noChangeAspect="1" noChangeArrowheads="1"/>
          </p:cNvPicPr>
          <p:nvPr/>
        </p:nvPicPr>
        <p:blipFill rotWithShape="1">
          <a:blip r:embed="rId2">
            <a:extLst>
              <a:ext uri="{28A0092B-C50C-407E-A947-70E740481C1C}">
                <a14:useLocalDpi xmlns:a14="http://schemas.microsoft.com/office/drawing/2010/main" val="0"/>
              </a:ext>
            </a:extLst>
          </a:blip>
          <a:srcRect b="1259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http://sege.espe.edu.ec/wp-content/uploads/2013/08/cropped-Comunicado-2-1.jpg"/>
          <p:cNvPicPr/>
          <p:nvPr/>
        </p:nvPicPr>
        <p:blipFill rotWithShape="1">
          <a:blip r:embed="rId3" cstate="print">
            <a:extLst>
              <a:ext uri="{28A0092B-C50C-407E-A947-70E740481C1C}">
                <a14:useLocalDpi xmlns:a14="http://schemas.microsoft.com/office/drawing/2010/main" val="0"/>
              </a:ext>
            </a:extLst>
          </a:blip>
          <a:srcRect l="8396" r="7083"/>
          <a:stretch/>
        </p:blipFill>
        <p:spPr bwMode="auto">
          <a:xfrm>
            <a:off x="3376761" y="27678"/>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19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708143">
            <a:off x="220578" y="2449179"/>
            <a:ext cx="8290966" cy="1671606"/>
          </a:xfrm>
        </p:spPr>
        <p:txBody>
          <a:bodyPr>
            <a:normAutofit/>
          </a:bodyPr>
          <a:lstStyle/>
          <a:p>
            <a:pPr algn="ctr"/>
            <a:r>
              <a:rPr lang="es-EC" sz="6600" b="1" dirty="0" smtClean="0"/>
              <a:t>Capitulo 1</a:t>
            </a:r>
            <a:endParaRPr lang="es-EC" sz="6600" b="1" dirty="0"/>
          </a:p>
        </p:txBody>
      </p:sp>
      <p:pic>
        <p:nvPicPr>
          <p:cNvPr id="4" name="3 Imagen" descr="http://sege.espe.edu.ec/wp-content/uploads/2013/08/cropped-Comunicado-2-1.jpg"/>
          <p:cNvPicPr/>
          <p:nvPr/>
        </p:nvPicPr>
        <p:blipFill rotWithShape="1">
          <a:blip r:embed="rId2"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7"/>
            <a:ext cx="3384376" cy="22236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270" y="4437112"/>
            <a:ext cx="2788606" cy="230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137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7467600" cy="1143000"/>
          </a:xfrm>
        </p:spPr>
        <p:txBody>
          <a:bodyPr/>
          <a:lstStyle/>
          <a:p>
            <a:pPr algn="ctr"/>
            <a:r>
              <a:rPr lang="es-EC" b="1" dirty="0" smtClean="0"/>
              <a:t>TEORIA DE LA VENTAJA ABSOLUTA</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727168596"/>
              </p:ext>
            </p:extLst>
          </p:nvPr>
        </p:nvGraphicFramePr>
        <p:xfrm>
          <a:off x="457200" y="908720"/>
          <a:ext cx="74676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http://sege.espe.edu.ec/wp-content/uploads/2013/08/cropped-Comunicado-2-1.jpg"/>
          <p:cNvPicPr/>
          <p:nvPr/>
        </p:nvPicPr>
        <p:blipFill rotWithShape="1">
          <a:blip r:embed="rId8"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4118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lstStyle/>
          <a:p>
            <a:pPr algn="ctr"/>
            <a:r>
              <a:rPr lang="es-EC" b="1" dirty="0" smtClean="0"/>
              <a:t>VENTAJA COMPETITIVA</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847181137"/>
              </p:ext>
            </p:extLst>
          </p:nvPr>
        </p:nvGraphicFramePr>
        <p:xfrm>
          <a:off x="457200" y="1268760"/>
          <a:ext cx="8147248" cy="5205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4581128"/>
            <a:ext cx="1512168" cy="181460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912" y="4149080"/>
            <a:ext cx="2232248" cy="174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3097427"/>
            <a:ext cx="1971939" cy="1267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descr="http://sege.espe.edu.ec/wp-content/uploads/2013/08/cropped-Comunicado-2-1.jpg"/>
          <p:cNvPicPr/>
          <p:nvPr/>
        </p:nvPicPr>
        <p:blipFill rotWithShape="1">
          <a:blip r:embed="rId11"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69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95788"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1809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20 Diagrama"/>
          <p:cNvGraphicFramePr/>
          <p:nvPr>
            <p:extLst>
              <p:ext uri="{D42A27DB-BD31-4B8C-83A1-F6EECF244321}">
                <p14:modId xmlns:p14="http://schemas.microsoft.com/office/powerpoint/2010/main" val="1281813475"/>
              </p:ext>
            </p:extLst>
          </p:nvPr>
        </p:nvGraphicFramePr>
        <p:xfrm>
          <a:off x="611560" y="908720"/>
          <a:ext cx="777686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1 Título"/>
          <p:cNvSpPr>
            <a:spLocks noGrp="1"/>
          </p:cNvSpPr>
          <p:nvPr>
            <p:ph type="title"/>
          </p:nvPr>
        </p:nvSpPr>
        <p:spPr>
          <a:xfrm>
            <a:off x="683568" y="228600"/>
            <a:ext cx="7467600" cy="778098"/>
          </a:xfrm>
        </p:spPr>
        <p:txBody>
          <a:bodyPr>
            <a:normAutofit fontScale="90000"/>
          </a:bodyPr>
          <a:lstStyle/>
          <a:p>
            <a:pPr algn="ctr"/>
            <a:r>
              <a:rPr lang="es-EC" b="1" dirty="0" smtClean="0"/>
              <a:t>VARIABLE </a:t>
            </a:r>
            <a:br>
              <a:rPr lang="es-EC" b="1" dirty="0" smtClean="0"/>
            </a:br>
            <a:r>
              <a:rPr lang="es-EC" b="1" dirty="0" smtClean="0"/>
              <a:t>INDEPENDIENTE</a:t>
            </a:r>
            <a:endParaRPr lang="es-EC" b="1" dirty="0"/>
          </a:p>
        </p:txBody>
      </p:sp>
      <p:pic>
        <p:nvPicPr>
          <p:cNvPr id="23" name="22 Imagen" descr="http://sege.espe.edu.ec/wp-content/uploads/2013/08/cropped-Comunicado-2-1.jpg"/>
          <p:cNvPicPr/>
          <p:nvPr/>
        </p:nvPicPr>
        <p:blipFill rotWithShape="1">
          <a:blip r:embed="rId7"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414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395788"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1809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20 Diagrama"/>
          <p:cNvGraphicFramePr/>
          <p:nvPr>
            <p:extLst>
              <p:ext uri="{D42A27DB-BD31-4B8C-83A1-F6EECF244321}">
                <p14:modId xmlns:p14="http://schemas.microsoft.com/office/powerpoint/2010/main" val="1144823197"/>
              </p:ext>
            </p:extLst>
          </p:nvPr>
        </p:nvGraphicFramePr>
        <p:xfrm>
          <a:off x="611560" y="908720"/>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1 Título"/>
          <p:cNvSpPr>
            <a:spLocks noGrp="1"/>
          </p:cNvSpPr>
          <p:nvPr>
            <p:ph type="title"/>
          </p:nvPr>
        </p:nvSpPr>
        <p:spPr>
          <a:xfrm>
            <a:off x="838200" y="256100"/>
            <a:ext cx="7467600" cy="778098"/>
          </a:xfrm>
        </p:spPr>
        <p:txBody>
          <a:bodyPr>
            <a:normAutofit fontScale="90000"/>
          </a:bodyPr>
          <a:lstStyle/>
          <a:p>
            <a:pPr algn="ctr"/>
            <a:r>
              <a:rPr lang="es-EC" b="1" dirty="0" smtClean="0"/>
              <a:t>VARIABLE </a:t>
            </a:r>
            <a:br>
              <a:rPr lang="es-EC" b="1" dirty="0" smtClean="0"/>
            </a:br>
            <a:r>
              <a:rPr lang="es-EC" b="1" dirty="0" smtClean="0"/>
              <a:t>DEPENDIENTE</a:t>
            </a:r>
            <a:endParaRPr lang="es-EC" b="1" dirty="0"/>
          </a:p>
        </p:txBody>
      </p:sp>
      <p:pic>
        <p:nvPicPr>
          <p:cNvPr id="6" name="5 Imagen" descr="http://sege.espe.edu.ec/wp-content/uploads/2013/08/cropped-Comunicado-2-1.jpg"/>
          <p:cNvPicPr/>
          <p:nvPr/>
        </p:nvPicPr>
        <p:blipFill rotWithShape="1">
          <a:blip r:embed="rId7"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367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708143">
            <a:off x="220578" y="2449179"/>
            <a:ext cx="8290966" cy="1671606"/>
          </a:xfrm>
        </p:spPr>
        <p:txBody>
          <a:bodyPr>
            <a:normAutofit/>
          </a:bodyPr>
          <a:lstStyle/>
          <a:p>
            <a:pPr algn="ctr"/>
            <a:r>
              <a:rPr lang="es-EC" sz="6600" b="1" dirty="0" smtClean="0"/>
              <a:t>Capitulo 2</a:t>
            </a:r>
            <a:endParaRPr lang="es-EC" sz="6600" b="1" dirty="0"/>
          </a:p>
        </p:txBody>
      </p:sp>
      <p:pic>
        <p:nvPicPr>
          <p:cNvPr id="4" name="3 Imagen" descr="http://sege.espe.edu.ec/wp-content/uploads/2013/08/cropped-Comunicado-2-1.jpg"/>
          <p:cNvPicPr/>
          <p:nvPr/>
        </p:nvPicPr>
        <p:blipFill rotWithShape="1">
          <a:blip r:embed="rId2" cstate="print">
            <a:extLst>
              <a:ext uri="{28A0092B-C50C-407E-A947-70E740481C1C}">
                <a14:useLocalDpi xmlns:a14="http://schemas.microsoft.com/office/drawing/2010/main" val="0"/>
              </a:ext>
            </a:extLst>
          </a:blip>
          <a:srcRect l="8396" r="7083"/>
          <a:stretch/>
        </p:blipFill>
        <p:spPr bwMode="auto">
          <a:xfrm>
            <a:off x="6732240" y="7936"/>
            <a:ext cx="2388876" cy="828775"/>
          </a:xfrm>
          <a:prstGeom prst="rect">
            <a:avLst/>
          </a:prstGeom>
          <a:noFill/>
          <a:ln>
            <a:noFill/>
          </a:ln>
          <a:extLst>
            <a:ext uri="{53640926-AAD7-44D8-BBD7-CCE9431645EC}">
              <a14:shadowObscured xmlns:a14="http://schemas.microsoft.com/office/drawing/2010/main"/>
            </a:ext>
          </a:extLst>
        </p:spPr>
      </p:pic>
      <p:pic>
        <p:nvPicPr>
          <p:cNvPr id="1026" name="Picture 2" descr="http://www.comunicareninternet.com/wp-content/uploads/2015/05/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327636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umbs.dreamstime.com/x/stick-figures-holding-flow-chart-97623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50912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916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136</TotalTime>
  <Words>1478</Words>
  <Application>Microsoft Office PowerPoint</Application>
  <PresentationFormat>Presentación en pantalla (4:3)</PresentationFormat>
  <Paragraphs>89</Paragraphs>
  <Slides>35</Slides>
  <Notes>6</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Mirador</vt:lpstr>
      <vt:lpstr>DEPARTAMENTO DE CIENCIAS ECONOMICAS ADMINISTRATIVAS Y DE COMERCIO   CARRERA DE COMERCIO EXTERIOR Y NEGOCIOS INTERNACIONALES   TRABAJO DE TITULACIÓN, PREVIO A LA OBTENCIÓN DEL TÍTULO DE INGENIERO EN COMERCIO EXTERIOR Y NEGOCIOS INTERNACIONALES    TEMA: IMPACTO DE LAS MEDIDAS DE SALVAGUARDIA EN EL SECTOR DE CONFITES ESTUDIO DEL CASO COLOMBIA-ECUADOR          AUTORES:  MORALES CUNALATA ALEXANDRA CAROLINA JARAMILLO GALLEGO RITA PAOLA   DIRECTOR: MIÑO VILLAREAL CARLOS OSWALDO </vt:lpstr>
      <vt:lpstr>INTRODUCCIÓN</vt:lpstr>
      <vt:lpstr>Presentación de PowerPoint</vt:lpstr>
      <vt:lpstr>Capitulo 1</vt:lpstr>
      <vt:lpstr>TEORIA DE LA VENTAJA ABSOLUTA</vt:lpstr>
      <vt:lpstr>VENTAJA COMPETITIVA</vt:lpstr>
      <vt:lpstr>VARIABLE  INDEPENDIENTE</vt:lpstr>
      <vt:lpstr>VARIABLE  DEPENDIENTE</vt:lpstr>
      <vt:lpstr>Capitulo 2</vt:lpstr>
      <vt:lpstr>Presentación de PowerPoint</vt:lpstr>
      <vt:lpstr>Capitulo 3</vt:lpstr>
      <vt:lpstr>Presentación de PowerPoint</vt:lpstr>
      <vt:lpstr>PRECIOS DEL BARRIL DE  PETRÓLEO, PERÍODO 2011-2015</vt:lpstr>
      <vt:lpstr>Presentación de PowerPoint</vt:lpstr>
      <vt:lpstr>REMESAS DE LOS MIGRANTES POR CONTINENTE, PERÍODO 2011-2015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IMPORTACIONES DEL  ECUADOR  PARTIDA 1704.90.90 </vt:lpstr>
      <vt:lpstr>Presentación de PowerPoint</vt:lpstr>
      <vt:lpstr>COTIZACIÓN DEL PESO  COLOMBIANO  EN RELACIÓN AL DÓLAR ESTADOUNIDENSE ANUAL </vt:lpstr>
      <vt:lpstr>VENTAJAS Y DESVENTAJAS DE LA APLICACIÓN DE LA SALVAGUARDIA PARA EL SECTOR CONFITERO</vt:lpstr>
      <vt:lpstr>PARTICIPACIÓN EMPRESAS PRODUCTORAS DE CONFITES</vt:lpstr>
      <vt:lpstr>Presentación de PowerPoint</vt:lpstr>
      <vt:lpstr>IMPORTACIÓN DE CONFITES EMPRESA CONFITECA. PARTIDA 1704.90.90.-COLOMBIA</vt:lpstr>
      <vt:lpstr>IMPORTACIÓN DE CONFITES EMPRESA CONFITECA. PARTIDA 1704.90.90.-CHINA</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ECONOMICAS ADMINISTRATIVAS Y DE COMERCIO   CARRERA DE COMERCIO EXTERIOR Y NEGOCIOS INTERNACIONALES   TRABAJO DE TITULACIÓN, PREVIO A LA OBTENCIÓN DEL TÍTULO DE INGENIERO EN COMERCIO EXTERIOR Y NEGOCIOS INTERNACIONALES    TEMA: IMPACTO DE LAS MEDIDAS DE SALVAGUARDIA EN EL SECTOR DE CONFITES ESTUDIO DEL CASO COLOMBIA-ECUADOR          AUTORES:  MORALES CUNALATA ALEXANDRA CAROLINA JARAMILLO GALLEGO RITA PAOLA   DIRECTOR: MIÑO VILLAREAL CARLOS OSWALDO</dc:title>
  <dc:creator>HP</dc:creator>
  <cp:lastModifiedBy>Admin</cp:lastModifiedBy>
  <cp:revision>17</cp:revision>
  <dcterms:created xsi:type="dcterms:W3CDTF">2016-07-16T15:43:29Z</dcterms:created>
  <dcterms:modified xsi:type="dcterms:W3CDTF">2016-07-25T14:30:25Z</dcterms:modified>
</cp:coreProperties>
</file>