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44" r:id="rId1"/>
  </p:sldMasterIdLst>
  <p:notesMasterIdLst>
    <p:notesMasterId r:id="rId37"/>
  </p:notesMasterIdLst>
  <p:sldIdLst>
    <p:sldId id="256" r:id="rId2"/>
    <p:sldId id="332" r:id="rId3"/>
    <p:sldId id="317" r:id="rId4"/>
    <p:sldId id="333" r:id="rId5"/>
    <p:sldId id="334" r:id="rId6"/>
    <p:sldId id="335" r:id="rId7"/>
    <p:sldId id="337" r:id="rId8"/>
    <p:sldId id="336" r:id="rId9"/>
    <p:sldId id="364" r:id="rId10"/>
    <p:sldId id="338" r:id="rId11"/>
    <p:sldId id="339" r:id="rId12"/>
    <p:sldId id="340" r:id="rId13"/>
    <p:sldId id="341" r:id="rId14"/>
    <p:sldId id="342" r:id="rId15"/>
    <p:sldId id="343" r:id="rId16"/>
    <p:sldId id="344" r:id="rId17"/>
    <p:sldId id="345" r:id="rId18"/>
    <p:sldId id="346" r:id="rId19"/>
    <p:sldId id="348" r:id="rId20"/>
    <p:sldId id="350" r:id="rId21"/>
    <p:sldId id="349" r:id="rId22"/>
    <p:sldId id="351" r:id="rId23"/>
    <p:sldId id="352" r:id="rId24"/>
    <p:sldId id="353" r:id="rId25"/>
    <p:sldId id="355" r:id="rId26"/>
    <p:sldId id="356" r:id="rId27"/>
    <p:sldId id="357" r:id="rId28"/>
    <p:sldId id="315" r:id="rId29"/>
    <p:sldId id="281" r:id="rId30"/>
    <p:sldId id="360" r:id="rId31"/>
    <p:sldId id="362" r:id="rId32"/>
    <p:sldId id="363" r:id="rId33"/>
    <p:sldId id="290" r:id="rId34"/>
    <p:sldId id="291" r:id="rId35"/>
    <p:sldId id="298" r:id="rId3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6057" autoAdjust="0"/>
  </p:normalViewPr>
  <p:slideViewPr>
    <p:cSldViewPr>
      <p:cViewPr>
        <p:scale>
          <a:sx n="80" d="100"/>
          <a:sy n="80" d="100"/>
        </p:scale>
        <p:origin x="-864" y="-90"/>
      </p:cViewPr>
      <p:guideLst>
        <p:guide orient="horz" pos="2160"/>
        <p:guide pos="2880"/>
      </p:guideLst>
    </p:cSldViewPr>
  </p:slideViewPr>
  <p:outlineViewPr>
    <p:cViewPr>
      <p:scale>
        <a:sx n="33" d="100"/>
        <a:sy n="33" d="100"/>
      </p:scale>
      <p:origin x="0" y="316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D:\Azu\RESPALDOS%20BIEN\tesis%20DOC%20ESPECIALES\TESIS\estadisticas%20Azu.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sz="1400"/>
              <a:t>Participación en importaciones a nivel global del producto </a:t>
            </a:r>
          </a:p>
        </c:rich>
      </c:tx>
      <c:layout>
        <c:manualLayout>
          <c:xMode val="edge"/>
          <c:yMode val="edge"/>
          <c:x val="0.16185411198600175"/>
          <c:y val="0"/>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Hoja1!$C$4:$C$5</c:f>
              <c:strCache>
                <c:ptCount val="1"/>
                <c:pt idx="0">
                  <c:v>Importaciones a nivel global del producto Valor importado en miles USD</c:v>
                </c:pt>
              </c:strCache>
            </c:strRef>
          </c:tx>
          <c:dLbls>
            <c:showLegendKey val="0"/>
            <c:showVal val="0"/>
            <c:showCatName val="0"/>
            <c:showSerName val="0"/>
            <c:showPercent val="1"/>
            <c:showBubbleSize val="0"/>
            <c:showLeaderLines val="1"/>
          </c:dLbls>
          <c:cat>
            <c:strRef>
              <c:f>Hoja1!$B$6:$B$11</c:f>
              <c:strCache>
                <c:ptCount val="6"/>
                <c:pt idx="0">
                  <c:v>Estados Unidos </c:v>
                </c:pt>
                <c:pt idx="1">
                  <c:v>Países Bajos</c:v>
                </c:pt>
                <c:pt idx="2">
                  <c:v>Singapur</c:v>
                </c:pt>
                <c:pt idx="3">
                  <c:v>India</c:v>
                </c:pt>
                <c:pt idx="4">
                  <c:v>Angola</c:v>
                </c:pt>
                <c:pt idx="5">
                  <c:v>Otros </c:v>
                </c:pt>
              </c:strCache>
            </c:strRef>
          </c:cat>
          <c:val>
            <c:numRef>
              <c:f>Hoja1!$C$6:$C$11</c:f>
              <c:numCache>
                <c:formatCode>#,##0</c:formatCode>
                <c:ptCount val="6"/>
                <c:pt idx="0">
                  <c:v>28866</c:v>
                </c:pt>
                <c:pt idx="1">
                  <c:v>21794</c:v>
                </c:pt>
                <c:pt idx="2">
                  <c:v>14841</c:v>
                </c:pt>
                <c:pt idx="3">
                  <c:v>9886</c:v>
                </c:pt>
                <c:pt idx="4">
                  <c:v>5744</c:v>
                </c:pt>
                <c:pt idx="5">
                  <c:v>78174</c:v>
                </c:pt>
              </c:numCache>
            </c:numRef>
          </c:val>
        </c:ser>
        <c:ser>
          <c:idx val="1"/>
          <c:order val="1"/>
          <c:tx>
            <c:strRef>
              <c:f>Hoja1!$D$4:$D$5</c:f>
              <c:strCache>
                <c:ptCount val="1"/>
                <c:pt idx="0">
                  <c:v>Importaciones a nivel global del producto Participación en las importaciones </c:v>
                </c:pt>
              </c:strCache>
            </c:strRef>
          </c:tx>
          <c:dLbls>
            <c:showLegendKey val="0"/>
            <c:showVal val="0"/>
            <c:showCatName val="0"/>
            <c:showSerName val="0"/>
            <c:showPercent val="1"/>
            <c:showBubbleSize val="0"/>
            <c:showLeaderLines val="1"/>
          </c:dLbls>
          <c:cat>
            <c:strRef>
              <c:f>Hoja1!$B$6:$B$11</c:f>
              <c:strCache>
                <c:ptCount val="6"/>
                <c:pt idx="0">
                  <c:v>Estados Unidos </c:v>
                </c:pt>
                <c:pt idx="1">
                  <c:v>Países Bajos</c:v>
                </c:pt>
                <c:pt idx="2">
                  <c:v>Singapur</c:v>
                </c:pt>
                <c:pt idx="3">
                  <c:v>India</c:v>
                </c:pt>
                <c:pt idx="4">
                  <c:v>Angola</c:v>
                </c:pt>
                <c:pt idx="5">
                  <c:v>Otros </c:v>
                </c:pt>
              </c:strCache>
            </c:strRef>
          </c:cat>
          <c:val>
            <c:numRef>
              <c:f>Hoja1!$D$6:$D$11</c:f>
              <c:numCache>
                <c:formatCode>0.0%</c:formatCode>
                <c:ptCount val="6"/>
                <c:pt idx="0">
                  <c:v>0.188</c:v>
                </c:pt>
                <c:pt idx="1">
                  <c:v>0.14199999999999999</c:v>
                </c:pt>
                <c:pt idx="2">
                  <c:v>9.7000000000000003E-2</c:v>
                </c:pt>
                <c:pt idx="3">
                  <c:v>6.4000000000000001E-2</c:v>
                </c:pt>
                <c:pt idx="4">
                  <c:v>3.6999999999999998E-2</c:v>
                </c:pt>
                <c:pt idx="5">
                  <c:v>0.51</c:v>
                </c:pt>
              </c:numCache>
            </c:numRef>
          </c:val>
        </c:ser>
        <c:dLbls>
          <c:showLegendKey val="0"/>
          <c:showVal val="0"/>
          <c:showCatName val="0"/>
          <c:showSerName val="0"/>
          <c:showPercent val="1"/>
          <c:showBubbleSize val="0"/>
          <c:showLeaderLines val="1"/>
        </c:dLbls>
      </c:pie3DChart>
    </c:plotArea>
    <c:legend>
      <c:legendPos val="r"/>
      <c:layout/>
      <c:overlay val="0"/>
      <c:txPr>
        <a:bodyPr/>
        <a:lstStyle/>
        <a:p>
          <a:pPr rtl="0">
            <a:defRPr/>
          </a:pPr>
          <a:endParaRPr lang="es-EC"/>
        </a:p>
      </c:txPr>
    </c:legend>
    <c:plotVisOnly val="1"/>
    <c:dispBlanksAs val="gap"/>
    <c:showDLblsOverMax val="0"/>
  </c:chart>
  <c:externalData r:id="rId1">
    <c:autoUpdate val="0"/>
  </c:externalData>
</c:chartSpace>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ata4.xml.rels><?xml version="1.0" encoding="UTF-8" standalone="yes"?>
<Relationships xmlns="http://schemas.openxmlformats.org/package/2006/relationships"><Relationship Id="rId1" Type="http://schemas.openxmlformats.org/officeDocument/2006/relationships/image" Target="../media/image13.png"/></Relationships>
</file>

<file path=ppt/diagrams/_rels/data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image" Target="../media/image8.png"/><Relationship Id="rId4" Type="http://schemas.openxmlformats.org/officeDocument/2006/relationships/image" Target="../media/image11.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54035-3599-4E38-BB03-0762136CB5AD}"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EC"/>
        </a:p>
      </dgm:t>
    </dgm:pt>
    <dgm:pt modelId="{AD212593-BEEE-44C6-8B59-068091B34329}">
      <dgm:prSet phldrT="[Texto]" custT="1"/>
      <dgm:spPr/>
      <dgm:t>
        <a:bodyPr/>
        <a:lstStyle/>
        <a:p>
          <a:r>
            <a:rPr lang="es-ES" sz="1600" dirty="0" smtClean="0"/>
            <a:t>en China se han desarrollado 28 productos y más de 100 tipos diferentes.</a:t>
          </a:r>
          <a:endParaRPr lang="es-EC" sz="1600" dirty="0"/>
        </a:p>
      </dgm:t>
    </dgm:pt>
    <dgm:pt modelId="{1B316BB8-1BF7-4492-9932-F72984004483}" type="parTrans" cxnId="{CCE1DBD3-D72B-42ED-9588-1793299B9503}">
      <dgm:prSet/>
      <dgm:spPr/>
      <dgm:t>
        <a:bodyPr/>
        <a:lstStyle/>
        <a:p>
          <a:endParaRPr lang="es-EC" sz="1600"/>
        </a:p>
      </dgm:t>
    </dgm:pt>
    <dgm:pt modelId="{FD867D5D-E44E-461B-844B-EC6BADD035E4}" type="sibTrans" cxnId="{CCE1DBD3-D72B-42ED-9588-1793299B9503}">
      <dgm:prSet/>
      <dgm:spPr/>
      <dgm:t>
        <a:bodyPr/>
        <a:lstStyle/>
        <a:p>
          <a:endParaRPr lang="es-EC" sz="1600"/>
        </a:p>
      </dgm:t>
    </dgm:pt>
    <dgm:pt modelId="{BF47791F-10E8-49C5-BB43-18751CBE7B00}">
      <dgm:prSet custT="1"/>
      <dgm:spPr/>
      <dgm:t>
        <a:bodyPr/>
        <a:lstStyle/>
        <a:p>
          <a:r>
            <a:rPr lang="es-ES" sz="1600" dirty="0" smtClean="0"/>
            <a:t>Los pisos sustituyen actualmente la utilización de miles de metros cúbicos de madera</a:t>
          </a:r>
        </a:p>
      </dgm:t>
    </dgm:pt>
    <dgm:pt modelId="{621E2F3B-DC4F-4EEE-BC57-4EE370DF9358}" type="parTrans" cxnId="{6E6DD593-4B91-4A5C-A271-4F90726F840C}">
      <dgm:prSet/>
      <dgm:spPr/>
      <dgm:t>
        <a:bodyPr/>
        <a:lstStyle/>
        <a:p>
          <a:endParaRPr lang="es-EC" sz="1600"/>
        </a:p>
      </dgm:t>
    </dgm:pt>
    <dgm:pt modelId="{0C7BE292-C45B-484D-82FB-8CC3E45BA006}" type="sibTrans" cxnId="{6E6DD593-4B91-4A5C-A271-4F90726F840C}">
      <dgm:prSet/>
      <dgm:spPr/>
      <dgm:t>
        <a:bodyPr/>
        <a:lstStyle/>
        <a:p>
          <a:endParaRPr lang="es-EC" sz="1600"/>
        </a:p>
      </dgm:t>
    </dgm:pt>
    <dgm:pt modelId="{952F6B8F-9CDD-4BAF-BFAE-021DC7B295A6}">
      <dgm:prSet custT="1"/>
      <dgm:spPr/>
      <dgm:t>
        <a:bodyPr/>
        <a:lstStyle/>
        <a:p>
          <a:r>
            <a:rPr lang="es-ES" sz="1600" dirty="0" smtClean="0"/>
            <a:t>En la comercialización de pisos con este material existe una oferta limitada, especialmente los que son fabricados en Ecuador, ya que la mayoría proviene de importaciones a un menor precio.</a:t>
          </a:r>
        </a:p>
      </dgm:t>
    </dgm:pt>
    <dgm:pt modelId="{07613306-77C5-47D4-AAC2-C898922CB161}" type="parTrans" cxnId="{3305B326-A906-4FE7-BBFF-23FA76AE0045}">
      <dgm:prSet/>
      <dgm:spPr/>
      <dgm:t>
        <a:bodyPr/>
        <a:lstStyle/>
        <a:p>
          <a:endParaRPr lang="es-EC" sz="1600"/>
        </a:p>
      </dgm:t>
    </dgm:pt>
    <dgm:pt modelId="{CDD43ADE-8C1A-4256-8832-DA19F342DF57}" type="sibTrans" cxnId="{3305B326-A906-4FE7-BBFF-23FA76AE0045}">
      <dgm:prSet/>
      <dgm:spPr/>
      <dgm:t>
        <a:bodyPr/>
        <a:lstStyle/>
        <a:p>
          <a:endParaRPr lang="es-EC" sz="1600"/>
        </a:p>
      </dgm:t>
    </dgm:pt>
    <dgm:pt modelId="{FAA78629-86F8-428E-A619-4E28752A0B78}">
      <dgm:prSet custT="1"/>
      <dgm:spPr/>
      <dgm:t>
        <a:bodyPr/>
        <a:lstStyle/>
        <a:p>
          <a:r>
            <a:rPr lang="es-ES" sz="1600" dirty="0" smtClean="0"/>
            <a:t>Sin embargo ya a partir  del 2010 comienzan a aparecer empresas dedicadas a la fabricación de tableros de bambú y comprometidas con la especialización de producto y comercialización. Un ejemplo claro es INDUBAMBÚ</a:t>
          </a:r>
          <a:endParaRPr lang="es-EC" sz="1600" dirty="0"/>
        </a:p>
      </dgm:t>
    </dgm:pt>
    <dgm:pt modelId="{633EF7FF-2023-4D44-9C52-F62316D3772D}" type="parTrans" cxnId="{CFA85E65-A086-4BC6-90EF-C657117B4E3F}">
      <dgm:prSet/>
      <dgm:spPr/>
      <dgm:t>
        <a:bodyPr/>
        <a:lstStyle/>
        <a:p>
          <a:endParaRPr lang="es-EC" sz="1600"/>
        </a:p>
      </dgm:t>
    </dgm:pt>
    <dgm:pt modelId="{BEA582EC-A3BF-467A-B71C-493D626B54F1}" type="sibTrans" cxnId="{CFA85E65-A086-4BC6-90EF-C657117B4E3F}">
      <dgm:prSet/>
      <dgm:spPr/>
      <dgm:t>
        <a:bodyPr/>
        <a:lstStyle/>
        <a:p>
          <a:endParaRPr lang="es-EC" sz="1600"/>
        </a:p>
      </dgm:t>
    </dgm:pt>
    <dgm:pt modelId="{8971B317-CF54-4B1E-A499-5415F94247EB}" type="pres">
      <dgm:prSet presAssocID="{6EA54035-3599-4E38-BB03-0762136CB5AD}" presName="linear" presStyleCnt="0">
        <dgm:presLayoutVars>
          <dgm:dir/>
          <dgm:animLvl val="lvl"/>
          <dgm:resizeHandles val="exact"/>
        </dgm:presLayoutVars>
      </dgm:prSet>
      <dgm:spPr/>
      <dgm:t>
        <a:bodyPr/>
        <a:lstStyle/>
        <a:p>
          <a:endParaRPr lang="es-EC"/>
        </a:p>
      </dgm:t>
    </dgm:pt>
    <dgm:pt modelId="{BFB8473E-EA17-4584-BBEC-F44D0F34D389}" type="pres">
      <dgm:prSet presAssocID="{AD212593-BEEE-44C6-8B59-068091B34329}" presName="parentLin" presStyleCnt="0"/>
      <dgm:spPr/>
    </dgm:pt>
    <dgm:pt modelId="{316CAA12-5ED2-4C7B-84A2-4A6FA63B1FFC}" type="pres">
      <dgm:prSet presAssocID="{AD212593-BEEE-44C6-8B59-068091B34329}" presName="parentLeftMargin" presStyleLbl="node1" presStyleIdx="0" presStyleCnt="4"/>
      <dgm:spPr/>
      <dgm:t>
        <a:bodyPr/>
        <a:lstStyle/>
        <a:p>
          <a:endParaRPr lang="es-EC"/>
        </a:p>
      </dgm:t>
    </dgm:pt>
    <dgm:pt modelId="{D9168724-9CF6-4D2B-888D-DC443CA5F39C}" type="pres">
      <dgm:prSet presAssocID="{AD212593-BEEE-44C6-8B59-068091B34329}" presName="parentText" presStyleLbl="node1" presStyleIdx="0" presStyleCnt="4" custScaleX="142857">
        <dgm:presLayoutVars>
          <dgm:chMax val="0"/>
          <dgm:bulletEnabled val="1"/>
        </dgm:presLayoutVars>
      </dgm:prSet>
      <dgm:spPr/>
      <dgm:t>
        <a:bodyPr/>
        <a:lstStyle/>
        <a:p>
          <a:endParaRPr lang="es-EC"/>
        </a:p>
      </dgm:t>
    </dgm:pt>
    <dgm:pt modelId="{866F81DF-CFA0-4ECE-B412-52229FFE9F09}" type="pres">
      <dgm:prSet presAssocID="{AD212593-BEEE-44C6-8B59-068091B34329}" presName="negativeSpace" presStyleCnt="0"/>
      <dgm:spPr/>
    </dgm:pt>
    <dgm:pt modelId="{57E3FF04-C8B3-4346-AC4D-28FFD2FCC003}" type="pres">
      <dgm:prSet presAssocID="{AD212593-BEEE-44C6-8B59-068091B34329}" presName="childText" presStyleLbl="conFgAcc1" presStyleIdx="0" presStyleCnt="4">
        <dgm:presLayoutVars>
          <dgm:bulletEnabled val="1"/>
        </dgm:presLayoutVars>
      </dgm:prSet>
      <dgm:spPr/>
    </dgm:pt>
    <dgm:pt modelId="{746D9970-6DA9-4EFC-888C-1DE4D2FB78EE}" type="pres">
      <dgm:prSet presAssocID="{FD867D5D-E44E-461B-844B-EC6BADD035E4}" presName="spaceBetweenRectangles" presStyleCnt="0"/>
      <dgm:spPr/>
    </dgm:pt>
    <dgm:pt modelId="{07BAF7BB-A008-4159-82EC-02268AE65066}" type="pres">
      <dgm:prSet presAssocID="{BF47791F-10E8-49C5-BB43-18751CBE7B00}" presName="parentLin" presStyleCnt="0"/>
      <dgm:spPr/>
    </dgm:pt>
    <dgm:pt modelId="{BF70D260-D1EA-4138-B9BF-222E898038DE}" type="pres">
      <dgm:prSet presAssocID="{BF47791F-10E8-49C5-BB43-18751CBE7B00}" presName="parentLeftMargin" presStyleLbl="node1" presStyleIdx="0" presStyleCnt="4"/>
      <dgm:spPr/>
      <dgm:t>
        <a:bodyPr/>
        <a:lstStyle/>
        <a:p>
          <a:endParaRPr lang="es-EC"/>
        </a:p>
      </dgm:t>
    </dgm:pt>
    <dgm:pt modelId="{0E852CA6-617F-4744-9D9F-8EB9E13A5922}" type="pres">
      <dgm:prSet presAssocID="{BF47791F-10E8-49C5-BB43-18751CBE7B00}" presName="parentText" presStyleLbl="node1" presStyleIdx="1" presStyleCnt="4" custScaleX="142857" custLinFactNeighborY="-2687">
        <dgm:presLayoutVars>
          <dgm:chMax val="0"/>
          <dgm:bulletEnabled val="1"/>
        </dgm:presLayoutVars>
      </dgm:prSet>
      <dgm:spPr/>
      <dgm:t>
        <a:bodyPr/>
        <a:lstStyle/>
        <a:p>
          <a:endParaRPr lang="es-EC"/>
        </a:p>
      </dgm:t>
    </dgm:pt>
    <dgm:pt modelId="{1DB6B3ED-B4E5-43FA-A72E-FB203FF30279}" type="pres">
      <dgm:prSet presAssocID="{BF47791F-10E8-49C5-BB43-18751CBE7B00}" presName="negativeSpace" presStyleCnt="0"/>
      <dgm:spPr/>
    </dgm:pt>
    <dgm:pt modelId="{77F5C6BA-4208-4DC8-AC88-9AED30AD54B8}" type="pres">
      <dgm:prSet presAssocID="{BF47791F-10E8-49C5-BB43-18751CBE7B00}" presName="childText" presStyleLbl="conFgAcc1" presStyleIdx="1" presStyleCnt="4">
        <dgm:presLayoutVars>
          <dgm:bulletEnabled val="1"/>
        </dgm:presLayoutVars>
      </dgm:prSet>
      <dgm:spPr/>
    </dgm:pt>
    <dgm:pt modelId="{2AF8C41D-1FE0-4749-9BBF-6AC90CEF2345}" type="pres">
      <dgm:prSet presAssocID="{0C7BE292-C45B-484D-82FB-8CC3E45BA006}" presName="spaceBetweenRectangles" presStyleCnt="0"/>
      <dgm:spPr/>
    </dgm:pt>
    <dgm:pt modelId="{E14D67F2-4A1A-4553-8D77-22129DB2303C}" type="pres">
      <dgm:prSet presAssocID="{952F6B8F-9CDD-4BAF-BFAE-021DC7B295A6}" presName="parentLin" presStyleCnt="0"/>
      <dgm:spPr/>
    </dgm:pt>
    <dgm:pt modelId="{1CE9F3B2-6FE3-4F27-90F7-F8E0BADE5A53}" type="pres">
      <dgm:prSet presAssocID="{952F6B8F-9CDD-4BAF-BFAE-021DC7B295A6}" presName="parentLeftMargin" presStyleLbl="node1" presStyleIdx="1" presStyleCnt="4"/>
      <dgm:spPr/>
      <dgm:t>
        <a:bodyPr/>
        <a:lstStyle/>
        <a:p>
          <a:endParaRPr lang="es-EC"/>
        </a:p>
      </dgm:t>
    </dgm:pt>
    <dgm:pt modelId="{8EBDBEFD-5CC7-422A-AC0A-DCDAED9DF5BA}" type="pres">
      <dgm:prSet presAssocID="{952F6B8F-9CDD-4BAF-BFAE-021DC7B295A6}" presName="parentText" presStyleLbl="node1" presStyleIdx="2" presStyleCnt="4" custScaleX="142857" custLinFactNeighborY="4407">
        <dgm:presLayoutVars>
          <dgm:chMax val="0"/>
          <dgm:bulletEnabled val="1"/>
        </dgm:presLayoutVars>
      </dgm:prSet>
      <dgm:spPr/>
      <dgm:t>
        <a:bodyPr/>
        <a:lstStyle/>
        <a:p>
          <a:endParaRPr lang="es-EC"/>
        </a:p>
      </dgm:t>
    </dgm:pt>
    <dgm:pt modelId="{5863B636-D9B0-4A23-AE22-6329370D640B}" type="pres">
      <dgm:prSet presAssocID="{952F6B8F-9CDD-4BAF-BFAE-021DC7B295A6}" presName="negativeSpace" presStyleCnt="0"/>
      <dgm:spPr/>
    </dgm:pt>
    <dgm:pt modelId="{9800DA88-9F36-4DDC-97C0-D53F1E710CA0}" type="pres">
      <dgm:prSet presAssocID="{952F6B8F-9CDD-4BAF-BFAE-021DC7B295A6}" presName="childText" presStyleLbl="conFgAcc1" presStyleIdx="2" presStyleCnt="4">
        <dgm:presLayoutVars>
          <dgm:bulletEnabled val="1"/>
        </dgm:presLayoutVars>
      </dgm:prSet>
      <dgm:spPr/>
    </dgm:pt>
    <dgm:pt modelId="{B43338F2-F93F-40E3-9CD4-C2B284010AA7}" type="pres">
      <dgm:prSet presAssocID="{CDD43ADE-8C1A-4256-8832-DA19F342DF57}" presName="spaceBetweenRectangles" presStyleCnt="0"/>
      <dgm:spPr/>
    </dgm:pt>
    <dgm:pt modelId="{7C19E012-3D44-48A1-80E0-4D99AEA349D0}" type="pres">
      <dgm:prSet presAssocID="{FAA78629-86F8-428E-A619-4E28752A0B78}" presName="parentLin" presStyleCnt="0"/>
      <dgm:spPr/>
    </dgm:pt>
    <dgm:pt modelId="{7DDD73EF-A99D-46B0-8CB0-931D5A068F95}" type="pres">
      <dgm:prSet presAssocID="{FAA78629-86F8-428E-A619-4E28752A0B78}" presName="parentLeftMargin" presStyleLbl="node1" presStyleIdx="2" presStyleCnt="4"/>
      <dgm:spPr/>
      <dgm:t>
        <a:bodyPr/>
        <a:lstStyle/>
        <a:p>
          <a:endParaRPr lang="es-EC"/>
        </a:p>
      </dgm:t>
    </dgm:pt>
    <dgm:pt modelId="{8FCC2DEC-766E-4862-83AE-993D9E13D282}" type="pres">
      <dgm:prSet presAssocID="{FAA78629-86F8-428E-A619-4E28752A0B78}" presName="parentText" presStyleLbl="node1" presStyleIdx="3" presStyleCnt="4" custScaleX="142857">
        <dgm:presLayoutVars>
          <dgm:chMax val="0"/>
          <dgm:bulletEnabled val="1"/>
        </dgm:presLayoutVars>
      </dgm:prSet>
      <dgm:spPr/>
      <dgm:t>
        <a:bodyPr/>
        <a:lstStyle/>
        <a:p>
          <a:endParaRPr lang="es-EC"/>
        </a:p>
      </dgm:t>
    </dgm:pt>
    <dgm:pt modelId="{BCB6674A-9E74-433C-9148-35E65F807145}" type="pres">
      <dgm:prSet presAssocID="{FAA78629-86F8-428E-A619-4E28752A0B78}" presName="negativeSpace" presStyleCnt="0"/>
      <dgm:spPr/>
    </dgm:pt>
    <dgm:pt modelId="{1278D725-4791-48DB-9AAD-8CAEAE7E0FA3}" type="pres">
      <dgm:prSet presAssocID="{FAA78629-86F8-428E-A619-4E28752A0B78}" presName="childText" presStyleLbl="conFgAcc1" presStyleIdx="3" presStyleCnt="4">
        <dgm:presLayoutVars>
          <dgm:bulletEnabled val="1"/>
        </dgm:presLayoutVars>
      </dgm:prSet>
      <dgm:spPr/>
    </dgm:pt>
  </dgm:ptLst>
  <dgm:cxnLst>
    <dgm:cxn modelId="{E0D95238-8C75-4941-992C-6977D0E1D1DA}" type="presOf" srcId="{FAA78629-86F8-428E-A619-4E28752A0B78}" destId="{8FCC2DEC-766E-4862-83AE-993D9E13D282}" srcOrd="1" destOrd="0" presId="urn:microsoft.com/office/officeart/2005/8/layout/list1"/>
    <dgm:cxn modelId="{CFA85E65-A086-4BC6-90EF-C657117B4E3F}" srcId="{6EA54035-3599-4E38-BB03-0762136CB5AD}" destId="{FAA78629-86F8-428E-A619-4E28752A0B78}" srcOrd="3" destOrd="0" parTransId="{633EF7FF-2023-4D44-9C52-F62316D3772D}" sibTransId="{BEA582EC-A3BF-467A-B71C-493D626B54F1}"/>
    <dgm:cxn modelId="{969DA75E-0CFE-4314-AEA5-95F87F5A294E}" type="presOf" srcId="{6EA54035-3599-4E38-BB03-0762136CB5AD}" destId="{8971B317-CF54-4B1E-A499-5415F94247EB}" srcOrd="0" destOrd="0" presId="urn:microsoft.com/office/officeart/2005/8/layout/list1"/>
    <dgm:cxn modelId="{07482A73-2707-4EA3-AF87-860EFCDE55E5}" type="presOf" srcId="{BF47791F-10E8-49C5-BB43-18751CBE7B00}" destId="{0E852CA6-617F-4744-9D9F-8EB9E13A5922}" srcOrd="1" destOrd="0" presId="urn:microsoft.com/office/officeart/2005/8/layout/list1"/>
    <dgm:cxn modelId="{6E6DD593-4B91-4A5C-A271-4F90726F840C}" srcId="{6EA54035-3599-4E38-BB03-0762136CB5AD}" destId="{BF47791F-10E8-49C5-BB43-18751CBE7B00}" srcOrd="1" destOrd="0" parTransId="{621E2F3B-DC4F-4EEE-BC57-4EE370DF9358}" sibTransId="{0C7BE292-C45B-484D-82FB-8CC3E45BA006}"/>
    <dgm:cxn modelId="{E5DBBAE1-BF43-47DD-A85D-0BF4FAB15BFC}" type="presOf" srcId="{AD212593-BEEE-44C6-8B59-068091B34329}" destId="{D9168724-9CF6-4D2B-888D-DC443CA5F39C}" srcOrd="1" destOrd="0" presId="urn:microsoft.com/office/officeart/2005/8/layout/list1"/>
    <dgm:cxn modelId="{3305B326-A906-4FE7-BBFF-23FA76AE0045}" srcId="{6EA54035-3599-4E38-BB03-0762136CB5AD}" destId="{952F6B8F-9CDD-4BAF-BFAE-021DC7B295A6}" srcOrd="2" destOrd="0" parTransId="{07613306-77C5-47D4-AAC2-C898922CB161}" sibTransId="{CDD43ADE-8C1A-4256-8832-DA19F342DF57}"/>
    <dgm:cxn modelId="{B6FFCDE4-B45E-40E3-B204-4257FBECD158}" type="presOf" srcId="{FAA78629-86F8-428E-A619-4E28752A0B78}" destId="{7DDD73EF-A99D-46B0-8CB0-931D5A068F95}" srcOrd="0" destOrd="0" presId="urn:microsoft.com/office/officeart/2005/8/layout/list1"/>
    <dgm:cxn modelId="{CCE1DBD3-D72B-42ED-9588-1793299B9503}" srcId="{6EA54035-3599-4E38-BB03-0762136CB5AD}" destId="{AD212593-BEEE-44C6-8B59-068091B34329}" srcOrd="0" destOrd="0" parTransId="{1B316BB8-1BF7-4492-9932-F72984004483}" sibTransId="{FD867D5D-E44E-461B-844B-EC6BADD035E4}"/>
    <dgm:cxn modelId="{2FDEEA4B-3936-4072-B63E-A6683C42168B}" type="presOf" srcId="{BF47791F-10E8-49C5-BB43-18751CBE7B00}" destId="{BF70D260-D1EA-4138-B9BF-222E898038DE}" srcOrd="0" destOrd="0" presId="urn:microsoft.com/office/officeart/2005/8/layout/list1"/>
    <dgm:cxn modelId="{4F4D7A2B-2A2B-43D3-8A51-22A3A08C669D}" type="presOf" srcId="{AD212593-BEEE-44C6-8B59-068091B34329}" destId="{316CAA12-5ED2-4C7B-84A2-4A6FA63B1FFC}" srcOrd="0" destOrd="0" presId="urn:microsoft.com/office/officeart/2005/8/layout/list1"/>
    <dgm:cxn modelId="{9CCE00CE-21B7-4A5A-93E8-95FD3DF4900A}" type="presOf" srcId="{952F6B8F-9CDD-4BAF-BFAE-021DC7B295A6}" destId="{8EBDBEFD-5CC7-422A-AC0A-DCDAED9DF5BA}" srcOrd="1" destOrd="0" presId="urn:microsoft.com/office/officeart/2005/8/layout/list1"/>
    <dgm:cxn modelId="{FE9FF44B-1042-4CF6-AD42-8000B50F8842}" type="presOf" srcId="{952F6B8F-9CDD-4BAF-BFAE-021DC7B295A6}" destId="{1CE9F3B2-6FE3-4F27-90F7-F8E0BADE5A53}" srcOrd="0" destOrd="0" presId="urn:microsoft.com/office/officeart/2005/8/layout/list1"/>
    <dgm:cxn modelId="{B8D0A416-42FC-4042-B43A-76EF456E9BB9}" type="presParOf" srcId="{8971B317-CF54-4B1E-A499-5415F94247EB}" destId="{BFB8473E-EA17-4584-BBEC-F44D0F34D389}" srcOrd="0" destOrd="0" presId="urn:microsoft.com/office/officeart/2005/8/layout/list1"/>
    <dgm:cxn modelId="{C371A1BF-564A-47CD-BD13-0C5A4CA7AC39}" type="presParOf" srcId="{BFB8473E-EA17-4584-BBEC-F44D0F34D389}" destId="{316CAA12-5ED2-4C7B-84A2-4A6FA63B1FFC}" srcOrd="0" destOrd="0" presId="urn:microsoft.com/office/officeart/2005/8/layout/list1"/>
    <dgm:cxn modelId="{CB423936-3521-4489-B24F-A03958F1DE36}" type="presParOf" srcId="{BFB8473E-EA17-4584-BBEC-F44D0F34D389}" destId="{D9168724-9CF6-4D2B-888D-DC443CA5F39C}" srcOrd="1" destOrd="0" presId="urn:microsoft.com/office/officeart/2005/8/layout/list1"/>
    <dgm:cxn modelId="{34015752-D586-40D8-8B63-6FD393B17296}" type="presParOf" srcId="{8971B317-CF54-4B1E-A499-5415F94247EB}" destId="{866F81DF-CFA0-4ECE-B412-52229FFE9F09}" srcOrd="1" destOrd="0" presId="urn:microsoft.com/office/officeart/2005/8/layout/list1"/>
    <dgm:cxn modelId="{49930EDF-7AA5-4526-84EA-7CAA4A843C4F}" type="presParOf" srcId="{8971B317-CF54-4B1E-A499-5415F94247EB}" destId="{57E3FF04-C8B3-4346-AC4D-28FFD2FCC003}" srcOrd="2" destOrd="0" presId="urn:microsoft.com/office/officeart/2005/8/layout/list1"/>
    <dgm:cxn modelId="{2DAA8BEB-F7D0-4621-8364-43AD57DD463A}" type="presParOf" srcId="{8971B317-CF54-4B1E-A499-5415F94247EB}" destId="{746D9970-6DA9-4EFC-888C-1DE4D2FB78EE}" srcOrd="3" destOrd="0" presId="urn:microsoft.com/office/officeart/2005/8/layout/list1"/>
    <dgm:cxn modelId="{B3D81DF9-D68F-4861-AC64-7DBC48A80970}" type="presParOf" srcId="{8971B317-CF54-4B1E-A499-5415F94247EB}" destId="{07BAF7BB-A008-4159-82EC-02268AE65066}" srcOrd="4" destOrd="0" presId="urn:microsoft.com/office/officeart/2005/8/layout/list1"/>
    <dgm:cxn modelId="{CADF4D47-B4BB-4497-8BB4-E538C3A49CC5}" type="presParOf" srcId="{07BAF7BB-A008-4159-82EC-02268AE65066}" destId="{BF70D260-D1EA-4138-B9BF-222E898038DE}" srcOrd="0" destOrd="0" presId="urn:microsoft.com/office/officeart/2005/8/layout/list1"/>
    <dgm:cxn modelId="{B941D58F-3531-4987-B614-0C6041872231}" type="presParOf" srcId="{07BAF7BB-A008-4159-82EC-02268AE65066}" destId="{0E852CA6-617F-4744-9D9F-8EB9E13A5922}" srcOrd="1" destOrd="0" presId="urn:microsoft.com/office/officeart/2005/8/layout/list1"/>
    <dgm:cxn modelId="{49F1C1C3-43E5-4452-85E3-9DB57B143F12}" type="presParOf" srcId="{8971B317-CF54-4B1E-A499-5415F94247EB}" destId="{1DB6B3ED-B4E5-43FA-A72E-FB203FF30279}" srcOrd="5" destOrd="0" presId="urn:microsoft.com/office/officeart/2005/8/layout/list1"/>
    <dgm:cxn modelId="{1916084F-C606-44BD-B82E-0FFD4BEF3757}" type="presParOf" srcId="{8971B317-CF54-4B1E-A499-5415F94247EB}" destId="{77F5C6BA-4208-4DC8-AC88-9AED30AD54B8}" srcOrd="6" destOrd="0" presId="urn:microsoft.com/office/officeart/2005/8/layout/list1"/>
    <dgm:cxn modelId="{6B8A95AB-EBD4-4242-8C60-693DF36099C2}" type="presParOf" srcId="{8971B317-CF54-4B1E-A499-5415F94247EB}" destId="{2AF8C41D-1FE0-4749-9BBF-6AC90CEF2345}" srcOrd="7" destOrd="0" presId="urn:microsoft.com/office/officeart/2005/8/layout/list1"/>
    <dgm:cxn modelId="{044F0781-5453-47E3-B26B-221FEBB86B39}" type="presParOf" srcId="{8971B317-CF54-4B1E-A499-5415F94247EB}" destId="{E14D67F2-4A1A-4553-8D77-22129DB2303C}" srcOrd="8" destOrd="0" presId="urn:microsoft.com/office/officeart/2005/8/layout/list1"/>
    <dgm:cxn modelId="{2D7845D7-A7E9-440D-A3A0-0DDEF589DFEC}" type="presParOf" srcId="{E14D67F2-4A1A-4553-8D77-22129DB2303C}" destId="{1CE9F3B2-6FE3-4F27-90F7-F8E0BADE5A53}" srcOrd="0" destOrd="0" presId="urn:microsoft.com/office/officeart/2005/8/layout/list1"/>
    <dgm:cxn modelId="{1B7A8FC7-FAC0-4805-B567-FB5B365C5747}" type="presParOf" srcId="{E14D67F2-4A1A-4553-8D77-22129DB2303C}" destId="{8EBDBEFD-5CC7-422A-AC0A-DCDAED9DF5BA}" srcOrd="1" destOrd="0" presId="urn:microsoft.com/office/officeart/2005/8/layout/list1"/>
    <dgm:cxn modelId="{C31942B9-7903-4F02-AF51-589AB1B7B553}" type="presParOf" srcId="{8971B317-CF54-4B1E-A499-5415F94247EB}" destId="{5863B636-D9B0-4A23-AE22-6329370D640B}" srcOrd="9" destOrd="0" presId="urn:microsoft.com/office/officeart/2005/8/layout/list1"/>
    <dgm:cxn modelId="{0FBE746A-3BD8-4F08-BFBB-34A7CEB3AE40}" type="presParOf" srcId="{8971B317-CF54-4B1E-A499-5415F94247EB}" destId="{9800DA88-9F36-4DDC-97C0-D53F1E710CA0}" srcOrd="10" destOrd="0" presId="urn:microsoft.com/office/officeart/2005/8/layout/list1"/>
    <dgm:cxn modelId="{272047BA-855E-4520-80E0-C2598557027D}" type="presParOf" srcId="{8971B317-CF54-4B1E-A499-5415F94247EB}" destId="{B43338F2-F93F-40E3-9CD4-C2B284010AA7}" srcOrd="11" destOrd="0" presId="urn:microsoft.com/office/officeart/2005/8/layout/list1"/>
    <dgm:cxn modelId="{1C0A6D57-ACDF-4808-AB51-4477981E984B}" type="presParOf" srcId="{8971B317-CF54-4B1E-A499-5415F94247EB}" destId="{7C19E012-3D44-48A1-80E0-4D99AEA349D0}" srcOrd="12" destOrd="0" presId="urn:microsoft.com/office/officeart/2005/8/layout/list1"/>
    <dgm:cxn modelId="{DA3D8FBE-AF23-4F94-9A57-ECA539729CC8}" type="presParOf" srcId="{7C19E012-3D44-48A1-80E0-4D99AEA349D0}" destId="{7DDD73EF-A99D-46B0-8CB0-931D5A068F95}" srcOrd="0" destOrd="0" presId="urn:microsoft.com/office/officeart/2005/8/layout/list1"/>
    <dgm:cxn modelId="{7FF409B5-DCF5-487D-B3E1-E1339509D369}" type="presParOf" srcId="{7C19E012-3D44-48A1-80E0-4D99AEA349D0}" destId="{8FCC2DEC-766E-4862-83AE-993D9E13D282}" srcOrd="1" destOrd="0" presId="urn:microsoft.com/office/officeart/2005/8/layout/list1"/>
    <dgm:cxn modelId="{FD357FDD-4577-4B38-A297-9EF7A576158E}" type="presParOf" srcId="{8971B317-CF54-4B1E-A499-5415F94247EB}" destId="{BCB6674A-9E74-433C-9148-35E65F807145}" srcOrd="13" destOrd="0" presId="urn:microsoft.com/office/officeart/2005/8/layout/list1"/>
    <dgm:cxn modelId="{3930A03D-6C8C-461A-AF75-F9DD1BD5F8AE}" type="presParOf" srcId="{8971B317-CF54-4B1E-A499-5415F94247EB}" destId="{1278D725-4791-48DB-9AAD-8CAEAE7E0FA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4C2D5B7-B2E2-4CF9-9A76-E2C19C65B0E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C"/>
        </a:p>
      </dgm:t>
    </dgm:pt>
    <dgm:pt modelId="{6E1E0F21-BA0B-47FD-9409-7F582D6E0838}">
      <dgm:prSet custT="1"/>
      <dgm:spPr/>
      <dgm:t>
        <a:bodyPr/>
        <a:lstStyle/>
        <a:p>
          <a:pPr rtl="0"/>
          <a:r>
            <a:rPr lang="es-ES" sz="1100" dirty="0" smtClean="0"/>
            <a:t>El bambú a pesar de ser un material que ha sido utilizado hace décadas para la construcción de chozas o artesanías, es un material relativamente nuevo en cuanto a su uso para construcciones de ingeniería, dando como resultado increíbles beneficios y ventajas para los consumidores y para el medio ambiente. </a:t>
          </a:r>
          <a:endParaRPr lang="es-EC" sz="1100" dirty="0"/>
        </a:p>
      </dgm:t>
    </dgm:pt>
    <dgm:pt modelId="{0BF577CE-080A-4E00-8194-3358702CB959}" type="parTrans" cxnId="{B2243E5B-C943-482B-8683-650C3D436B26}">
      <dgm:prSet/>
      <dgm:spPr/>
      <dgm:t>
        <a:bodyPr/>
        <a:lstStyle/>
        <a:p>
          <a:endParaRPr lang="es-EC" sz="2400"/>
        </a:p>
      </dgm:t>
    </dgm:pt>
    <dgm:pt modelId="{3A1AE272-8E49-4BD7-8C87-5E8A87746EED}" type="sibTrans" cxnId="{B2243E5B-C943-482B-8683-650C3D436B26}">
      <dgm:prSet/>
      <dgm:spPr/>
      <dgm:t>
        <a:bodyPr/>
        <a:lstStyle/>
        <a:p>
          <a:endParaRPr lang="es-EC" sz="2400"/>
        </a:p>
      </dgm:t>
    </dgm:pt>
    <dgm:pt modelId="{54CC9323-D4B7-4257-A6FD-E69B3BCE155E}">
      <dgm:prSet custT="1"/>
      <dgm:spPr/>
      <dgm:t>
        <a:bodyPr/>
        <a:lstStyle/>
        <a:p>
          <a:pPr rtl="0"/>
          <a:r>
            <a:rPr lang="es-ES" sz="1100" dirty="0" smtClean="0"/>
            <a:t>Gracias a estudios realizados en los últimos años se encuentran grandes beneficios de utilizar pisos de bambú en lugar de pisos de madera o de algún otro material. </a:t>
          </a:r>
          <a:endParaRPr lang="es-EC" sz="1100" dirty="0"/>
        </a:p>
      </dgm:t>
    </dgm:pt>
    <dgm:pt modelId="{B43A5AAA-5D5B-43E0-9067-297FC48D709F}" type="parTrans" cxnId="{4CE623AD-58B0-4925-B781-157550F54433}">
      <dgm:prSet/>
      <dgm:spPr/>
      <dgm:t>
        <a:bodyPr/>
        <a:lstStyle/>
        <a:p>
          <a:endParaRPr lang="es-EC" sz="2400"/>
        </a:p>
      </dgm:t>
    </dgm:pt>
    <dgm:pt modelId="{FAECBF5A-56F0-4A98-B555-A0D3AA4B098F}" type="sibTrans" cxnId="{4CE623AD-58B0-4925-B781-157550F54433}">
      <dgm:prSet/>
      <dgm:spPr/>
      <dgm:t>
        <a:bodyPr/>
        <a:lstStyle/>
        <a:p>
          <a:endParaRPr lang="es-EC" sz="2400"/>
        </a:p>
      </dgm:t>
    </dgm:pt>
    <dgm:pt modelId="{6588AB6F-CCEB-42D0-8C7C-5590023017EC}">
      <dgm:prSet custT="1"/>
      <dgm:spPr/>
      <dgm:t>
        <a:bodyPr/>
        <a:lstStyle/>
        <a:p>
          <a:pPr rtl="0"/>
          <a:r>
            <a:rPr lang="es-ES" sz="1100" dirty="0" smtClean="0"/>
            <a:t>El Ecuador se encuentra en una situación geográfica altamente favorecida, es por esto que el suelo y su situación climatológica proporciona al bambú propiedades mucho más enriquecidas que otros países productores de bambú.   </a:t>
          </a:r>
          <a:endParaRPr lang="es-EC" sz="1100" dirty="0"/>
        </a:p>
      </dgm:t>
    </dgm:pt>
    <dgm:pt modelId="{070F0F3B-7AAC-4F74-87A9-BF01AFE7F3B1}" type="parTrans" cxnId="{8A47A721-6281-4BD0-9120-40C440FD8493}">
      <dgm:prSet/>
      <dgm:spPr/>
      <dgm:t>
        <a:bodyPr/>
        <a:lstStyle/>
        <a:p>
          <a:endParaRPr lang="es-EC" sz="2400"/>
        </a:p>
      </dgm:t>
    </dgm:pt>
    <dgm:pt modelId="{BADED2A8-7747-479F-ABBC-0F6E16A558DB}" type="sibTrans" cxnId="{8A47A721-6281-4BD0-9120-40C440FD8493}">
      <dgm:prSet/>
      <dgm:spPr/>
      <dgm:t>
        <a:bodyPr/>
        <a:lstStyle/>
        <a:p>
          <a:endParaRPr lang="es-EC" sz="2400"/>
        </a:p>
      </dgm:t>
    </dgm:pt>
    <dgm:pt modelId="{3E8C4716-86F6-43E6-B60D-971A1C11578A}">
      <dgm:prSet custT="1"/>
      <dgm:spPr/>
      <dgm:t>
        <a:bodyPr/>
        <a:lstStyle/>
        <a:p>
          <a:pPr rtl="0"/>
          <a:r>
            <a:rPr lang="es-ES" sz="1100" dirty="0" smtClean="0"/>
            <a:t>A pesar de que Indubambú es una empresa nueva en el mercado internacional cuenta con una ventaja competitiva muy buena que es contar con un producto con altos estándares de calidad y con una conciencia ecológica. </a:t>
          </a:r>
          <a:endParaRPr lang="es-EC" sz="1100" dirty="0"/>
        </a:p>
      </dgm:t>
    </dgm:pt>
    <dgm:pt modelId="{90AF4123-B99D-4799-B454-6064CA2C52E5}" type="parTrans" cxnId="{3951FCFD-26BA-4710-8E5B-5F66CB7A9F91}">
      <dgm:prSet/>
      <dgm:spPr/>
      <dgm:t>
        <a:bodyPr/>
        <a:lstStyle/>
        <a:p>
          <a:endParaRPr lang="es-EC" sz="2400"/>
        </a:p>
      </dgm:t>
    </dgm:pt>
    <dgm:pt modelId="{8AF02BF4-526C-4184-AB1E-E7661D24D97A}" type="sibTrans" cxnId="{3951FCFD-26BA-4710-8E5B-5F66CB7A9F91}">
      <dgm:prSet/>
      <dgm:spPr/>
      <dgm:t>
        <a:bodyPr/>
        <a:lstStyle/>
        <a:p>
          <a:endParaRPr lang="es-EC" sz="2400"/>
        </a:p>
      </dgm:t>
    </dgm:pt>
    <dgm:pt modelId="{2B9D0A8F-A642-426D-919C-86A97761EA49}">
      <dgm:prSet custT="1"/>
      <dgm:spPr/>
      <dgm:t>
        <a:bodyPr/>
        <a:lstStyle/>
        <a:p>
          <a:pPr rtl="0"/>
          <a:r>
            <a:rPr lang="es-ES" sz="1100" dirty="0" smtClean="0"/>
            <a:t>Indubambú es una empresa aliada a Mabel, y que se especializa en pisos de bambú, en los últimos años a pesar de contar con una capacidad instalada de producción de 1000 m2 de piso mensualmente. Se ha dedicado a la fabricación del producto bajo pedido lo que perjudica el estado de la empresa y sus ventas se ven reducidas. </a:t>
          </a:r>
          <a:endParaRPr lang="es-EC" sz="1100" dirty="0"/>
        </a:p>
      </dgm:t>
    </dgm:pt>
    <dgm:pt modelId="{BE4CB173-5D89-40BB-9CC8-B28B8F356A33}" type="parTrans" cxnId="{0DF4DA1F-AAEE-4350-8718-BA949BE864CC}">
      <dgm:prSet/>
      <dgm:spPr/>
      <dgm:t>
        <a:bodyPr/>
        <a:lstStyle/>
        <a:p>
          <a:endParaRPr lang="es-EC" sz="2400"/>
        </a:p>
      </dgm:t>
    </dgm:pt>
    <dgm:pt modelId="{0126D1E5-0DC9-4982-BADC-C5BB9D6AC7C2}" type="sibTrans" cxnId="{0DF4DA1F-AAEE-4350-8718-BA949BE864CC}">
      <dgm:prSet/>
      <dgm:spPr/>
      <dgm:t>
        <a:bodyPr/>
        <a:lstStyle/>
        <a:p>
          <a:endParaRPr lang="es-EC" sz="2400"/>
        </a:p>
      </dgm:t>
    </dgm:pt>
    <dgm:pt modelId="{325C26C9-0ECA-4345-B16C-CBAE673E4570}">
      <dgm:prSet custT="1"/>
      <dgm:spPr/>
      <dgm:t>
        <a:bodyPr/>
        <a:lstStyle/>
        <a:p>
          <a:pPr rtl="0"/>
          <a:r>
            <a:rPr lang="es-ES" sz="1100" dirty="0" smtClean="0"/>
            <a:t>La mayor ventaja de Indubambú es contar con tres fincas de bambú que disponen de 30 hectáreas cada una y que la materia prima está a total disposición de la empresa según requiera el producto.</a:t>
          </a:r>
          <a:endParaRPr lang="es-EC" sz="1100" dirty="0"/>
        </a:p>
      </dgm:t>
    </dgm:pt>
    <dgm:pt modelId="{FE74F1C6-D646-4217-816C-2C06343C3267}" type="parTrans" cxnId="{8D30429F-75E0-41E3-9ABA-759E27819A79}">
      <dgm:prSet/>
      <dgm:spPr/>
      <dgm:t>
        <a:bodyPr/>
        <a:lstStyle/>
        <a:p>
          <a:endParaRPr lang="es-EC" sz="2400"/>
        </a:p>
      </dgm:t>
    </dgm:pt>
    <dgm:pt modelId="{8CED381D-61E3-4BB6-ADA5-7A9EF8946D7A}" type="sibTrans" cxnId="{8D30429F-75E0-41E3-9ABA-759E27819A79}">
      <dgm:prSet/>
      <dgm:spPr/>
      <dgm:t>
        <a:bodyPr/>
        <a:lstStyle/>
        <a:p>
          <a:endParaRPr lang="es-EC" sz="2400"/>
        </a:p>
      </dgm:t>
    </dgm:pt>
    <dgm:pt modelId="{3460965E-D7F8-41F6-9543-23C5EF837964}">
      <dgm:prSet custT="1"/>
      <dgm:spPr/>
      <dgm:t>
        <a:bodyPr/>
        <a:lstStyle/>
        <a:p>
          <a:pPr rtl="0"/>
          <a:r>
            <a:rPr lang="es-ES" sz="1100" dirty="0" smtClean="0"/>
            <a:t>En base a la demanda aparente y a la investigación de mercado basada en bases secundarias, se determina que el mercado estadounidense es el más propicio para la exportación de las tablillas para pisos de bambú proyectando finalmente que este mercado objetivo demandará del producto en el  2024 más de 44 mil toneladas. </a:t>
          </a:r>
          <a:endParaRPr lang="es-EC" sz="1100" dirty="0"/>
        </a:p>
      </dgm:t>
    </dgm:pt>
    <dgm:pt modelId="{2A084C59-75DF-47B9-A274-4216485AE6D6}" type="parTrans" cxnId="{46EA4673-F8B6-410B-851F-DD75402E67E9}">
      <dgm:prSet/>
      <dgm:spPr/>
      <dgm:t>
        <a:bodyPr/>
        <a:lstStyle/>
        <a:p>
          <a:endParaRPr lang="es-EC" sz="2400"/>
        </a:p>
      </dgm:t>
    </dgm:pt>
    <dgm:pt modelId="{7CC922E1-D112-4B96-8C7E-DE9B9149F7C1}" type="sibTrans" cxnId="{46EA4673-F8B6-410B-851F-DD75402E67E9}">
      <dgm:prSet/>
      <dgm:spPr/>
      <dgm:t>
        <a:bodyPr/>
        <a:lstStyle/>
        <a:p>
          <a:endParaRPr lang="es-EC" sz="2400"/>
        </a:p>
      </dgm:t>
    </dgm:pt>
    <dgm:pt modelId="{FA8AA6B7-EBB6-4E36-BB6E-B2078A7618ED}">
      <dgm:prSet custT="1"/>
      <dgm:spPr/>
      <dgm:t>
        <a:bodyPr/>
        <a:lstStyle/>
        <a:p>
          <a:pPr rtl="0"/>
          <a:r>
            <a:rPr lang="es-ES" sz="1100" dirty="0" smtClean="0"/>
            <a:t>Mediante la matriz PEYEA se determina que la empresa requiere de estrategias competitivas.</a:t>
          </a:r>
          <a:endParaRPr lang="es-EC" sz="1100" dirty="0"/>
        </a:p>
      </dgm:t>
    </dgm:pt>
    <dgm:pt modelId="{458618F8-2B90-4227-A674-88A6AD8B6D06}" type="parTrans" cxnId="{774B1766-47B0-4E73-9BEE-614F55C1C907}">
      <dgm:prSet/>
      <dgm:spPr/>
      <dgm:t>
        <a:bodyPr/>
        <a:lstStyle/>
        <a:p>
          <a:endParaRPr lang="es-EC" sz="2400"/>
        </a:p>
      </dgm:t>
    </dgm:pt>
    <dgm:pt modelId="{D7F2C65F-9AA6-4F59-BD3B-F07CEA6F3054}" type="sibTrans" cxnId="{774B1766-47B0-4E73-9BEE-614F55C1C907}">
      <dgm:prSet/>
      <dgm:spPr/>
      <dgm:t>
        <a:bodyPr/>
        <a:lstStyle/>
        <a:p>
          <a:endParaRPr lang="es-EC" sz="2400"/>
        </a:p>
      </dgm:t>
    </dgm:pt>
    <dgm:pt modelId="{48BA6BF4-3FBD-4AE8-8EF1-CC0FF492C49E}">
      <dgm:prSet custT="1"/>
      <dgm:spPr/>
      <dgm:t>
        <a:bodyPr/>
        <a:lstStyle/>
        <a:p>
          <a:pPr rtl="0"/>
          <a:r>
            <a:rPr lang="es-ES" sz="1100" dirty="0" smtClean="0"/>
            <a:t>Se determinan cuatro estrategias claves para la empresa Indubambú; la estrategia genérica viene a ser enfoque por diferenciación. La estrategia de crecimiento se consideró penetración en el mercado. Estrategia de posicionamiento está basada en el uso o beneficio del producto y finamente la estrategia de internacionalización que se estableció como la mejor a la exportación indirecta. </a:t>
          </a:r>
          <a:endParaRPr lang="es-EC" sz="1100" dirty="0"/>
        </a:p>
      </dgm:t>
    </dgm:pt>
    <dgm:pt modelId="{73185CED-3BE1-4215-AD9F-42F0012933E5}" type="parTrans" cxnId="{7543E91D-2903-4DB6-A29D-FF7EFC58AD2C}">
      <dgm:prSet/>
      <dgm:spPr/>
      <dgm:t>
        <a:bodyPr/>
        <a:lstStyle/>
        <a:p>
          <a:endParaRPr lang="es-EC" sz="2400"/>
        </a:p>
      </dgm:t>
    </dgm:pt>
    <dgm:pt modelId="{B36B2D26-5E79-4883-BC38-0285200D8F14}" type="sibTrans" cxnId="{7543E91D-2903-4DB6-A29D-FF7EFC58AD2C}">
      <dgm:prSet/>
      <dgm:spPr/>
      <dgm:t>
        <a:bodyPr/>
        <a:lstStyle/>
        <a:p>
          <a:endParaRPr lang="es-EC" sz="2400"/>
        </a:p>
      </dgm:t>
    </dgm:pt>
    <dgm:pt modelId="{3DDF54AC-69D4-4183-8C02-258855466AF2}" type="pres">
      <dgm:prSet presAssocID="{A4C2D5B7-B2E2-4CF9-9A76-E2C19C65B0E1}" presName="diagram" presStyleCnt="0">
        <dgm:presLayoutVars>
          <dgm:dir/>
          <dgm:resizeHandles val="exact"/>
        </dgm:presLayoutVars>
      </dgm:prSet>
      <dgm:spPr/>
      <dgm:t>
        <a:bodyPr/>
        <a:lstStyle/>
        <a:p>
          <a:endParaRPr lang="es-EC"/>
        </a:p>
      </dgm:t>
    </dgm:pt>
    <dgm:pt modelId="{4A063119-3E6A-4CE3-AF02-4471D41F44B4}" type="pres">
      <dgm:prSet presAssocID="{6E1E0F21-BA0B-47FD-9409-7F582D6E0838}" presName="node" presStyleLbl="node1" presStyleIdx="0" presStyleCnt="9" custScaleY="111815">
        <dgm:presLayoutVars>
          <dgm:bulletEnabled val="1"/>
        </dgm:presLayoutVars>
      </dgm:prSet>
      <dgm:spPr/>
      <dgm:t>
        <a:bodyPr/>
        <a:lstStyle/>
        <a:p>
          <a:endParaRPr lang="es-EC"/>
        </a:p>
      </dgm:t>
    </dgm:pt>
    <dgm:pt modelId="{B8134084-5E00-4800-9628-5B50474776DF}" type="pres">
      <dgm:prSet presAssocID="{3A1AE272-8E49-4BD7-8C87-5E8A87746EED}" presName="sibTrans" presStyleCnt="0"/>
      <dgm:spPr/>
    </dgm:pt>
    <dgm:pt modelId="{F66E3530-ABBF-44F0-96D4-21DE81B9CB41}" type="pres">
      <dgm:prSet presAssocID="{54CC9323-D4B7-4257-A6FD-E69B3BCE155E}" presName="node" presStyleLbl="node1" presStyleIdx="1" presStyleCnt="9">
        <dgm:presLayoutVars>
          <dgm:bulletEnabled val="1"/>
        </dgm:presLayoutVars>
      </dgm:prSet>
      <dgm:spPr/>
      <dgm:t>
        <a:bodyPr/>
        <a:lstStyle/>
        <a:p>
          <a:endParaRPr lang="es-EC"/>
        </a:p>
      </dgm:t>
    </dgm:pt>
    <dgm:pt modelId="{CD806430-A75B-4104-B59E-6283C3AC4C77}" type="pres">
      <dgm:prSet presAssocID="{FAECBF5A-56F0-4A98-B555-A0D3AA4B098F}" presName="sibTrans" presStyleCnt="0"/>
      <dgm:spPr/>
    </dgm:pt>
    <dgm:pt modelId="{615059AB-EF5D-44A6-87B8-809D3A1BCDBF}" type="pres">
      <dgm:prSet presAssocID="{6588AB6F-CCEB-42D0-8C7C-5590023017EC}" presName="node" presStyleLbl="node1" presStyleIdx="2" presStyleCnt="9">
        <dgm:presLayoutVars>
          <dgm:bulletEnabled val="1"/>
        </dgm:presLayoutVars>
      </dgm:prSet>
      <dgm:spPr/>
      <dgm:t>
        <a:bodyPr/>
        <a:lstStyle/>
        <a:p>
          <a:endParaRPr lang="es-EC"/>
        </a:p>
      </dgm:t>
    </dgm:pt>
    <dgm:pt modelId="{C0F42930-AADC-49F1-BC90-D81357832BE0}" type="pres">
      <dgm:prSet presAssocID="{BADED2A8-7747-479F-ABBC-0F6E16A558DB}" presName="sibTrans" presStyleCnt="0"/>
      <dgm:spPr/>
    </dgm:pt>
    <dgm:pt modelId="{8BDFE769-5BF5-4774-857E-15CDF35BDD61}" type="pres">
      <dgm:prSet presAssocID="{3E8C4716-86F6-43E6-B60D-971A1C11578A}" presName="node" presStyleLbl="node1" presStyleIdx="3" presStyleCnt="9">
        <dgm:presLayoutVars>
          <dgm:bulletEnabled val="1"/>
        </dgm:presLayoutVars>
      </dgm:prSet>
      <dgm:spPr/>
      <dgm:t>
        <a:bodyPr/>
        <a:lstStyle/>
        <a:p>
          <a:endParaRPr lang="es-EC"/>
        </a:p>
      </dgm:t>
    </dgm:pt>
    <dgm:pt modelId="{50768C47-4F13-4348-8FF5-9FFFB0F1543E}" type="pres">
      <dgm:prSet presAssocID="{8AF02BF4-526C-4184-AB1E-E7661D24D97A}" presName="sibTrans" presStyleCnt="0"/>
      <dgm:spPr/>
    </dgm:pt>
    <dgm:pt modelId="{6583FE44-D6C1-407B-A052-D96F866CAE04}" type="pres">
      <dgm:prSet presAssocID="{2B9D0A8F-A642-426D-919C-86A97761EA49}" presName="node" presStyleLbl="node1" presStyleIdx="4" presStyleCnt="9">
        <dgm:presLayoutVars>
          <dgm:bulletEnabled val="1"/>
        </dgm:presLayoutVars>
      </dgm:prSet>
      <dgm:spPr/>
      <dgm:t>
        <a:bodyPr/>
        <a:lstStyle/>
        <a:p>
          <a:endParaRPr lang="es-EC"/>
        </a:p>
      </dgm:t>
    </dgm:pt>
    <dgm:pt modelId="{DD25D506-030D-46A6-A3FC-E3E350440A6C}" type="pres">
      <dgm:prSet presAssocID="{0126D1E5-0DC9-4982-BADC-C5BB9D6AC7C2}" presName="sibTrans" presStyleCnt="0"/>
      <dgm:spPr/>
    </dgm:pt>
    <dgm:pt modelId="{0F08B731-391D-4A3B-B7EB-B8888DB79C2A}" type="pres">
      <dgm:prSet presAssocID="{325C26C9-0ECA-4345-B16C-CBAE673E4570}" presName="node" presStyleLbl="node1" presStyleIdx="5" presStyleCnt="9">
        <dgm:presLayoutVars>
          <dgm:bulletEnabled val="1"/>
        </dgm:presLayoutVars>
      </dgm:prSet>
      <dgm:spPr/>
      <dgm:t>
        <a:bodyPr/>
        <a:lstStyle/>
        <a:p>
          <a:endParaRPr lang="es-EC"/>
        </a:p>
      </dgm:t>
    </dgm:pt>
    <dgm:pt modelId="{767F38A8-FD3F-4451-B857-61FDA46045F7}" type="pres">
      <dgm:prSet presAssocID="{8CED381D-61E3-4BB6-ADA5-7A9EF8946D7A}" presName="sibTrans" presStyleCnt="0"/>
      <dgm:spPr/>
    </dgm:pt>
    <dgm:pt modelId="{65524AF6-110B-4886-8551-F9CB0BCF5824}" type="pres">
      <dgm:prSet presAssocID="{3460965E-D7F8-41F6-9543-23C5EF837964}" presName="node" presStyleLbl="node1" presStyleIdx="6" presStyleCnt="9" custScaleY="106230">
        <dgm:presLayoutVars>
          <dgm:bulletEnabled val="1"/>
        </dgm:presLayoutVars>
      </dgm:prSet>
      <dgm:spPr/>
      <dgm:t>
        <a:bodyPr/>
        <a:lstStyle/>
        <a:p>
          <a:endParaRPr lang="es-EC"/>
        </a:p>
      </dgm:t>
    </dgm:pt>
    <dgm:pt modelId="{614F9D3D-77AB-44EB-AC1C-225FA729DDE6}" type="pres">
      <dgm:prSet presAssocID="{7CC922E1-D112-4B96-8C7E-DE9B9149F7C1}" presName="sibTrans" presStyleCnt="0"/>
      <dgm:spPr/>
    </dgm:pt>
    <dgm:pt modelId="{EA3D2991-9587-4786-8A42-36DE0858E570}" type="pres">
      <dgm:prSet presAssocID="{FA8AA6B7-EBB6-4E36-BB6E-B2078A7618ED}" presName="node" presStyleLbl="node1" presStyleIdx="7" presStyleCnt="9">
        <dgm:presLayoutVars>
          <dgm:bulletEnabled val="1"/>
        </dgm:presLayoutVars>
      </dgm:prSet>
      <dgm:spPr/>
      <dgm:t>
        <a:bodyPr/>
        <a:lstStyle/>
        <a:p>
          <a:endParaRPr lang="es-EC"/>
        </a:p>
      </dgm:t>
    </dgm:pt>
    <dgm:pt modelId="{060951DD-04FE-4AAD-AF78-E297C6A54D05}" type="pres">
      <dgm:prSet presAssocID="{D7F2C65F-9AA6-4F59-BD3B-F07CEA6F3054}" presName="sibTrans" presStyleCnt="0"/>
      <dgm:spPr/>
    </dgm:pt>
    <dgm:pt modelId="{24C980DB-89E9-4862-BD5E-144BF22E5787}" type="pres">
      <dgm:prSet presAssocID="{48BA6BF4-3FBD-4AE8-8EF1-CC0FF492C49E}" presName="node" presStyleLbl="node1" presStyleIdx="8" presStyleCnt="9" custScaleY="131943">
        <dgm:presLayoutVars>
          <dgm:bulletEnabled val="1"/>
        </dgm:presLayoutVars>
      </dgm:prSet>
      <dgm:spPr/>
      <dgm:t>
        <a:bodyPr/>
        <a:lstStyle/>
        <a:p>
          <a:endParaRPr lang="es-EC"/>
        </a:p>
      </dgm:t>
    </dgm:pt>
  </dgm:ptLst>
  <dgm:cxnLst>
    <dgm:cxn modelId="{3951FCFD-26BA-4710-8E5B-5F66CB7A9F91}" srcId="{A4C2D5B7-B2E2-4CF9-9A76-E2C19C65B0E1}" destId="{3E8C4716-86F6-43E6-B60D-971A1C11578A}" srcOrd="3" destOrd="0" parTransId="{90AF4123-B99D-4799-B454-6064CA2C52E5}" sibTransId="{8AF02BF4-526C-4184-AB1E-E7661D24D97A}"/>
    <dgm:cxn modelId="{3079FEC7-D3A5-4A48-B152-A38CDB742A8E}" type="presOf" srcId="{2B9D0A8F-A642-426D-919C-86A97761EA49}" destId="{6583FE44-D6C1-407B-A052-D96F866CAE04}" srcOrd="0" destOrd="0" presId="urn:microsoft.com/office/officeart/2005/8/layout/default"/>
    <dgm:cxn modelId="{774B1766-47B0-4E73-9BEE-614F55C1C907}" srcId="{A4C2D5B7-B2E2-4CF9-9A76-E2C19C65B0E1}" destId="{FA8AA6B7-EBB6-4E36-BB6E-B2078A7618ED}" srcOrd="7" destOrd="0" parTransId="{458618F8-2B90-4227-A674-88A6AD8B6D06}" sibTransId="{D7F2C65F-9AA6-4F59-BD3B-F07CEA6F3054}"/>
    <dgm:cxn modelId="{46EA4673-F8B6-410B-851F-DD75402E67E9}" srcId="{A4C2D5B7-B2E2-4CF9-9A76-E2C19C65B0E1}" destId="{3460965E-D7F8-41F6-9543-23C5EF837964}" srcOrd="6" destOrd="0" parTransId="{2A084C59-75DF-47B9-A274-4216485AE6D6}" sibTransId="{7CC922E1-D112-4B96-8C7E-DE9B9149F7C1}"/>
    <dgm:cxn modelId="{82037E28-D187-4602-A176-C7365A75E5A5}" type="presOf" srcId="{6588AB6F-CCEB-42D0-8C7C-5590023017EC}" destId="{615059AB-EF5D-44A6-87B8-809D3A1BCDBF}" srcOrd="0" destOrd="0" presId="urn:microsoft.com/office/officeart/2005/8/layout/default"/>
    <dgm:cxn modelId="{EBA7347B-0C15-46E4-A93E-20BDE9AE4075}" type="presOf" srcId="{FA8AA6B7-EBB6-4E36-BB6E-B2078A7618ED}" destId="{EA3D2991-9587-4786-8A42-36DE0858E570}" srcOrd="0" destOrd="0" presId="urn:microsoft.com/office/officeart/2005/8/layout/default"/>
    <dgm:cxn modelId="{7543E91D-2903-4DB6-A29D-FF7EFC58AD2C}" srcId="{A4C2D5B7-B2E2-4CF9-9A76-E2C19C65B0E1}" destId="{48BA6BF4-3FBD-4AE8-8EF1-CC0FF492C49E}" srcOrd="8" destOrd="0" parTransId="{73185CED-3BE1-4215-AD9F-42F0012933E5}" sibTransId="{B36B2D26-5E79-4883-BC38-0285200D8F14}"/>
    <dgm:cxn modelId="{5D049DEF-5D53-44C2-A89A-F9CFF5248DBF}" type="presOf" srcId="{A4C2D5B7-B2E2-4CF9-9A76-E2C19C65B0E1}" destId="{3DDF54AC-69D4-4183-8C02-258855466AF2}" srcOrd="0" destOrd="0" presId="urn:microsoft.com/office/officeart/2005/8/layout/default"/>
    <dgm:cxn modelId="{D3A3D9C3-1D8E-4BAC-8A39-4B8B3A4E8101}" type="presOf" srcId="{48BA6BF4-3FBD-4AE8-8EF1-CC0FF492C49E}" destId="{24C980DB-89E9-4862-BD5E-144BF22E5787}" srcOrd="0" destOrd="0" presId="urn:microsoft.com/office/officeart/2005/8/layout/default"/>
    <dgm:cxn modelId="{B2243E5B-C943-482B-8683-650C3D436B26}" srcId="{A4C2D5B7-B2E2-4CF9-9A76-E2C19C65B0E1}" destId="{6E1E0F21-BA0B-47FD-9409-7F582D6E0838}" srcOrd="0" destOrd="0" parTransId="{0BF577CE-080A-4E00-8194-3358702CB959}" sibTransId="{3A1AE272-8E49-4BD7-8C87-5E8A87746EED}"/>
    <dgm:cxn modelId="{7577741F-CAE5-4372-8357-A0A21FFDDD3F}" type="presOf" srcId="{6E1E0F21-BA0B-47FD-9409-7F582D6E0838}" destId="{4A063119-3E6A-4CE3-AF02-4471D41F44B4}" srcOrd="0" destOrd="0" presId="urn:microsoft.com/office/officeart/2005/8/layout/default"/>
    <dgm:cxn modelId="{4CE623AD-58B0-4925-B781-157550F54433}" srcId="{A4C2D5B7-B2E2-4CF9-9A76-E2C19C65B0E1}" destId="{54CC9323-D4B7-4257-A6FD-E69B3BCE155E}" srcOrd="1" destOrd="0" parTransId="{B43A5AAA-5D5B-43E0-9067-297FC48D709F}" sibTransId="{FAECBF5A-56F0-4A98-B555-A0D3AA4B098F}"/>
    <dgm:cxn modelId="{D57222B9-428B-4CAE-8EED-D5095F9B7A15}" type="presOf" srcId="{54CC9323-D4B7-4257-A6FD-E69B3BCE155E}" destId="{F66E3530-ABBF-44F0-96D4-21DE81B9CB41}" srcOrd="0" destOrd="0" presId="urn:microsoft.com/office/officeart/2005/8/layout/default"/>
    <dgm:cxn modelId="{D5DF5D7E-6817-403B-8D2E-A685ED52B74B}" type="presOf" srcId="{3E8C4716-86F6-43E6-B60D-971A1C11578A}" destId="{8BDFE769-5BF5-4774-857E-15CDF35BDD61}" srcOrd="0" destOrd="0" presId="urn:microsoft.com/office/officeart/2005/8/layout/default"/>
    <dgm:cxn modelId="{F8A5F24F-E817-4627-B32B-29FF70E3D00D}" type="presOf" srcId="{3460965E-D7F8-41F6-9543-23C5EF837964}" destId="{65524AF6-110B-4886-8551-F9CB0BCF5824}" srcOrd="0" destOrd="0" presId="urn:microsoft.com/office/officeart/2005/8/layout/default"/>
    <dgm:cxn modelId="{E63F1D30-0FF0-4676-BE3D-5AD45A413A67}" type="presOf" srcId="{325C26C9-0ECA-4345-B16C-CBAE673E4570}" destId="{0F08B731-391D-4A3B-B7EB-B8888DB79C2A}" srcOrd="0" destOrd="0" presId="urn:microsoft.com/office/officeart/2005/8/layout/default"/>
    <dgm:cxn modelId="{8D30429F-75E0-41E3-9ABA-759E27819A79}" srcId="{A4C2D5B7-B2E2-4CF9-9A76-E2C19C65B0E1}" destId="{325C26C9-0ECA-4345-B16C-CBAE673E4570}" srcOrd="5" destOrd="0" parTransId="{FE74F1C6-D646-4217-816C-2C06343C3267}" sibTransId="{8CED381D-61E3-4BB6-ADA5-7A9EF8946D7A}"/>
    <dgm:cxn modelId="{0DF4DA1F-AAEE-4350-8718-BA949BE864CC}" srcId="{A4C2D5B7-B2E2-4CF9-9A76-E2C19C65B0E1}" destId="{2B9D0A8F-A642-426D-919C-86A97761EA49}" srcOrd="4" destOrd="0" parTransId="{BE4CB173-5D89-40BB-9CC8-B28B8F356A33}" sibTransId="{0126D1E5-0DC9-4982-BADC-C5BB9D6AC7C2}"/>
    <dgm:cxn modelId="{8A47A721-6281-4BD0-9120-40C440FD8493}" srcId="{A4C2D5B7-B2E2-4CF9-9A76-E2C19C65B0E1}" destId="{6588AB6F-CCEB-42D0-8C7C-5590023017EC}" srcOrd="2" destOrd="0" parTransId="{070F0F3B-7AAC-4F74-87A9-BF01AFE7F3B1}" sibTransId="{BADED2A8-7747-479F-ABBC-0F6E16A558DB}"/>
    <dgm:cxn modelId="{B450AD1F-1393-459C-B7D1-93C88BB40D81}" type="presParOf" srcId="{3DDF54AC-69D4-4183-8C02-258855466AF2}" destId="{4A063119-3E6A-4CE3-AF02-4471D41F44B4}" srcOrd="0" destOrd="0" presId="urn:microsoft.com/office/officeart/2005/8/layout/default"/>
    <dgm:cxn modelId="{1C0B1A02-D5FB-40E8-B9EC-9CCD7F77F0A8}" type="presParOf" srcId="{3DDF54AC-69D4-4183-8C02-258855466AF2}" destId="{B8134084-5E00-4800-9628-5B50474776DF}" srcOrd="1" destOrd="0" presId="urn:microsoft.com/office/officeart/2005/8/layout/default"/>
    <dgm:cxn modelId="{B4BB7D66-E92C-4CE2-B928-7AF2F7C0EB9D}" type="presParOf" srcId="{3DDF54AC-69D4-4183-8C02-258855466AF2}" destId="{F66E3530-ABBF-44F0-96D4-21DE81B9CB41}" srcOrd="2" destOrd="0" presId="urn:microsoft.com/office/officeart/2005/8/layout/default"/>
    <dgm:cxn modelId="{6104A5C4-7A83-4684-ACAE-8D8A05EA9CD6}" type="presParOf" srcId="{3DDF54AC-69D4-4183-8C02-258855466AF2}" destId="{CD806430-A75B-4104-B59E-6283C3AC4C77}" srcOrd="3" destOrd="0" presId="urn:microsoft.com/office/officeart/2005/8/layout/default"/>
    <dgm:cxn modelId="{32FAE4F2-6EFB-4A9A-B7F4-897522B71AEF}" type="presParOf" srcId="{3DDF54AC-69D4-4183-8C02-258855466AF2}" destId="{615059AB-EF5D-44A6-87B8-809D3A1BCDBF}" srcOrd="4" destOrd="0" presId="urn:microsoft.com/office/officeart/2005/8/layout/default"/>
    <dgm:cxn modelId="{B0BDEA99-0ECA-421F-BC70-C982E71E26A8}" type="presParOf" srcId="{3DDF54AC-69D4-4183-8C02-258855466AF2}" destId="{C0F42930-AADC-49F1-BC90-D81357832BE0}" srcOrd="5" destOrd="0" presId="urn:microsoft.com/office/officeart/2005/8/layout/default"/>
    <dgm:cxn modelId="{41743295-915B-485A-A4E2-DED636E0D6FD}" type="presParOf" srcId="{3DDF54AC-69D4-4183-8C02-258855466AF2}" destId="{8BDFE769-5BF5-4774-857E-15CDF35BDD61}" srcOrd="6" destOrd="0" presId="urn:microsoft.com/office/officeart/2005/8/layout/default"/>
    <dgm:cxn modelId="{78CDAC22-D95A-4622-A7A4-4CD3B7F989AB}" type="presParOf" srcId="{3DDF54AC-69D4-4183-8C02-258855466AF2}" destId="{50768C47-4F13-4348-8FF5-9FFFB0F1543E}" srcOrd="7" destOrd="0" presId="urn:microsoft.com/office/officeart/2005/8/layout/default"/>
    <dgm:cxn modelId="{3BF2948D-EE80-421F-9F97-C2AC23AAED8A}" type="presParOf" srcId="{3DDF54AC-69D4-4183-8C02-258855466AF2}" destId="{6583FE44-D6C1-407B-A052-D96F866CAE04}" srcOrd="8" destOrd="0" presId="urn:microsoft.com/office/officeart/2005/8/layout/default"/>
    <dgm:cxn modelId="{2FF7BA9A-5015-485B-8218-54C8A857359B}" type="presParOf" srcId="{3DDF54AC-69D4-4183-8C02-258855466AF2}" destId="{DD25D506-030D-46A6-A3FC-E3E350440A6C}" srcOrd="9" destOrd="0" presId="urn:microsoft.com/office/officeart/2005/8/layout/default"/>
    <dgm:cxn modelId="{DAE06932-B879-41AD-8928-06A671B04698}" type="presParOf" srcId="{3DDF54AC-69D4-4183-8C02-258855466AF2}" destId="{0F08B731-391D-4A3B-B7EB-B8888DB79C2A}" srcOrd="10" destOrd="0" presId="urn:microsoft.com/office/officeart/2005/8/layout/default"/>
    <dgm:cxn modelId="{ED1B087E-0DE2-475C-ACAA-F18D04A930B2}" type="presParOf" srcId="{3DDF54AC-69D4-4183-8C02-258855466AF2}" destId="{767F38A8-FD3F-4451-B857-61FDA46045F7}" srcOrd="11" destOrd="0" presId="urn:microsoft.com/office/officeart/2005/8/layout/default"/>
    <dgm:cxn modelId="{A2B43D40-BA2C-464F-8D6D-735CBD77E92A}" type="presParOf" srcId="{3DDF54AC-69D4-4183-8C02-258855466AF2}" destId="{65524AF6-110B-4886-8551-F9CB0BCF5824}" srcOrd="12" destOrd="0" presId="urn:microsoft.com/office/officeart/2005/8/layout/default"/>
    <dgm:cxn modelId="{7D5AD00E-422F-423F-B16F-942DD5D92B4B}" type="presParOf" srcId="{3DDF54AC-69D4-4183-8C02-258855466AF2}" destId="{614F9D3D-77AB-44EB-AC1C-225FA729DDE6}" srcOrd="13" destOrd="0" presId="urn:microsoft.com/office/officeart/2005/8/layout/default"/>
    <dgm:cxn modelId="{F689EAED-5F06-47D5-84BE-62BD614C6983}" type="presParOf" srcId="{3DDF54AC-69D4-4183-8C02-258855466AF2}" destId="{EA3D2991-9587-4786-8A42-36DE0858E570}" srcOrd="14" destOrd="0" presId="urn:microsoft.com/office/officeart/2005/8/layout/default"/>
    <dgm:cxn modelId="{1DDE961F-F1FF-444B-83F8-F9046383BF8F}" type="presParOf" srcId="{3DDF54AC-69D4-4183-8C02-258855466AF2}" destId="{060951DD-04FE-4AAD-AF78-E297C6A54D05}" srcOrd="15" destOrd="0" presId="urn:microsoft.com/office/officeart/2005/8/layout/default"/>
    <dgm:cxn modelId="{90CA23E6-72ED-4307-ACF2-6C08D40D3486}" type="presParOf" srcId="{3DDF54AC-69D4-4183-8C02-258855466AF2}" destId="{24C980DB-89E9-4862-BD5E-144BF22E5787}"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A709CBB-5420-4E25-94BE-938477957A5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C"/>
        </a:p>
      </dgm:t>
    </dgm:pt>
    <dgm:pt modelId="{EABBE660-BE8B-4163-AEAD-C10C4C15C1BC}">
      <dgm:prSet custT="1"/>
      <dgm:spPr/>
      <dgm:t>
        <a:bodyPr/>
        <a:lstStyle/>
        <a:p>
          <a:pPr rtl="0"/>
          <a:r>
            <a:rPr lang="es-ES" sz="1200" dirty="0" smtClean="0"/>
            <a:t>Tomar en cuenta las estrategias para un crecimiento más eficiente. </a:t>
          </a:r>
          <a:endParaRPr lang="es-EC" sz="1200" dirty="0"/>
        </a:p>
      </dgm:t>
    </dgm:pt>
    <dgm:pt modelId="{77A23D92-FC4F-419C-A46C-5131AF71DB7C}" type="parTrans" cxnId="{0589D04B-CF74-46A1-BAC9-83E551B1DAC7}">
      <dgm:prSet/>
      <dgm:spPr/>
      <dgm:t>
        <a:bodyPr/>
        <a:lstStyle/>
        <a:p>
          <a:endParaRPr lang="es-EC"/>
        </a:p>
      </dgm:t>
    </dgm:pt>
    <dgm:pt modelId="{46AB4EC4-98C3-4D06-B99B-EB1449CE3070}" type="sibTrans" cxnId="{0589D04B-CF74-46A1-BAC9-83E551B1DAC7}">
      <dgm:prSet/>
      <dgm:spPr/>
      <dgm:t>
        <a:bodyPr/>
        <a:lstStyle/>
        <a:p>
          <a:endParaRPr lang="es-EC"/>
        </a:p>
      </dgm:t>
    </dgm:pt>
    <dgm:pt modelId="{2E8D0D88-F6E2-4A2F-83F5-ECC8221CBF18}">
      <dgm:prSet custT="1"/>
      <dgm:spPr/>
      <dgm:t>
        <a:bodyPr/>
        <a:lstStyle/>
        <a:p>
          <a:pPr rtl="0"/>
          <a:r>
            <a:rPr lang="es-ES" sz="1200" dirty="0" smtClean="0"/>
            <a:t>Al funcionario encargado del manejo de las actividades de comercio exterior, aprovechar las capacitaciones y herramienta de comercio exterior impartidas por el SENAE.</a:t>
          </a:r>
          <a:endParaRPr lang="es-EC" sz="1200" dirty="0"/>
        </a:p>
      </dgm:t>
    </dgm:pt>
    <dgm:pt modelId="{BA79B3EB-9169-401F-98F9-3F1A38A9A386}" type="parTrans" cxnId="{4D3665E1-0281-42B4-ADA4-891D96D51461}">
      <dgm:prSet/>
      <dgm:spPr/>
      <dgm:t>
        <a:bodyPr/>
        <a:lstStyle/>
        <a:p>
          <a:endParaRPr lang="es-EC"/>
        </a:p>
      </dgm:t>
    </dgm:pt>
    <dgm:pt modelId="{F61E59EB-DE58-4E00-91A2-EB0C72BAE5B4}" type="sibTrans" cxnId="{4D3665E1-0281-42B4-ADA4-891D96D51461}">
      <dgm:prSet/>
      <dgm:spPr/>
      <dgm:t>
        <a:bodyPr/>
        <a:lstStyle/>
        <a:p>
          <a:endParaRPr lang="es-EC"/>
        </a:p>
      </dgm:t>
    </dgm:pt>
    <dgm:pt modelId="{3B6164BC-67C9-4176-8B34-27EC4D109BA1}">
      <dgm:prSet custT="1"/>
      <dgm:spPr/>
      <dgm:t>
        <a:bodyPr/>
        <a:lstStyle/>
        <a:p>
          <a:pPr rtl="0"/>
          <a:r>
            <a:rPr lang="es-ES" sz="1200" dirty="0" smtClean="0"/>
            <a:t>Es importante que la empresa considere independizarse de Madel y comenzar una promoción intensa del producto y de la empresa como promotora de una conciencia ecológica. </a:t>
          </a:r>
          <a:endParaRPr lang="es-EC" sz="1200" dirty="0"/>
        </a:p>
      </dgm:t>
    </dgm:pt>
    <dgm:pt modelId="{98E921AE-3CE3-4C2D-8365-1EAEE01D34FB}" type="parTrans" cxnId="{C47CD88F-5109-4305-BFFA-7C78B73814D5}">
      <dgm:prSet/>
      <dgm:spPr/>
      <dgm:t>
        <a:bodyPr/>
        <a:lstStyle/>
        <a:p>
          <a:endParaRPr lang="es-EC"/>
        </a:p>
      </dgm:t>
    </dgm:pt>
    <dgm:pt modelId="{61C4F38F-7344-4ECF-A711-9A0EC14ADA24}" type="sibTrans" cxnId="{C47CD88F-5109-4305-BFFA-7C78B73814D5}">
      <dgm:prSet/>
      <dgm:spPr/>
      <dgm:t>
        <a:bodyPr/>
        <a:lstStyle/>
        <a:p>
          <a:endParaRPr lang="es-EC"/>
        </a:p>
      </dgm:t>
    </dgm:pt>
    <dgm:pt modelId="{968002B5-E899-4424-B87E-4FDE68BEA0BB}">
      <dgm:prSet custT="1"/>
      <dgm:spPr/>
      <dgm:t>
        <a:bodyPr/>
        <a:lstStyle/>
        <a:p>
          <a:pPr rtl="0"/>
          <a:r>
            <a:rPr lang="es-EC" sz="1200" dirty="0" smtClean="0"/>
            <a:t>Implementar herramientas tecnológicas para difundir las actividades y productos de Indubambú permitiendo su promoción enfocada a tener un mejor control y seguimiento de sus clientes sin dejar de lado el desarrollo de nuevos productos según requerimientos de los consumidores. </a:t>
          </a:r>
          <a:endParaRPr lang="es-EC" sz="1200" dirty="0"/>
        </a:p>
      </dgm:t>
    </dgm:pt>
    <dgm:pt modelId="{D429203C-E082-4D81-94B2-227BD80335EA}" type="parTrans" cxnId="{2A08AAED-7564-431A-B288-B2B9EABB0773}">
      <dgm:prSet/>
      <dgm:spPr/>
      <dgm:t>
        <a:bodyPr/>
        <a:lstStyle/>
        <a:p>
          <a:endParaRPr lang="es-EC"/>
        </a:p>
      </dgm:t>
    </dgm:pt>
    <dgm:pt modelId="{63B6FEA5-FBDD-47A2-B798-A0A9C87CE12E}" type="sibTrans" cxnId="{2A08AAED-7564-431A-B288-B2B9EABB0773}">
      <dgm:prSet/>
      <dgm:spPr/>
      <dgm:t>
        <a:bodyPr/>
        <a:lstStyle/>
        <a:p>
          <a:endParaRPr lang="es-EC"/>
        </a:p>
      </dgm:t>
    </dgm:pt>
    <dgm:pt modelId="{A12FB601-844D-43CE-A46A-E4B3F8ED4D05}">
      <dgm:prSet custT="1"/>
      <dgm:spPr/>
      <dgm:t>
        <a:bodyPr/>
        <a:lstStyle/>
        <a:p>
          <a:pPr rtl="0"/>
          <a:r>
            <a:rPr lang="es-ES" sz="1200" dirty="0" smtClean="0"/>
            <a:t>Tener un mejor aprovechamiento de la maquinaria adquirida con la finalidad de incrementar la producción y por ende las ventas. </a:t>
          </a:r>
          <a:endParaRPr lang="es-EC" sz="1200" dirty="0"/>
        </a:p>
      </dgm:t>
    </dgm:pt>
    <dgm:pt modelId="{F5843C2A-B505-4FF0-B029-5FEB719B08FC}" type="parTrans" cxnId="{1261AE33-1E38-44D9-B055-C21DA2F21194}">
      <dgm:prSet/>
      <dgm:spPr/>
      <dgm:t>
        <a:bodyPr/>
        <a:lstStyle/>
        <a:p>
          <a:endParaRPr lang="es-EC"/>
        </a:p>
      </dgm:t>
    </dgm:pt>
    <dgm:pt modelId="{AB077CC5-91A8-450C-B8AE-FF8B5586D4E4}" type="sibTrans" cxnId="{1261AE33-1E38-44D9-B055-C21DA2F21194}">
      <dgm:prSet/>
      <dgm:spPr/>
      <dgm:t>
        <a:bodyPr/>
        <a:lstStyle/>
        <a:p>
          <a:endParaRPr lang="es-EC"/>
        </a:p>
      </dgm:t>
    </dgm:pt>
    <dgm:pt modelId="{52E0DC12-1288-440C-AF5A-65DE56832F4F}">
      <dgm:prSet custT="1"/>
      <dgm:spPr/>
      <dgm:t>
        <a:bodyPr/>
        <a:lstStyle/>
        <a:p>
          <a:pPr rtl="0"/>
          <a:r>
            <a:rPr lang="es-ES" sz="1200" dirty="0" smtClean="0"/>
            <a:t>Crear una promoción intensa de pisos de bambú enfatizando en sus ventajas y beneficios que favorecen el desarrollo integral del ser humano con una conciencia ecológica y de ahorro a mediano y largo plazo. </a:t>
          </a:r>
          <a:endParaRPr lang="es-EC" sz="1200" dirty="0"/>
        </a:p>
      </dgm:t>
    </dgm:pt>
    <dgm:pt modelId="{0308202C-9ED5-49C6-B687-4518F57CDD63}" type="parTrans" cxnId="{7CC23918-4336-4229-9350-10234F1DC05D}">
      <dgm:prSet/>
      <dgm:spPr/>
      <dgm:t>
        <a:bodyPr/>
        <a:lstStyle/>
        <a:p>
          <a:endParaRPr lang="es-EC"/>
        </a:p>
      </dgm:t>
    </dgm:pt>
    <dgm:pt modelId="{31BE5807-C03C-4B32-8B20-34E2360C2FC8}" type="sibTrans" cxnId="{7CC23918-4336-4229-9350-10234F1DC05D}">
      <dgm:prSet/>
      <dgm:spPr/>
      <dgm:t>
        <a:bodyPr/>
        <a:lstStyle/>
        <a:p>
          <a:endParaRPr lang="es-EC"/>
        </a:p>
      </dgm:t>
    </dgm:pt>
    <dgm:pt modelId="{1E66BC93-D823-4404-B701-3855AA11DB4C}">
      <dgm:prSet custT="1"/>
      <dgm:spPr/>
      <dgm:t>
        <a:bodyPr/>
        <a:lstStyle/>
        <a:p>
          <a:pPr rtl="0"/>
          <a:r>
            <a:rPr lang="es-ES" sz="1200" dirty="0" smtClean="0"/>
            <a:t>Considerar una estrategia de internacionalización directa mediante la creación de un departamento de comercio exterior que realice toda la operación internacional incluyendo negociaciones, compras y operaciones. </a:t>
          </a:r>
          <a:endParaRPr lang="es-EC" sz="1200" dirty="0"/>
        </a:p>
      </dgm:t>
    </dgm:pt>
    <dgm:pt modelId="{217DC707-EFAC-4F80-AFA9-0CE0F784B455}" type="parTrans" cxnId="{B7F87056-10CB-4864-A172-80B54F574CC3}">
      <dgm:prSet/>
      <dgm:spPr/>
      <dgm:t>
        <a:bodyPr/>
        <a:lstStyle/>
        <a:p>
          <a:endParaRPr lang="es-EC"/>
        </a:p>
      </dgm:t>
    </dgm:pt>
    <dgm:pt modelId="{728A2466-5447-42DD-98BA-97C81CF8B6BD}" type="sibTrans" cxnId="{B7F87056-10CB-4864-A172-80B54F574CC3}">
      <dgm:prSet/>
      <dgm:spPr/>
      <dgm:t>
        <a:bodyPr/>
        <a:lstStyle/>
        <a:p>
          <a:endParaRPr lang="es-EC"/>
        </a:p>
      </dgm:t>
    </dgm:pt>
    <dgm:pt modelId="{85BCB243-E534-478F-A8CB-BC02FEDA7354}">
      <dgm:prSet custT="1"/>
      <dgm:spPr/>
      <dgm:t>
        <a:bodyPr/>
        <a:lstStyle/>
        <a:p>
          <a:pPr rtl="0"/>
          <a:r>
            <a:rPr lang="es-ES" sz="1200" dirty="0" smtClean="0"/>
            <a:t>Extender sus actividades publicitarias y comerciales a países que se consideraron en los primeros puestos en la investigación de mercado, tal como Países Bajos.   </a:t>
          </a:r>
          <a:endParaRPr lang="es-EC" sz="1200" dirty="0"/>
        </a:p>
      </dgm:t>
    </dgm:pt>
    <dgm:pt modelId="{1A2957A6-3395-4090-AD30-67BAA0556C58}" type="parTrans" cxnId="{3485EBB6-0C74-4399-9070-A70EB6D30368}">
      <dgm:prSet/>
      <dgm:spPr/>
      <dgm:t>
        <a:bodyPr/>
        <a:lstStyle/>
        <a:p>
          <a:endParaRPr lang="es-EC"/>
        </a:p>
      </dgm:t>
    </dgm:pt>
    <dgm:pt modelId="{8EECA4F5-42D1-445D-A6C1-D594079C346E}" type="sibTrans" cxnId="{3485EBB6-0C74-4399-9070-A70EB6D30368}">
      <dgm:prSet/>
      <dgm:spPr/>
      <dgm:t>
        <a:bodyPr/>
        <a:lstStyle/>
        <a:p>
          <a:endParaRPr lang="es-EC"/>
        </a:p>
      </dgm:t>
    </dgm:pt>
    <dgm:pt modelId="{F454B800-DC0C-4381-A782-C252228BD414}" type="pres">
      <dgm:prSet presAssocID="{1A709CBB-5420-4E25-94BE-938477957A50}" presName="diagram" presStyleCnt="0">
        <dgm:presLayoutVars>
          <dgm:dir/>
          <dgm:resizeHandles val="exact"/>
        </dgm:presLayoutVars>
      </dgm:prSet>
      <dgm:spPr/>
      <dgm:t>
        <a:bodyPr/>
        <a:lstStyle/>
        <a:p>
          <a:endParaRPr lang="es-EC"/>
        </a:p>
      </dgm:t>
    </dgm:pt>
    <dgm:pt modelId="{8067DC60-82AD-4861-9092-ABEA0CEB4348}" type="pres">
      <dgm:prSet presAssocID="{EABBE660-BE8B-4163-AEAD-C10C4C15C1BC}" presName="node" presStyleLbl="node1" presStyleIdx="0" presStyleCnt="8">
        <dgm:presLayoutVars>
          <dgm:bulletEnabled val="1"/>
        </dgm:presLayoutVars>
      </dgm:prSet>
      <dgm:spPr/>
      <dgm:t>
        <a:bodyPr/>
        <a:lstStyle/>
        <a:p>
          <a:endParaRPr lang="es-EC"/>
        </a:p>
      </dgm:t>
    </dgm:pt>
    <dgm:pt modelId="{28DACC54-C4E2-4408-B064-1B77D0A7493F}" type="pres">
      <dgm:prSet presAssocID="{46AB4EC4-98C3-4D06-B99B-EB1449CE3070}" presName="sibTrans" presStyleCnt="0"/>
      <dgm:spPr/>
    </dgm:pt>
    <dgm:pt modelId="{C7367808-DA5C-4B6B-AB34-6C5BD21664D9}" type="pres">
      <dgm:prSet presAssocID="{2E8D0D88-F6E2-4A2F-83F5-ECC8221CBF18}" presName="node" presStyleLbl="node1" presStyleIdx="1" presStyleCnt="8">
        <dgm:presLayoutVars>
          <dgm:bulletEnabled val="1"/>
        </dgm:presLayoutVars>
      </dgm:prSet>
      <dgm:spPr/>
      <dgm:t>
        <a:bodyPr/>
        <a:lstStyle/>
        <a:p>
          <a:endParaRPr lang="es-EC"/>
        </a:p>
      </dgm:t>
    </dgm:pt>
    <dgm:pt modelId="{54E949BA-EF57-4D6C-AC4A-51465A34AA31}" type="pres">
      <dgm:prSet presAssocID="{F61E59EB-DE58-4E00-91A2-EB0C72BAE5B4}" presName="sibTrans" presStyleCnt="0"/>
      <dgm:spPr/>
    </dgm:pt>
    <dgm:pt modelId="{E89531D7-2A4A-42E9-9362-3E3E5083064C}" type="pres">
      <dgm:prSet presAssocID="{3B6164BC-67C9-4176-8B34-27EC4D109BA1}" presName="node" presStyleLbl="node1" presStyleIdx="2" presStyleCnt="8">
        <dgm:presLayoutVars>
          <dgm:bulletEnabled val="1"/>
        </dgm:presLayoutVars>
      </dgm:prSet>
      <dgm:spPr/>
      <dgm:t>
        <a:bodyPr/>
        <a:lstStyle/>
        <a:p>
          <a:endParaRPr lang="es-EC"/>
        </a:p>
      </dgm:t>
    </dgm:pt>
    <dgm:pt modelId="{F3711ED4-3C35-475D-BFA6-0F55C2749894}" type="pres">
      <dgm:prSet presAssocID="{61C4F38F-7344-4ECF-A711-9A0EC14ADA24}" presName="sibTrans" presStyleCnt="0"/>
      <dgm:spPr/>
    </dgm:pt>
    <dgm:pt modelId="{CB61101D-9D7D-468D-ADD6-AFC3AD94C6E2}" type="pres">
      <dgm:prSet presAssocID="{968002B5-E899-4424-B87E-4FDE68BEA0BB}" presName="node" presStyleLbl="node1" presStyleIdx="3" presStyleCnt="8" custScaleX="111308">
        <dgm:presLayoutVars>
          <dgm:bulletEnabled val="1"/>
        </dgm:presLayoutVars>
      </dgm:prSet>
      <dgm:spPr/>
      <dgm:t>
        <a:bodyPr/>
        <a:lstStyle/>
        <a:p>
          <a:endParaRPr lang="es-EC"/>
        </a:p>
      </dgm:t>
    </dgm:pt>
    <dgm:pt modelId="{82229482-7A6F-406B-8030-9C2BA2F7FDAB}" type="pres">
      <dgm:prSet presAssocID="{63B6FEA5-FBDD-47A2-B798-A0A9C87CE12E}" presName="sibTrans" presStyleCnt="0"/>
      <dgm:spPr/>
    </dgm:pt>
    <dgm:pt modelId="{22C942E0-CEA6-47F4-8D13-50B038EC0954}" type="pres">
      <dgm:prSet presAssocID="{A12FB601-844D-43CE-A46A-E4B3F8ED4D05}" presName="node" presStyleLbl="node1" presStyleIdx="4" presStyleCnt="8">
        <dgm:presLayoutVars>
          <dgm:bulletEnabled val="1"/>
        </dgm:presLayoutVars>
      </dgm:prSet>
      <dgm:spPr/>
      <dgm:t>
        <a:bodyPr/>
        <a:lstStyle/>
        <a:p>
          <a:endParaRPr lang="es-EC"/>
        </a:p>
      </dgm:t>
    </dgm:pt>
    <dgm:pt modelId="{AFBB9CAC-1F15-4216-B76F-7F0C524DC422}" type="pres">
      <dgm:prSet presAssocID="{AB077CC5-91A8-450C-B8AE-FF8B5586D4E4}" presName="sibTrans" presStyleCnt="0"/>
      <dgm:spPr/>
    </dgm:pt>
    <dgm:pt modelId="{00FA1289-2236-430D-85BE-7ECA72D03B7A}" type="pres">
      <dgm:prSet presAssocID="{52E0DC12-1288-440C-AF5A-65DE56832F4F}" presName="node" presStyleLbl="node1" presStyleIdx="5" presStyleCnt="8">
        <dgm:presLayoutVars>
          <dgm:bulletEnabled val="1"/>
        </dgm:presLayoutVars>
      </dgm:prSet>
      <dgm:spPr/>
      <dgm:t>
        <a:bodyPr/>
        <a:lstStyle/>
        <a:p>
          <a:endParaRPr lang="es-EC"/>
        </a:p>
      </dgm:t>
    </dgm:pt>
    <dgm:pt modelId="{DE6AE26B-018D-4936-AD65-7923D0113CAE}" type="pres">
      <dgm:prSet presAssocID="{31BE5807-C03C-4B32-8B20-34E2360C2FC8}" presName="sibTrans" presStyleCnt="0"/>
      <dgm:spPr/>
    </dgm:pt>
    <dgm:pt modelId="{79BA15E6-5CA0-455D-8DAC-AA1AA7CC4E94}" type="pres">
      <dgm:prSet presAssocID="{1E66BC93-D823-4404-B701-3855AA11DB4C}" presName="node" presStyleLbl="node1" presStyleIdx="6" presStyleCnt="8">
        <dgm:presLayoutVars>
          <dgm:bulletEnabled val="1"/>
        </dgm:presLayoutVars>
      </dgm:prSet>
      <dgm:spPr/>
      <dgm:t>
        <a:bodyPr/>
        <a:lstStyle/>
        <a:p>
          <a:endParaRPr lang="es-EC"/>
        </a:p>
      </dgm:t>
    </dgm:pt>
    <dgm:pt modelId="{F3D3468C-BF76-469D-BCF2-35F6D72DF2A4}" type="pres">
      <dgm:prSet presAssocID="{728A2466-5447-42DD-98BA-97C81CF8B6BD}" presName="sibTrans" presStyleCnt="0"/>
      <dgm:spPr/>
    </dgm:pt>
    <dgm:pt modelId="{0C70D798-C643-425B-9AAA-1BDBE29A4AC2}" type="pres">
      <dgm:prSet presAssocID="{85BCB243-E534-478F-A8CB-BC02FEDA7354}" presName="node" presStyleLbl="node1" presStyleIdx="7" presStyleCnt="8">
        <dgm:presLayoutVars>
          <dgm:bulletEnabled val="1"/>
        </dgm:presLayoutVars>
      </dgm:prSet>
      <dgm:spPr/>
      <dgm:t>
        <a:bodyPr/>
        <a:lstStyle/>
        <a:p>
          <a:endParaRPr lang="es-EC"/>
        </a:p>
      </dgm:t>
    </dgm:pt>
  </dgm:ptLst>
  <dgm:cxnLst>
    <dgm:cxn modelId="{3485EBB6-0C74-4399-9070-A70EB6D30368}" srcId="{1A709CBB-5420-4E25-94BE-938477957A50}" destId="{85BCB243-E534-478F-A8CB-BC02FEDA7354}" srcOrd="7" destOrd="0" parTransId="{1A2957A6-3395-4090-AD30-67BAA0556C58}" sibTransId="{8EECA4F5-42D1-445D-A6C1-D594079C346E}"/>
    <dgm:cxn modelId="{2A1DD838-BBD3-4DD3-A18D-190CCDA45169}" type="presOf" srcId="{3B6164BC-67C9-4176-8B34-27EC4D109BA1}" destId="{E89531D7-2A4A-42E9-9362-3E3E5083064C}" srcOrd="0" destOrd="0" presId="urn:microsoft.com/office/officeart/2005/8/layout/default"/>
    <dgm:cxn modelId="{B90BB2FC-B2A8-4F3C-8AE9-D2520E72E31A}" type="presOf" srcId="{EABBE660-BE8B-4163-AEAD-C10C4C15C1BC}" destId="{8067DC60-82AD-4861-9092-ABEA0CEB4348}" srcOrd="0" destOrd="0" presId="urn:microsoft.com/office/officeart/2005/8/layout/default"/>
    <dgm:cxn modelId="{C347EED4-FA0E-43EC-9E1B-22596668C812}" type="presOf" srcId="{52E0DC12-1288-440C-AF5A-65DE56832F4F}" destId="{00FA1289-2236-430D-85BE-7ECA72D03B7A}" srcOrd="0" destOrd="0" presId="urn:microsoft.com/office/officeart/2005/8/layout/default"/>
    <dgm:cxn modelId="{4D3665E1-0281-42B4-ADA4-891D96D51461}" srcId="{1A709CBB-5420-4E25-94BE-938477957A50}" destId="{2E8D0D88-F6E2-4A2F-83F5-ECC8221CBF18}" srcOrd="1" destOrd="0" parTransId="{BA79B3EB-9169-401F-98F9-3F1A38A9A386}" sibTransId="{F61E59EB-DE58-4E00-91A2-EB0C72BAE5B4}"/>
    <dgm:cxn modelId="{7FA9D55B-EEF4-425F-A1D6-B480F0FF44E6}" type="presOf" srcId="{968002B5-E899-4424-B87E-4FDE68BEA0BB}" destId="{CB61101D-9D7D-468D-ADD6-AFC3AD94C6E2}" srcOrd="0" destOrd="0" presId="urn:microsoft.com/office/officeart/2005/8/layout/default"/>
    <dgm:cxn modelId="{C47CD88F-5109-4305-BFFA-7C78B73814D5}" srcId="{1A709CBB-5420-4E25-94BE-938477957A50}" destId="{3B6164BC-67C9-4176-8B34-27EC4D109BA1}" srcOrd="2" destOrd="0" parTransId="{98E921AE-3CE3-4C2D-8365-1EAEE01D34FB}" sibTransId="{61C4F38F-7344-4ECF-A711-9A0EC14ADA24}"/>
    <dgm:cxn modelId="{7834733A-6001-4F18-B6D4-2AFF68668D88}" type="presOf" srcId="{A12FB601-844D-43CE-A46A-E4B3F8ED4D05}" destId="{22C942E0-CEA6-47F4-8D13-50B038EC0954}" srcOrd="0" destOrd="0" presId="urn:microsoft.com/office/officeart/2005/8/layout/default"/>
    <dgm:cxn modelId="{2A08AAED-7564-431A-B288-B2B9EABB0773}" srcId="{1A709CBB-5420-4E25-94BE-938477957A50}" destId="{968002B5-E899-4424-B87E-4FDE68BEA0BB}" srcOrd="3" destOrd="0" parTransId="{D429203C-E082-4D81-94B2-227BD80335EA}" sibTransId="{63B6FEA5-FBDD-47A2-B798-A0A9C87CE12E}"/>
    <dgm:cxn modelId="{D77FBEF6-8975-4508-A02E-1EB242E23DCA}" type="presOf" srcId="{1A709CBB-5420-4E25-94BE-938477957A50}" destId="{F454B800-DC0C-4381-A782-C252228BD414}" srcOrd="0" destOrd="0" presId="urn:microsoft.com/office/officeart/2005/8/layout/default"/>
    <dgm:cxn modelId="{1261AE33-1E38-44D9-B055-C21DA2F21194}" srcId="{1A709CBB-5420-4E25-94BE-938477957A50}" destId="{A12FB601-844D-43CE-A46A-E4B3F8ED4D05}" srcOrd="4" destOrd="0" parTransId="{F5843C2A-B505-4FF0-B029-5FEB719B08FC}" sibTransId="{AB077CC5-91A8-450C-B8AE-FF8B5586D4E4}"/>
    <dgm:cxn modelId="{17E4567B-F592-48E1-9831-205A21DF1CC0}" type="presOf" srcId="{2E8D0D88-F6E2-4A2F-83F5-ECC8221CBF18}" destId="{C7367808-DA5C-4B6B-AB34-6C5BD21664D9}" srcOrd="0" destOrd="0" presId="urn:microsoft.com/office/officeart/2005/8/layout/default"/>
    <dgm:cxn modelId="{B7F87056-10CB-4864-A172-80B54F574CC3}" srcId="{1A709CBB-5420-4E25-94BE-938477957A50}" destId="{1E66BC93-D823-4404-B701-3855AA11DB4C}" srcOrd="6" destOrd="0" parTransId="{217DC707-EFAC-4F80-AFA9-0CE0F784B455}" sibTransId="{728A2466-5447-42DD-98BA-97C81CF8B6BD}"/>
    <dgm:cxn modelId="{F356114F-61B5-4703-8F2A-0293B14279FE}" type="presOf" srcId="{85BCB243-E534-478F-A8CB-BC02FEDA7354}" destId="{0C70D798-C643-425B-9AAA-1BDBE29A4AC2}" srcOrd="0" destOrd="0" presId="urn:microsoft.com/office/officeart/2005/8/layout/default"/>
    <dgm:cxn modelId="{7CC23918-4336-4229-9350-10234F1DC05D}" srcId="{1A709CBB-5420-4E25-94BE-938477957A50}" destId="{52E0DC12-1288-440C-AF5A-65DE56832F4F}" srcOrd="5" destOrd="0" parTransId="{0308202C-9ED5-49C6-B687-4518F57CDD63}" sibTransId="{31BE5807-C03C-4B32-8B20-34E2360C2FC8}"/>
    <dgm:cxn modelId="{0589D04B-CF74-46A1-BAC9-83E551B1DAC7}" srcId="{1A709CBB-5420-4E25-94BE-938477957A50}" destId="{EABBE660-BE8B-4163-AEAD-C10C4C15C1BC}" srcOrd="0" destOrd="0" parTransId="{77A23D92-FC4F-419C-A46C-5131AF71DB7C}" sibTransId="{46AB4EC4-98C3-4D06-B99B-EB1449CE3070}"/>
    <dgm:cxn modelId="{DA27D8AA-A7C6-41B7-803B-EDB57A2DA860}" type="presOf" srcId="{1E66BC93-D823-4404-B701-3855AA11DB4C}" destId="{79BA15E6-5CA0-455D-8DAC-AA1AA7CC4E94}" srcOrd="0" destOrd="0" presId="urn:microsoft.com/office/officeart/2005/8/layout/default"/>
    <dgm:cxn modelId="{A5625888-AED4-4C02-8AA6-9325F772DD06}" type="presParOf" srcId="{F454B800-DC0C-4381-A782-C252228BD414}" destId="{8067DC60-82AD-4861-9092-ABEA0CEB4348}" srcOrd="0" destOrd="0" presId="urn:microsoft.com/office/officeart/2005/8/layout/default"/>
    <dgm:cxn modelId="{409DE89E-FD10-43DE-8738-57A8B7C98913}" type="presParOf" srcId="{F454B800-DC0C-4381-A782-C252228BD414}" destId="{28DACC54-C4E2-4408-B064-1B77D0A7493F}" srcOrd="1" destOrd="0" presId="urn:microsoft.com/office/officeart/2005/8/layout/default"/>
    <dgm:cxn modelId="{6EF4EA7D-6ABE-443C-A2C8-79E2BF87CD62}" type="presParOf" srcId="{F454B800-DC0C-4381-A782-C252228BD414}" destId="{C7367808-DA5C-4B6B-AB34-6C5BD21664D9}" srcOrd="2" destOrd="0" presId="urn:microsoft.com/office/officeart/2005/8/layout/default"/>
    <dgm:cxn modelId="{D622B2AC-F15F-4E0C-8793-AC4154A49BCB}" type="presParOf" srcId="{F454B800-DC0C-4381-A782-C252228BD414}" destId="{54E949BA-EF57-4D6C-AC4A-51465A34AA31}" srcOrd="3" destOrd="0" presId="urn:microsoft.com/office/officeart/2005/8/layout/default"/>
    <dgm:cxn modelId="{BA76A816-F59B-4D39-9F7F-1F5343F5E9D5}" type="presParOf" srcId="{F454B800-DC0C-4381-A782-C252228BD414}" destId="{E89531D7-2A4A-42E9-9362-3E3E5083064C}" srcOrd="4" destOrd="0" presId="urn:microsoft.com/office/officeart/2005/8/layout/default"/>
    <dgm:cxn modelId="{34198055-B2BD-46AF-8CC7-D54A9119B974}" type="presParOf" srcId="{F454B800-DC0C-4381-A782-C252228BD414}" destId="{F3711ED4-3C35-475D-BFA6-0F55C2749894}" srcOrd="5" destOrd="0" presId="urn:microsoft.com/office/officeart/2005/8/layout/default"/>
    <dgm:cxn modelId="{161CE892-8A51-422B-AEC0-3F2EC8F54756}" type="presParOf" srcId="{F454B800-DC0C-4381-A782-C252228BD414}" destId="{CB61101D-9D7D-468D-ADD6-AFC3AD94C6E2}" srcOrd="6" destOrd="0" presId="urn:microsoft.com/office/officeart/2005/8/layout/default"/>
    <dgm:cxn modelId="{2A21E522-8196-420F-BEC4-2D8FBE45B2AF}" type="presParOf" srcId="{F454B800-DC0C-4381-A782-C252228BD414}" destId="{82229482-7A6F-406B-8030-9C2BA2F7FDAB}" srcOrd="7" destOrd="0" presId="urn:microsoft.com/office/officeart/2005/8/layout/default"/>
    <dgm:cxn modelId="{8F96B426-B57B-42EA-9EFF-10D248DC7576}" type="presParOf" srcId="{F454B800-DC0C-4381-A782-C252228BD414}" destId="{22C942E0-CEA6-47F4-8D13-50B038EC0954}" srcOrd="8" destOrd="0" presId="urn:microsoft.com/office/officeart/2005/8/layout/default"/>
    <dgm:cxn modelId="{11834405-7DC9-42D2-825B-BCAFCE5F3827}" type="presParOf" srcId="{F454B800-DC0C-4381-A782-C252228BD414}" destId="{AFBB9CAC-1F15-4216-B76F-7F0C524DC422}" srcOrd="9" destOrd="0" presId="urn:microsoft.com/office/officeart/2005/8/layout/default"/>
    <dgm:cxn modelId="{A1204CED-1E68-4287-A420-0A8EA8B49582}" type="presParOf" srcId="{F454B800-DC0C-4381-A782-C252228BD414}" destId="{00FA1289-2236-430D-85BE-7ECA72D03B7A}" srcOrd="10" destOrd="0" presId="urn:microsoft.com/office/officeart/2005/8/layout/default"/>
    <dgm:cxn modelId="{4F887F9D-8F93-43DD-A204-96175D15D3C5}" type="presParOf" srcId="{F454B800-DC0C-4381-A782-C252228BD414}" destId="{DE6AE26B-018D-4936-AD65-7923D0113CAE}" srcOrd="11" destOrd="0" presId="urn:microsoft.com/office/officeart/2005/8/layout/default"/>
    <dgm:cxn modelId="{A4D99A72-DF03-4F14-81EC-E2B19157AAC2}" type="presParOf" srcId="{F454B800-DC0C-4381-A782-C252228BD414}" destId="{79BA15E6-5CA0-455D-8DAC-AA1AA7CC4E94}" srcOrd="12" destOrd="0" presId="urn:microsoft.com/office/officeart/2005/8/layout/default"/>
    <dgm:cxn modelId="{1A3940EE-625C-4ABD-8A19-6C6415B01A33}" type="presParOf" srcId="{F454B800-DC0C-4381-A782-C252228BD414}" destId="{F3D3468C-BF76-469D-BCF2-35F6D72DF2A4}" srcOrd="13" destOrd="0" presId="urn:microsoft.com/office/officeart/2005/8/layout/default"/>
    <dgm:cxn modelId="{91D79581-6FB6-4A75-BC3C-DA8DD3C8C9B8}" type="presParOf" srcId="{F454B800-DC0C-4381-A782-C252228BD414}" destId="{0C70D798-C643-425B-9AAA-1BDBE29A4AC2}"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855C23-B510-4BFF-8F1F-0F1BF8A87D2D}"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s-EC"/>
        </a:p>
      </dgm:t>
    </dgm:pt>
    <dgm:pt modelId="{3652F70F-47B2-4002-B2BB-9780E2B37AC7}">
      <dgm:prSet phldrT="[Texto]" custT="1"/>
      <dgm:spPr/>
      <dgm:t>
        <a:bodyPr/>
        <a:lstStyle/>
        <a:p>
          <a:r>
            <a:rPr lang="es-EC" sz="2400" dirty="0" smtClean="0"/>
            <a:t>Macro Entorno </a:t>
          </a:r>
          <a:endParaRPr lang="es-EC" sz="2400" dirty="0"/>
        </a:p>
      </dgm:t>
    </dgm:pt>
    <dgm:pt modelId="{E238228F-9BFC-4771-8ADA-E43674F662A1}" type="parTrans" cxnId="{2EB6739F-CA1A-4384-AD33-728B835529D2}">
      <dgm:prSet/>
      <dgm:spPr/>
      <dgm:t>
        <a:bodyPr/>
        <a:lstStyle/>
        <a:p>
          <a:endParaRPr lang="es-EC"/>
        </a:p>
      </dgm:t>
    </dgm:pt>
    <dgm:pt modelId="{768F1650-3836-4584-90A8-6D91E4FB100D}" type="sibTrans" cxnId="{2EB6739F-CA1A-4384-AD33-728B835529D2}">
      <dgm:prSet/>
      <dgm:spPr/>
      <dgm:t>
        <a:bodyPr/>
        <a:lstStyle/>
        <a:p>
          <a:endParaRPr lang="es-EC"/>
        </a:p>
      </dgm:t>
    </dgm:pt>
    <dgm:pt modelId="{322EDEA1-2D76-4E68-B463-505C44182147}">
      <dgm:prSet phldrT="[Texto]" custT="1"/>
      <dgm:spPr/>
      <dgm:t>
        <a:bodyPr/>
        <a:lstStyle/>
        <a:p>
          <a:r>
            <a:rPr lang="es-EC" sz="1600" dirty="0" smtClean="0"/>
            <a:t>Económico-social</a:t>
          </a:r>
          <a:endParaRPr lang="es-EC" sz="1600" dirty="0"/>
        </a:p>
      </dgm:t>
    </dgm:pt>
    <dgm:pt modelId="{04D23D54-274C-4123-8DB9-E5B53536B3C8}" type="parTrans" cxnId="{E788AE87-729C-4992-8DCA-A91F1EAA61C5}">
      <dgm:prSet/>
      <dgm:spPr/>
      <dgm:t>
        <a:bodyPr/>
        <a:lstStyle/>
        <a:p>
          <a:endParaRPr lang="es-EC"/>
        </a:p>
      </dgm:t>
    </dgm:pt>
    <dgm:pt modelId="{4DC69851-2059-4331-9C45-C6A3FD716578}" type="sibTrans" cxnId="{E788AE87-729C-4992-8DCA-A91F1EAA61C5}">
      <dgm:prSet/>
      <dgm:spPr/>
      <dgm:t>
        <a:bodyPr/>
        <a:lstStyle/>
        <a:p>
          <a:endParaRPr lang="es-EC"/>
        </a:p>
      </dgm:t>
    </dgm:pt>
    <dgm:pt modelId="{5ECD720B-F48B-48D4-A149-15222FE16BC8}">
      <dgm:prSet phldrT="[Texto]" custT="1"/>
      <dgm:spPr/>
      <dgm:t>
        <a:bodyPr/>
        <a:lstStyle/>
        <a:p>
          <a:r>
            <a:rPr lang="es-EC" sz="1600" dirty="0" smtClean="0"/>
            <a:t>Político- legal </a:t>
          </a:r>
          <a:endParaRPr lang="es-EC" sz="1600" dirty="0"/>
        </a:p>
      </dgm:t>
    </dgm:pt>
    <dgm:pt modelId="{556A5079-1EB8-4971-BF3B-38026C5BAFEC}" type="parTrans" cxnId="{C4CC955F-8894-488F-8D14-52D401116817}">
      <dgm:prSet/>
      <dgm:spPr/>
      <dgm:t>
        <a:bodyPr/>
        <a:lstStyle/>
        <a:p>
          <a:endParaRPr lang="es-EC"/>
        </a:p>
      </dgm:t>
    </dgm:pt>
    <dgm:pt modelId="{74877749-E3E8-4885-8845-DA2336C6D2B3}" type="sibTrans" cxnId="{C4CC955F-8894-488F-8D14-52D401116817}">
      <dgm:prSet/>
      <dgm:spPr/>
      <dgm:t>
        <a:bodyPr/>
        <a:lstStyle/>
        <a:p>
          <a:endParaRPr lang="es-EC"/>
        </a:p>
      </dgm:t>
    </dgm:pt>
    <dgm:pt modelId="{E1F7DCAE-5569-4632-96EE-AF641CD58A48}">
      <dgm:prSet phldrT="[Texto]" custT="1"/>
      <dgm:spPr/>
      <dgm:t>
        <a:bodyPr/>
        <a:lstStyle/>
        <a:p>
          <a:r>
            <a:rPr lang="es-EC" sz="1600" dirty="0" smtClean="0"/>
            <a:t>Tecnológico </a:t>
          </a:r>
          <a:endParaRPr lang="es-EC" sz="1600" dirty="0"/>
        </a:p>
      </dgm:t>
    </dgm:pt>
    <dgm:pt modelId="{EC88A0C7-A996-42B7-A03E-1DE94826C280}" type="parTrans" cxnId="{C9ACD17A-BD36-439F-8B97-E2C411BB42A9}">
      <dgm:prSet/>
      <dgm:spPr/>
      <dgm:t>
        <a:bodyPr/>
        <a:lstStyle/>
        <a:p>
          <a:endParaRPr lang="es-EC"/>
        </a:p>
      </dgm:t>
    </dgm:pt>
    <dgm:pt modelId="{772DA84C-99EE-420C-A5BC-18ADEB1350BD}" type="sibTrans" cxnId="{C9ACD17A-BD36-439F-8B97-E2C411BB42A9}">
      <dgm:prSet/>
      <dgm:spPr/>
      <dgm:t>
        <a:bodyPr/>
        <a:lstStyle/>
        <a:p>
          <a:endParaRPr lang="es-EC"/>
        </a:p>
      </dgm:t>
    </dgm:pt>
    <dgm:pt modelId="{97534350-EC37-48DD-9E2F-812D0B8275A9}">
      <dgm:prSet phldrT="[Texto]" custT="1"/>
      <dgm:spPr/>
      <dgm:t>
        <a:bodyPr/>
        <a:lstStyle/>
        <a:p>
          <a:r>
            <a:rPr lang="es-EC" sz="1600" dirty="0" smtClean="0"/>
            <a:t>Ambiental </a:t>
          </a:r>
          <a:endParaRPr lang="es-EC" sz="1600" dirty="0"/>
        </a:p>
      </dgm:t>
    </dgm:pt>
    <dgm:pt modelId="{4421500F-7803-4D30-9516-899828C45BEE}" type="parTrans" cxnId="{7F0CC3F5-2B6A-423D-ACD5-8EFF36DAD46C}">
      <dgm:prSet/>
      <dgm:spPr/>
      <dgm:t>
        <a:bodyPr/>
        <a:lstStyle/>
        <a:p>
          <a:endParaRPr lang="es-EC"/>
        </a:p>
      </dgm:t>
    </dgm:pt>
    <dgm:pt modelId="{F0AA5DBD-4A9E-46AD-85B1-B82374D0F0B6}" type="sibTrans" cxnId="{7F0CC3F5-2B6A-423D-ACD5-8EFF36DAD46C}">
      <dgm:prSet/>
      <dgm:spPr/>
      <dgm:t>
        <a:bodyPr/>
        <a:lstStyle/>
        <a:p>
          <a:endParaRPr lang="es-EC"/>
        </a:p>
      </dgm:t>
    </dgm:pt>
    <dgm:pt modelId="{41A4F36E-3838-4800-BD09-AFB352D1B56B}">
      <dgm:prSet phldrT="[Texto]" custT="1"/>
      <dgm:spPr/>
      <dgm:t>
        <a:bodyPr/>
        <a:lstStyle/>
        <a:p>
          <a:pPr algn="l"/>
          <a:r>
            <a:rPr lang="es-EC" sz="1300" dirty="0" smtClean="0"/>
            <a:t>- Poder adquisitivo de los ecuatorianos.</a:t>
          </a:r>
        </a:p>
        <a:p>
          <a:pPr algn="l"/>
          <a:r>
            <a:rPr lang="es-EC" sz="1300" dirty="0" smtClean="0"/>
            <a:t>- Incremento de los precios.</a:t>
          </a:r>
        </a:p>
        <a:p>
          <a:pPr algn="l"/>
          <a:r>
            <a:rPr lang="es-EC" sz="1300" dirty="0" smtClean="0"/>
            <a:t>- Endeudamiento.</a:t>
          </a:r>
        </a:p>
        <a:p>
          <a:pPr algn="l"/>
          <a:r>
            <a:rPr lang="es-EC" sz="1300" dirty="0" smtClean="0"/>
            <a:t>- Principal destino de la exportaciones EEUU.  </a:t>
          </a:r>
        </a:p>
      </dgm:t>
    </dgm:pt>
    <dgm:pt modelId="{2235309B-DAB6-4AD3-A943-E8F017CAF1E1}" type="parTrans" cxnId="{1A0204AC-9DFF-49D6-8E7A-BC93DCF52094}">
      <dgm:prSet/>
      <dgm:spPr/>
      <dgm:t>
        <a:bodyPr/>
        <a:lstStyle/>
        <a:p>
          <a:endParaRPr lang="es-EC"/>
        </a:p>
      </dgm:t>
    </dgm:pt>
    <dgm:pt modelId="{D53FAD4B-70EA-4929-88C2-2B023C283166}" type="sibTrans" cxnId="{1A0204AC-9DFF-49D6-8E7A-BC93DCF52094}">
      <dgm:prSet/>
      <dgm:spPr/>
      <dgm:t>
        <a:bodyPr/>
        <a:lstStyle/>
        <a:p>
          <a:endParaRPr lang="es-EC"/>
        </a:p>
      </dgm:t>
    </dgm:pt>
    <dgm:pt modelId="{88DF58EB-3CA6-4370-B5EB-99FA2A125FE5}">
      <dgm:prSet phldrT="[Texto]" custT="1"/>
      <dgm:spPr/>
      <dgm:t>
        <a:bodyPr/>
        <a:lstStyle/>
        <a:p>
          <a:pPr algn="l"/>
          <a:r>
            <a:rPr lang="es-EC" sz="1300" dirty="0" smtClean="0"/>
            <a:t>- Salvaguardias arancelarias.</a:t>
          </a:r>
        </a:p>
        <a:p>
          <a:pPr algn="l"/>
          <a:r>
            <a:rPr lang="es-EC" sz="1300" dirty="0" smtClean="0"/>
            <a:t>- Políticas a favor de las exportaciones </a:t>
          </a:r>
        </a:p>
        <a:p>
          <a:pPr algn="l"/>
          <a:r>
            <a:rPr lang="es-EC" sz="1300" dirty="0" smtClean="0"/>
            <a:t>- Plan Nacional del buen vivir favorable con el sector productivo en las exportaciones; promoviendo y capacitando a los sectores productivos</a:t>
          </a:r>
        </a:p>
        <a:p>
          <a:pPr algn="l"/>
          <a:r>
            <a:rPr lang="es-EC" sz="1300" dirty="0" smtClean="0"/>
            <a:t>- Certificaciones ambientales.  </a:t>
          </a:r>
          <a:endParaRPr lang="es-EC" sz="1300" dirty="0"/>
        </a:p>
      </dgm:t>
    </dgm:pt>
    <dgm:pt modelId="{B5BD6DCC-E800-42C0-B810-DF09122FAA40}" type="parTrans" cxnId="{09A7D28F-02CF-4F6F-82E9-761EA73B36C7}">
      <dgm:prSet/>
      <dgm:spPr/>
      <dgm:t>
        <a:bodyPr/>
        <a:lstStyle/>
        <a:p>
          <a:endParaRPr lang="es-EC"/>
        </a:p>
      </dgm:t>
    </dgm:pt>
    <dgm:pt modelId="{6FB84333-D610-492A-99DF-EBCF37701B3E}" type="sibTrans" cxnId="{09A7D28F-02CF-4F6F-82E9-761EA73B36C7}">
      <dgm:prSet/>
      <dgm:spPr/>
      <dgm:t>
        <a:bodyPr/>
        <a:lstStyle/>
        <a:p>
          <a:endParaRPr lang="es-EC"/>
        </a:p>
      </dgm:t>
    </dgm:pt>
    <dgm:pt modelId="{57E16CBB-50C4-4278-9431-EA8D9ED60F2A}">
      <dgm:prSet phldrT="[Texto]" custT="1"/>
      <dgm:spPr/>
      <dgm:t>
        <a:bodyPr/>
        <a:lstStyle/>
        <a:p>
          <a:pPr algn="l"/>
          <a:r>
            <a:rPr lang="es-EC" sz="1300" dirty="0" smtClean="0"/>
            <a:t>-Ecuador no es considerado como un país con tecnología de punta.</a:t>
          </a:r>
        </a:p>
        <a:p>
          <a:pPr algn="l"/>
          <a:r>
            <a:rPr lang="es-EC" sz="1300" dirty="0" smtClean="0"/>
            <a:t>- Indubambú posee tecnología importada.</a:t>
          </a:r>
        </a:p>
        <a:p>
          <a:pPr algn="l"/>
          <a:r>
            <a:rPr lang="es-EC" sz="1300" dirty="0" smtClean="0"/>
            <a:t>- Ecuador apoya a la importación de maquinaria </a:t>
          </a:r>
        </a:p>
      </dgm:t>
    </dgm:pt>
    <dgm:pt modelId="{6462BBB4-A27D-4BCE-9AAF-36AFC0F1410B}" type="parTrans" cxnId="{DD7AC4EC-CA20-4A43-9BC6-F68A851155E8}">
      <dgm:prSet/>
      <dgm:spPr/>
      <dgm:t>
        <a:bodyPr/>
        <a:lstStyle/>
        <a:p>
          <a:endParaRPr lang="es-EC"/>
        </a:p>
      </dgm:t>
    </dgm:pt>
    <dgm:pt modelId="{6675F2C1-A5F4-4983-A74A-2F7857E54723}" type="sibTrans" cxnId="{DD7AC4EC-CA20-4A43-9BC6-F68A851155E8}">
      <dgm:prSet/>
      <dgm:spPr/>
      <dgm:t>
        <a:bodyPr/>
        <a:lstStyle/>
        <a:p>
          <a:endParaRPr lang="es-EC"/>
        </a:p>
      </dgm:t>
    </dgm:pt>
    <dgm:pt modelId="{7F4F3C71-A3E6-486C-B09C-7C3EBDDF452C}">
      <dgm:prSet phldrT="[Texto]" custT="1"/>
      <dgm:spPr/>
      <dgm:t>
        <a:bodyPr/>
        <a:lstStyle/>
        <a:p>
          <a:pPr algn="l"/>
          <a:r>
            <a:rPr lang="es-EC" sz="1300" dirty="0" smtClean="0"/>
            <a:t>- El 70% de la diversidad se encuentra en tan solo 12 países del mundo dentro de los cuales está Ecuador </a:t>
          </a:r>
        </a:p>
        <a:p>
          <a:pPr algn="l"/>
          <a:r>
            <a:rPr lang="es-EC" sz="1300" dirty="0" smtClean="0"/>
            <a:t>- País Mega diverso presentan condiciones que facilitan y son amigables para el suelo permitiendo cualidades únicas en los productos. </a:t>
          </a:r>
        </a:p>
        <a:p>
          <a:pPr algn="l"/>
          <a:r>
            <a:rPr lang="es-EC" sz="1300" dirty="0" smtClean="0"/>
            <a:t>- </a:t>
          </a:r>
          <a:r>
            <a:rPr lang="es-ES" sz="1300" dirty="0" smtClean="0"/>
            <a:t>El desarrollo sostenible pretende crear vínculos más sólidos entre las variables sociales económicas y ambientales</a:t>
          </a:r>
          <a:endParaRPr lang="es-EC" sz="1300" dirty="0"/>
        </a:p>
      </dgm:t>
    </dgm:pt>
    <dgm:pt modelId="{8B30D0FC-6237-4F0D-A9C6-883C85D93B50}" type="parTrans" cxnId="{C20B73A7-FA24-4B2F-AF1A-B92B73444B70}">
      <dgm:prSet/>
      <dgm:spPr/>
      <dgm:t>
        <a:bodyPr/>
        <a:lstStyle/>
        <a:p>
          <a:endParaRPr lang="es-EC"/>
        </a:p>
      </dgm:t>
    </dgm:pt>
    <dgm:pt modelId="{FE340609-4DED-4CD0-A7B6-8217A6FF520A}" type="sibTrans" cxnId="{C20B73A7-FA24-4B2F-AF1A-B92B73444B70}">
      <dgm:prSet/>
      <dgm:spPr/>
      <dgm:t>
        <a:bodyPr/>
        <a:lstStyle/>
        <a:p>
          <a:endParaRPr lang="es-EC"/>
        </a:p>
      </dgm:t>
    </dgm:pt>
    <dgm:pt modelId="{150F5978-7516-4207-B3A4-CF55165FAEE7}" type="pres">
      <dgm:prSet presAssocID="{5A855C23-B510-4BFF-8F1F-0F1BF8A87D2D}" presName="diagram" presStyleCnt="0">
        <dgm:presLayoutVars>
          <dgm:chPref val="1"/>
          <dgm:dir/>
          <dgm:animOne val="branch"/>
          <dgm:animLvl val="lvl"/>
          <dgm:resizeHandles val="exact"/>
        </dgm:presLayoutVars>
      </dgm:prSet>
      <dgm:spPr/>
      <dgm:t>
        <a:bodyPr/>
        <a:lstStyle/>
        <a:p>
          <a:endParaRPr lang="es-EC"/>
        </a:p>
      </dgm:t>
    </dgm:pt>
    <dgm:pt modelId="{896547BB-32E4-4DC1-885B-E34D9EBBA111}" type="pres">
      <dgm:prSet presAssocID="{3652F70F-47B2-4002-B2BB-9780E2B37AC7}" presName="root1" presStyleCnt="0"/>
      <dgm:spPr/>
      <dgm:t>
        <a:bodyPr/>
        <a:lstStyle/>
        <a:p>
          <a:endParaRPr lang="es-EC"/>
        </a:p>
      </dgm:t>
    </dgm:pt>
    <dgm:pt modelId="{24B8F56C-9E31-4117-A300-85C735D218BD}" type="pres">
      <dgm:prSet presAssocID="{3652F70F-47B2-4002-B2BB-9780E2B37AC7}" presName="LevelOneTextNode" presStyleLbl="node0" presStyleIdx="0" presStyleCnt="1" custScaleX="57565">
        <dgm:presLayoutVars>
          <dgm:chPref val="3"/>
        </dgm:presLayoutVars>
      </dgm:prSet>
      <dgm:spPr/>
      <dgm:t>
        <a:bodyPr/>
        <a:lstStyle/>
        <a:p>
          <a:endParaRPr lang="es-EC"/>
        </a:p>
      </dgm:t>
    </dgm:pt>
    <dgm:pt modelId="{822F81E1-3657-45B8-BB59-95D358E84E0A}" type="pres">
      <dgm:prSet presAssocID="{3652F70F-47B2-4002-B2BB-9780E2B37AC7}" presName="level2hierChild" presStyleCnt="0"/>
      <dgm:spPr/>
      <dgm:t>
        <a:bodyPr/>
        <a:lstStyle/>
        <a:p>
          <a:endParaRPr lang="es-EC"/>
        </a:p>
      </dgm:t>
    </dgm:pt>
    <dgm:pt modelId="{93BFEE5E-2B63-4794-8DE6-F1A4335FB6E7}" type="pres">
      <dgm:prSet presAssocID="{04D23D54-274C-4123-8DB9-E5B53536B3C8}" presName="conn2-1" presStyleLbl="parChTrans1D2" presStyleIdx="0" presStyleCnt="4"/>
      <dgm:spPr/>
      <dgm:t>
        <a:bodyPr/>
        <a:lstStyle/>
        <a:p>
          <a:endParaRPr lang="es-EC"/>
        </a:p>
      </dgm:t>
    </dgm:pt>
    <dgm:pt modelId="{0BA408BD-7401-4890-8651-210ADCA19AF0}" type="pres">
      <dgm:prSet presAssocID="{04D23D54-274C-4123-8DB9-E5B53536B3C8}" presName="connTx" presStyleLbl="parChTrans1D2" presStyleIdx="0" presStyleCnt="4"/>
      <dgm:spPr/>
      <dgm:t>
        <a:bodyPr/>
        <a:lstStyle/>
        <a:p>
          <a:endParaRPr lang="es-EC"/>
        </a:p>
      </dgm:t>
    </dgm:pt>
    <dgm:pt modelId="{BA697059-DAE5-43A3-8A8F-A573457708D2}" type="pres">
      <dgm:prSet presAssocID="{322EDEA1-2D76-4E68-B463-505C44182147}" presName="root2" presStyleCnt="0"/>
      <dgm:spPr/>
      <dgm:t>
        <a:bodyPr/>
        <a:lstStyle/>
        <a:p>
          <a:endParaRPr lang="es-EC"/>
        </a:p>
      </dgm:t>
    </dgm:pt>
    <dgm:pt modelId="{FA8380EB-A617-4B1F-B499-BB857C3D780B}" type="pres">
      <dgm:prSet presAssocID="{322EDEA1-2D76-4E68-B463-505C44182147}" presName="LevelTwoTextNode" presStyleLbl="node2" presStyleIdx="0" presStyleCnt="4" custScaleX="54152" custLinFactNeighborX="-19478" custLinFactNeighborY="-1935">
        <dgm:presLayoutVars>
          <dgm:chPref val="3"/>
        </dgm:presLayoutVars>
      </dgm:prSet>
      <dgm:spPr/>
      <dgm:t>
        <a:bodyPr/>
        <a:lstStyle/>
        <a:p>
          <a:endParaRPr lang="es-EC"/>
        </a:p>
      </dgm:t>
    </dgm:pt>
    <dgm:pt modelId="{701A9132-6334-43FF-8893-F01FBC0F486F}" type="pres">
      <dgm:prSet presAssocID="{322EDEA1-2D76-4E68-B463-505C44182147}" presName="level3hierChild" presStyleCnt="0"/>
      <dgm:spPr/>
      <dgm:t>
        <a:bodyPr/>
        <a:lstStyle/>
        <a:p>
          <a:endParaRPr lang="es-EC"/>
        </a:p>
      </dgm:t>
    </dgm:pt>
    <dgm:pt modelId="{60F0B2BA-80B2-45E2-87D4-3A4BD6FA1F6C}" type="pres">
      <dgm:prSet presAssocID="{2235309B-DAB6-4AD3-A943-E8F017CAF1E1}" presName="conn2-1" presStyleLbl="parChTrans1D3" presStyleIdx="0" presStyleCnt="4"/>
      <dgm:spPr/>
      <dgm:t>
        <a:bodyPr/>
        <a:lstStyle/>
        <a:p>
          <a:endParaRPr lang="es-EC"/>
        </a:p>
      </dgm:t>
    </dgm:pt>
    <dgm:pt modelId="{BDEC5199-E9EC-4601-B1BA-871AD4ED4C35}" type="pres">
      <dgm:prSet presAssocID="{2235309B-DAB6-4AD3-A943-E8F017CAF1E1}" presName="connTx" presStyleLbl="parChTrans1D3" presStyleIdx="0" presStyleCnt="4"/>
      <dgm:spPr/>
      <dgm:t>
        <a:bodyPr/>
        <a:lstStyle/>
        <a:p>
          <a:endParaRPr lang="es-EC"/>
        </a:p>
      </dgm:t>
    </dgm:pt>
    <dgm:pt modelId="{AF604F00-503A-4ADF-9174-789D021A93F7}" type="pres">
      <dgm:prSet presAssocID="{41A4F36E-3838-4800-BD09-AFB352D1B56B}" presName="root2" presStyleCnt="0"/>
      <dgm:spPr/>
      <dgm:t>
        <a:bodyPr/>
        <a:lstStyle/>
        <a:p>
          <a:endParaRPr lang="es-EC"/>
        </a:p>
      </dgm:t>
    </dgm:pt>
    <dgm:pt modelId="{58DC8628-0D48-4E88-949C-3D83E9AA3A70}" type="pres">
      <dgm:prSet presAssocID="{41A4F36E-3838-4800-BD09-AFB352D1B56B}" presName="LevelTwoTextNode" presStyleLbl="node3" presStyleIdx="0" presStyleCnt="4" custScaleX="191310" custLinFactNeighborX="-32428" custLinFactNeighborY="-2331">
        <dgm:presLayoutVars>
          <dgm:chPref val="3"/>
        </dgm:presLayoutVars>
      </dgm:prSet>
      <dgm:spPr/>
      <dgm:t>
        <a:bodyPr/>
        <a:lstStyle/>
        <a:p>
          <a:endParaRPr lang="es-EC"/>
        </a:p>
      </dgm:t>
    </dgm:pt>
    <dgm:pt modelId="{812B8025-A04B-4116-9F2C-D7BF800B883E}" type="pres">
      <dgm:prSet presAssocID="{41A4F36E-3838-4800-BD09-AFB352D1B56B}" presName="level3hierChild" presStyleCnt="0"/>
      <dgm:spPr/>
      <dgm:t>
        <a:bodyPr/>
        <a:lstStyle/>
        <a:p>
          <a:endParaRPr lang="es-EC"/>
        </a:p>
      </dgm:t>
    </dgm:pt>
    <dgm:pt modelId="{E0805CA8-194C-4957-B8E7-40CA6464430F}" type="pres">
      <dgm:prSet presAssocID="{556A5079-1EB8-4971-BF3B-38026C5BAFEC}" presName="conn2-1" presStyleLbl="parChTrans1D2" presStyleIdx="1" presStyleCnt="4"/>
      <dgm:spPr/>
      <dgm:t>
        <a:bodyPr/>
        <a:lstStyle/>
        <a:p>
          <a:endParaRPr lang="es-EC"/>
        </a:p>
      </dgm:t>
    </dgm:pt>
    <dgm:pt modelId="{127B1FCB-EAF3-4F95-8260-A083CDBF0F0B}" type="pres">
      <dgm:prSet presAssocID="{556A5079-1EB8-4971-BF3B-38026C5BAFEC}" presName="connTx" presStyleLbl="parChTrans1D2" presStyleIdx="1" presStyleCnt="4"/>
      <dgm:spPr/>
      <dgm:t>
        <a:bodyPr/>
        <a:lstStyle/>
        <a:p>
          <a:endParaRPr lang="es-EC"/>
        </a:p>
      </dgm:t>
    </dgm:pt>
    <dgm:pt modelId="{E62EB56A-2D8D-4FCE-BC64-002A225F43EA}" type="pres">
      <dgm:prSet presAssocID="{5ECD720B-F48B-48D4-A149-15222FE16BC8}" presName="root2" presStyleCnt="0"/>
      <dgm:spPr/>
      <dgm:t>
        <a:bodyPr/>
        <a:lstStyle/>
        <a:p>
          <a:endParaRPr lang="es-EC"/>
        </a:p>
      </dgm:t>
    </dgm:pt>
    <dgm:pt modelId="{C10CC329-5079-44DA-AD04-74EF058A0867}" type="pres">
      <dgm:prSet presAssocID="{5ECD720B-F48B-48D4-A149-15222FE16BC8}" presName="LevelTwoTextNode" presStyleLbl="node2" presStyleIdx="1" presStyleCnt="4" custScaleX="54152" custLinFactNeighborX="-19478" custLinFactNeighborY="-1935">
        <dgm:presLayoutVars>
          <dgm:chPref val="3"/>
        </dgm:presLayoutVars>
      </dgm:prSet>
      <dgm:spPr/>
      <dgm:t>
        <a:bodyPr/>
        <a:lstStyle/>
        <a:p>
          <a:endParaRPr lang="es-EC"/>
        </a:p>
      </dgm:t>
    </dgm:pt>
    <dgm:pt modelId="{B70983A9-7D8A-44A5-B64F-88C36A6AB069}" type="pres">
      <dgm:prSet presAssocID="{5ECD720B-F48B-48D4-A149-15222FE16BC8}" presName="level3hierChild" presStyleCnt="0"/>
      <dgm:spPr/>
      <dgm:t>
        <a:bodyPr/>
        <a:lstStyle/>
        <a:p>
          <a:endParaRPr lang="es-EC"/>
        </a:p>
      </dgm:t>
    </dgm:pt>
    <dgm:pt modelId="{CB2F482F-04D9-4644-BCB8-FA8BE4726A35}" type="pres">
      <dgm:prSet presAssocID="{B5BD6DCC-E800-42C0-B810-DF09122FAA40}" presName="conn2-1" presStyleLbl="parChTrans1D3" presStyleIdx="1" presStyleCnt="4"/>
      <dgm:spPr/>
      <dgm:t>
        <a:bodyPr/>
        <a:lstStyle/>
        <a:p>
          <a:endParaRPr lang="es-EC"/>
        </a:p>
      </dgm:t>
    </dgm:pt>
    <dgm:pt modelId="{0061FE44-A533-44CE-980D-C95948A23128}" type="pres">
      <dgm:prSet presAssocID="{B5BD6DCC-E800-42C0-B810-DF09122FAA40}" presName="connTx" presStyleLbl="parChTrans1D3" presStyleIdx="1" presStyleCnt="4"/>
      <dgm:spPr/>
      <dgm:t>
        <a:bodyPr/>
        <a:lstStyle/>
        <a:p>
          <a:endParaRPr lang="es-EC"/>
        </a:p>
      </dgm:t>
    </dgm:pt>
    <dgm:pt modelId="{09282F0D-7342-4549-8602-6847AF37EA71}" type="pres">
      <dgm:prSet presAssocID="{88DF58EB-3CA6-4370-B5EB-99FA2A125FE5}" presName="root2" presStyleCnt="0"/>
      <dgm:spPr/>
    </dgm:pt>
    <dgm:pt modelId="{037E4BEF-EDDF-488A-87B0-952C408640AF}" type="pres">
      <dgm:prSet presAssocID="{88DF58EB-3CA6-4370-B5EB-99FA2A125FE5}" presName="LevelTwoTextNode" presStyleLbl="node3" presStyleIdx="1" presStyleCnt="4" custScaleX="191310" custScaleY="120948" custLinFactNeighborX="-32428" custLinFactNeighborY="-2331">
        <dgm:presLayoutVars>
          <dgm:chPref val="3"/>
        </dgm:presLayoutVars>
      </dgm:prSet>
      <dgm:spPr/>
      <dgm:t>
        <a:bodyPr/>
        <a:lstStyle/>
        <a:p>
          <a:endParaRPr lang="es-EC"/>
        </a:p>
      </dgm:t>
    </dgm:pt>
    <dgm:pt modelId="{73EAA074-4BEE-471C-BD59-20802E3DEEB8}" type="pres">
      <dgm:prSet presAssocID="{88DF58EB-3CA6-4370-B5EB-99FA2A125FE5}" presName="level3hierChild" presStyleCnt="0"/>
      <dgm:spPr/>
    </dgm:pt>
    <dgm:pt modelId="{679E788F-3CF1-454A-824C-45320AB35CD6}" type="pres">
      <dgm:prSet presAssocID="{EC88A0C7-A996-42B7-A03E-1DE94826C280}" presName="conn2-1" presStyleLbl="parChTrans1D2" presStyleIdx="2" presStyleCnt="4"/>
      <dgm:spPr/>
      <dgm:t>
        <a:bodyPr/>
        <a:lstStyle/>
        <a:p>
          <a:endParaRPr lang="es-EC"/>
        </a:p>
      </dgm:t>
    </dgm:pt>
    <dgm:pt modelId="{5C4C3723-E7D1-4525-94D8-9A5E5E97450A}" type="pres">
      <dgm:prSet presAssocID="{EC88A0C7-A996-42B7-A03E-1DE94826C280}" presName="connTx" presStyleLbl="parChTrans1D2" presStyleIdx="2" presStyleCnt="4"/>
      <dgm:spPr/>
      <dgm:t>
        <a:bodyPr/>
        <a:lstStyle/>
        <a:p>
          <a:endParaRPr lang="es-EC"/>
        </a:p>
      </dgm:t>
    </dgm:pt>
    <dgm:pt modelId="{4A1E211F-EC16-4D84-8512-78AB67679A6E}" type="pres">
      <dgm:prSet presAssocID="{E1F7DCAE-5569-4632-96EE-AF641CD58A48}" presName="root2" presStyleCnt="0"/>
      <dgm:spPr/>
      <dgm:t>
        <a:bodyPr/>
        <a:lstStyle/>
        <a:p>
          <a:endParaRPr lang="es-EC"/>
        </a:p>
      </dgm:t>
    </dgm:pt>
    <dgm:pt modelId="{DFE590C6-F1D7-486B-9F3D-58491E0E194E}" type="pres">
      <dgm:prSet presAssocID="{E1F7DCAE-5569-4632-96EE-AF641CD58A48}" presName="LevelTwoTextNode" presStyleLbl="node2" presStyleIdx="2" presStyleCnt="4" custScaleX="54152" custLinFactNeighborX="-19478" custLinFactNeighborY="-1935">
        <dgm:presLayoutVars>
          <dgm:chPref val="3"/>
        </dgm:presLayoutVars>
      </dgm:prSet>
      <dgm:spPr/>
      <dgm:t>
        <a:bodyPr/>
        <a:lstStyle/>
        <a:p>
          <a:endParaRPr lang="es-EC"/>
        </a:p>
      </dgm:t>
    </dgm:pt>
    <dgm:pt modelId="{BA2E5618-773D-46DF-BE0A-565E59B1C1D8}" type="pres">
      <dgm:prSet presAssocID="{E1F7DCAE-5569-4632-96EE-AF641CD58A48}" presName="level3hierChild" presStyleCnt="0"/>
      <dgm:spPr/>
      <dgm:t>
        <a:bodyPr/>
        <a:lstStyle/>
        <a:p>
          <a:endParaRPr lang="es-EC"/>
        </a:p>
      </dgm:t>
    </dgm:pt>
    <dgm:pt modelId="{CDF29671-902A-4E69-8B37-93008CE0B034}" type="pres">
      <dgm:prSet presAssocID="{6462BBB4-A27D-4BCE-9AAF-36AFC0F1410B}" presName="conn2-1" presStyleLbl="parChTrans1D3" presStyleIdx="2" presStyleCnt="4"/>
      <dgm:spPr/>
      <dgm:t>
        <a:bodyPr/>
        <a:lstStyle/>
        <a:p>
          <a:endParaRPr lang="es-EC"/>
        </a:p>
      </dgm:t>
    </dgm:pt>
    <dgm:pt modelId="{FB7C7AA5-324B-4DD7-AB34-87376719289E}" type="pres">
      <dgm:prSet presAssocID="{6462BBB4-A27D-4BCE-9AAF-36AFC0F1410B}" presName="connTx" presStyleLbl="parChTrans1D3" presStyleIdx="2" presStyleCnt="4"/>
      <dgm:spPr/>
      <dgm:t>
        <a:bodyPr/>
        <a:lstStyle/>
        <a:p>
          <a:endParaRPr lang="es-EC"/>
        </a:p>
      </dgm:t>
    </dgm:pt>
    <dgm:pt modelId="{04B8C334-9DAD-4C3F-B796-6FEA890C43FC}" type="pres">
      <dgm:prSet presAssocID="{57E16CBB-50C4-4278-9431-EA8D9ED60F2A}" presName="root2" presStyleCnt="0"/>
      <dgm:spPr/>
    </dgm:pt>
    <dgm:pt modelId="{5EEDEE00-FC4F-4216-8199-491A1AE65A42}" type="pres">
      <dgm:prSet presAssocID="{57E16CBB-50C4-4278-9431-EA8D9ED60F2A}" presName="LevelTwoTextNode" presStyleLbl="node3" presStyleIdx="2" presStyleCnt="4" custScaleX="191310" custLinFactNeighborX="-32428" custLinFactNeighborY="-2331">
        <dgm:presLayoutVars>
          <dgm:chPref val="3"/>
        </dgm:presLayoutVars>
      </dgm:prSet>
      <dgm:spPr/>
      <dgm:t>
        <a:bodyPr/>
        <a:lstStyle/>
        <a:p>
          <a:endParaRPr lang="es-EC"/>
        </a:p>
      </dgm:t>
    </dgm:pt>
    <dgm:pt modelId="{7F7263AC-946F-462D-A6E9-3C9E33F935FC}" type="pres">
      <dgm:prSet presAssocID="{57E16CBB-50C4-4278-9431-EA8D9ED60F2A}" presName="level3hierChild" presStyleCnt="0"/>
      <dgm:spPr/>
    </dgm:pt>
    <dgm:pt modelId="{6E4B6412-3951-4C33-B6C7-78CC99FB3ECE}" type="pres">
      <dgm:prSet presAssocID="{4421500F-7803-4D30-9516-899828C45BEE}" presName="conn2-1" presStyleLbl="parChTrans1D2" presStyleIdx="3" presStyleCnt="4"/>
      <dgm:spPr/>
      <dgm:t>
        <a:bodyPr/>
        <a:lstStyle/>
        <a:p>
          <a:endParaRPr lang="es-EC"/>
        </a:p>
      </dgm:t>
    </dgm:pt>
    <dgm:pt modelId="{E4138C4D-5974-4821-82E8-524CECD88673}" type="pres">
      <dgm:prSet presAssocID="{4421500F-7803-4D30-9516-899828C45BEE}" presName="connTx" presStyleLbl="parChTrans1D2" presStyleIdx="3" presStyleCnt="4"/>
      <dgm:spPr/>
      <dgm:t>
        <a:bodyPr/>
        <a:lstStyle/>
        <a:p>
          <a:endParaRPr lang="es-EC"/>
        </a:p>
      </dgm:t>
    </dgm:pt>
    <dgm:pt modelId="{45D8ED2F-E937-495B-8563-D8B0C6E7628F}" type="pres">
      <dgm:prSet presAssocID="{97534350-EC37-48DD-9E2F-812D0B8275A9}" presName="root2" presStyleCnt="0"/>
      <dgm:spPr/>
      <dgm:t>
        <a:bodyPr/>
        <a:lstStyle/>
        <a:p>
          <a:endParaRPr lang="es-EC"/>
        </a:p>
      </dgm:t>
    </dgm:pt>
    <dgm:pt modelId="{2CFF89BE-A75F-42EB-A473-375631675F3C}" type="pres">
      <dgm:prSet presAssocID="{97534350-EC37-48DD-9E2F-812D0B8275A9}" presName="LevelTwoTextNode" presStyleLbl="node2" presStyleIdx="3" presStyleCnt="4" custScaleX="54152" custLinFactNeighborX="-19478" custLinFactNeighborY="-1935">
        <dgm:presLayoutVars>
          <dgm:chPref val="3"/>
        </dgm:presLayoutVars>
      </dgm:prSet>
      <dgm:spPr/>
      <dgm:t>
        <a:bodyPr/>
        <a:lstStyle/>
        <a:p>
          <a:endParaRPr lang="es-EC"/>
        </a:p>
      </dgm:t>
    </dgm:pt>
    <dgm:pt modelId="{2B0E9286-06DF-425E-80D3-2119EB2F9589}" type="pres">
      <dgm:prSet presAssocID="{97534350-EC37-48DD-9E2F-812D0B8275A9}" presName="level3hierChild" presStyleCnt="0"/>
      <dgm:spPr/>
      <dgm:t>
        <a:bodyPr/>
        <a:lstStyle/>
        <a:p>
          <a:endParaRPr lang="es-EC"/>
        </a:p>
      </dgm:t>
    </dgm:pt>
    <dgm:pt modelId="{6EA51E43-47D1-475A-B276-FF7A9EB058BC}" type="pres">
      <dgm:prSet presAssocID="{8B30D0FC-6237-4F0D-A9C6-883C85D93B50}" presName="conn2-1" presStyleLbl="parChTrans1D3" presStyleIdx="3" presStyleCnt="4"/>
      <dgm:spPr/>
      <dgm:t>
        <a:bodyPr/>
        <a:lstStyle/>
        <a:p>
          <a:endParaRPr lang="es-EC"/>
        </a:p>
      </dgm:t>
    </dgm:pt>
    <dgm:pt modelId="{61265E19-5BD8-4A5D-9143-8FA02A44A018}" type="pres">
      <dgm:prSet presAssocID="{8B30D0FC-6237-4F0D-A9C6-883C85D93B50}" presName="connTx" presStyleLbl="parChTrans1D3" presStyleIdx="3" presStyleCnt="4"/>
      <dgm:spPr/>
      <dgm:t>
        <a:bodyPr/>
        <a:lstStyle/>
        <a:p>
          <a:endParaRPr lang="es-EC"/>
        </a:p>
      </dgm:t>
    </dgm:pt>
    <dgm:pt modelId="{772D2FCC-6452-4BE2-BAD8-EE41BCCDE09F}" type="pres">
      <dgm:prSet presAssocID="{7F4F3C71-A3E6-486C-B09C-7C3EBDDF452C}" presName="root2" presStyleCnt="0"/>
      <dgm:spPr/>
    </dgm:pt>
    <dgm:pt modelId="{FEB2C72D-8E86-42EF-8112-2CD5E2291DCB}" type="pres">
      <dgm:prSet presAssocID="{7F4F3C71-A3E6-486C-B09C-7C3EBDDF452C}" presName="LevelTwoTextNode" presStyleLbl="node3" presStyleIdx="3" presStyleCnt="4" custScaleX="191310" custScaleY="143919" custLinFactNeighborX="-32428" custLinFactNeighborY="-2331">
        <dgm:presLayoutVars>
          <dgm:chPref val="3"/>
        </dgm:presLayoutVars>
      </dgm:prSet>
      <dgm:spPr/>
      <dgm:t>
        <a:bodyPr/>
        <a:lstStyle/>
        <a:p>
          <a:endParaRPr lang="es-EC"/>
        </a:p>
      </dgm:t>
    </dgm:pt>
    <dgm:pt modelId="{D2C8BBD8-0098-433D-A2CF-DCF13D0E6ABA}" type="pres">
      <dgm:prSet presAssocID="{7F4F3C71-A3E6-486C-B09C-7C3EBDDF452C}" presName="level3hierChild" presStyleCnt="0"/>
      <dgm:spPr/>
    </dgm:pt>
  </dgm:ptLst>
  <dgm:cxnLst>
    <dgm:cxn modelId="{CA898AC3-AC0B-43C5-9402-676A0D12258F}" type="presOf" srcId="{04D23D54-274C-4123-8DB9-E5B53536B3C8}" destId="{93BFEE5E-2B63-4794-8DE6-F1A4335FB6E7}" srcOrd="0" destOrd="0" presId="urn:microsoft.com/office/officeart/2005/8/layout/hierarchy2"/>
    <dgm:cxn modelId="{C9ACD17A-BD36-439F-8B97-E2C411BB42A9}" srcId="{3652F70F-47B2-4002-B2BB-9780E2B37AC7}" destId="{E1F7DCAE-5569-4632-96EE-AF641CD58A48}" srcOrd="2" destOrd="0" parTransId="{EC88A0C7-A996-42B7-A03E-1DE94826C280}" sibTransId="{772DA84C-99EE-420C-A5BC-18ADEB1350BD}"/>
    <dgm:cxn modelId="{19E9D3CC-3710-4CB2-8FFC-577B53D683CA}" type="presOf" srcId="{EC88A0C7-A996-42B7-A03E-1DE94826C280}" destId="{5C4C3723-E7D1-4525-94D8-9A5E5E97450A}" srcOrd="1" destOrd="0" presId="urn:microsoft.com/office/officeart/2005/8/layout/hierarchy2"/>
    <dgm:cxn modelId="{C4CC955F-8894-488F-8D14-52D401116817}" srcId="{3652F70F-47B2-4002-B2BB-9780E2B37AC7}" destId="{5ECD720B-F48B-48D4-A149-15222FE16BC8}" srcOrd="1" destOrd="0" parTransId="{556A5079-1EB8-4971-BF3B-38026C5BAFEC}" sibTransId="{74877749-E3E8-4885-8845-DA2336C6D2B3}"/>
    <dgm:cxn modelId="{B92DE4B1-ED91-46DF-87E9-13AB4F2D5422}" type="presOf" srcId="{556A5079-1EB8-4971-BF3B-38026C5BAFEC}" destId="{127B1FCB-EAF3-4F95-8260-A083CDBF0F0B}" srcOrd="1" destOrd="0" presId="urn:microsoft.com/office/officeart/2005/8/layout/hierarchy2"/>
    <dgm:cxn modelId="{DD7AC4EC-CA20-4A43-9BC6-F68A851155E8}" srcId="{E1F7DCAE-5569-4632-96EE-AF641CD58A48}" destId="{57E16CBB-50C4-4278-9431-EA8D9ED60F2A}" srcOrd="0" destOrd="0" parTransId="{6462BBB4-A27D-4BCE-9AAF-36AFC0F1410B}" sibTransId="{6675F2C1-A5F4-4983-A74A-2F7857E54723}"/>
    <dgm:cxn modelId="{CDA1D654-3C76-41A6-B1DC-391445BFBEB6}" type="presOf" srcId="{8B30D0FC-6237-4F0D-A9C6-883C85D93B50}" destId="{61265E19-5BD8-4A5D-9143-8FA02A44A018}" srcOrd="1" destOrd="0" presId="urn:microsoft.com/office/officeart/2005/8/layout/hierarchy2"/>
    <dgm:cxn modelId="{E2670292-C37C-4BED-BD27-1DD90B9318A5}" type="presOf" srcId="{5A855C23-B510-4BFF-8F1F-0F1BF8A87D2D}" destId="{150F5978-7516-4207-B3A4-CF55165FAEE7}" srcOrd="0" destOrd="0" presId="urn:microsoft.com/office/officeart/2005/8/layout/hierarchy2"/>
    <dgm:cxn modelId="{45A7A465-9D70-4CE5-AEBC-CCA935AF5918}" type="presOf" srcId="{2235309B-DAB6-4AD3-A943-E8F017CAF1E1}" destId="{60F0B2BA-80B2-45E2-87D4-3A4BD6FA1F6C}" srcOrd="0" destOrd="0" presId="urn:microsoft.com/office/officeart/2005/8/layout/hierarchy2"/>
    <dgm:cxn modelId="{B8608F0A-B220-41CE-B898-032F4753881C}" type="presOf" srcId="{5ECD720B-F48B-48D4-A149-15222FE16BC8}" destId="{C10CC329-5079-44DA-AD04-74EF058A0867}" srcOrd="0" destOrd="0" presId="urn:microsoft.com/office/officeart/2005/8/layout/hierarchy2"/>
    <dgm:cxn modelId="{E788AE87-729C-4992-8DCA-A91F1EAA61C5}" srcId="{3652F70F-47B2-4002-B2BB-9780E2B37AC7}" destId="{322EDEA1-2D76-4E68-B463-505C44182147}" srcOrd="0" destOrd="0" parTransId="{04D23D54-274C-4123-8DB9-E5B53536B3C8}" sibTransId="{4DC69851-2059-4331-9C45-C6A3FD716578}"/>
    <dgm:cxn modelId="{52E5269D-7642-443A-A92B-5839244CFFC1}" type="presOf" srcId="{B5BD6DCC-E800-42C0-B810-DF09122FAA40}" destId="{CB2F482F-04D9-4644-BCB8-FA8BE4726A35}" srcOrd="0" destOrd="0" presId="urn:microsoft.com/office/officeart/2005/8/layout/hierarchy2"/>
    <dgm:cxn modelId="{741787A8-FCD2-4DBD-AB04-69718C3F47C6}" type="presOf" srcId="{EC88A0C7-A996-42B7-A03E-1DE94826C280}" destId="{679E788F-3CF1-454A-824C-45320AB35CD6}" srcOrd="0" destOrd="0" presId="urn:microsoft.com/office/officeart/2005/8/layout/hierarchy2"/>
    <dgm:cxn modelId="{AEF9387A-C648-4E98-81F3-74F7AF263B75}" type="presOf" srcId="{7F4F3C71-A3E6-486C-B09C-7C3EBDDF452C}" destId="{FEB2C72D-8E86-42EF-8112-2CD5E2291DCB}" srcOrd="0" destOrd="0" presId="urn:microsoft.com/office/officeart/2005/8/layout/hierarchy2"/>
    <dgm:cxn modelId="{8C5899AD-A442-41C1-8122-9C8B20CE72F7}" type="presOf" srcId="{6462BBB4-A27D-4BCE-9AAF-36AFC0F1410B}" destId="{CDF29671-902A-4E69-8B37-93008CE0B034}" srcOrd="0" destOrd="0" presId="urn:microsoft.com/office/officeart/2005/8/layout/hierarchy2"/>
    <dgm:cxn modelId="{EC2E7461-58A3-4AAB-8C65-A7863E9EC6F3}" type="presOf" srcId="{4421500F-7803-4D30-9516-899828C45BEE}" destId="{E4138C4D-5974-4821-82E8-524CECD88673}" srcOrd="1" destOrd="0" presId="urn:microsoft.com/office/officeart/2005/8/layout/hierarchy2"/>
    <dgm:cxn modelId="{2CEBC7BC-BD7E-497A-A06D-80DF602D6818}" type="presOf" srcId="{E1F7DCAE-5569-4632-96EE-AF641CD58A48}" destId="{DFE590C6-F1D7-486B-9F3D-58491E0E194E}" srcOrd="0" destOrd="0" presId="urn:microsoft.com/office/officeart/2005/8/layout/hierarchy2"/>
    <dgm:cxn modelId="{09A466C4-7612-4D83-83FD-F51F70BD848F}" type="presOf" srcId="{2235309B-DAB6-4AD3-A943-E8F017CAF1E1}" destId="{BDEC5199-E9EC-4601-B1BA-871AD4ED4C35}" srcOrd="1" destOrd="0" presId="urn:microsoft.com/office/officeart/2005/8/layout/hierarchy2"/>
    <dgm:cxn modelId="{6A9B1C79-8CE3-42DA-A58D-678B38B76958}" type="presOf" srcId="{3652F70F-47B2-4002-B2BB-9780E2B37AC7}" destId="{24B8F56C-9E31-4117-A300-85C735D218BD}" srcOrd="0" destOrd="0" presId="urn:microsoft.com/office/officeart/2005/8/layout/hierarchy2"/>
    <dgm:cxn modelId="{09A7D28F-02CF-4F6F-82E9-761EA73B36C7}" srcId="{5ECD720B-F48B-48D4-A149-15222FE16BC8}" destId="{88DF58EB-3CA6-4370-B5EB-99FA2A125FE5}" srcOrd="0" destOrd="0" parTransId="{B5BD6DCC-E800-42C0-B810-DF09122FAA40}" sibTransId="{6FB84333-D610-492A-99DF-EBCF37701B3E}"/>
    <dgm:cxn modelId="{9610442B-9168-407A-BF05-9B6B829852D6}" type="presOf" srcId="{556A5079-1EB8-4971-BF3B-38026C5BAFEC}" destId="{E0805CA8-194C-4957-B8E7-40CA6464430F}" srcOrd="0" destOrd="0" presId="urn:microsoft.com/office/officeart/2005/8/layout/hierarchy2"/>
    <dgm:cxn modelId="{0A214D6A-7EF8-4341-A25E-BBB5721F481B}" type="presOf" srcId="{322EDEA1-2D76-4E68-B463-505C44182147}" destId="{FA8380EB-A617-4B1F-B499-BB857C3D780B}" srcOrd="0" destOrd="0" presId="urn:microsoft.com/office/officeart/2005/8/layout/hierarchy2"/>
    <dgm:cxn modelId="{C20B73A7-FA24-4B2F-AF1A-B92B73444B70}" srcId="{97534350-EC37-48DD-9E2F-812D0B8275A9}" destId="{7F4F3C71-A3E6-486C-B09C-7C3EBDDF452C}" srcOrd="0" destOrd="0" parTransId="{8B30D0FC-6237-4F0D-A9C6-883C85D93B50}" sibTransId="{FE340609-4DED-4CD0-A7B6-8217A6FF520A}"/>
    <dgm:cxn modelId="{1B980679-4F9C-470A-B9C0-C2C6715B6F58}" type="presOf" srcId="{41A4F36E-3838-4800-BD09-AFB352D1B56B}" destId="{58DC8628-0D48-4E88-949C-3D83E9AA3A70}" srcOrd="0" destOrd="0" presId="urn:microsoft.com/office/officeart/2005/8/layout/hierarchy2"/>
    <dgm:cxn modelId="{2EB6739F-CA1A-4384-AD33-728B835529D2}" srcId="{5A855C23-B510-4BFF-8F1F-0F1BF8A87D2D}" destId="{3652F70F-47B2-4002-B2BB-9780E2B37AC7}" srcOrd="0" destOrd="0" parTransId="{E238228F-9BFC-4771-8ADA-E43674F662A1}" sibTransId="{768F1650-3836-4584-90A8-6D91E4FB100D}"/>
    <dgm:cxn modelId="{7F0CC3F5-2B6A-423D-ACD5-8EFF36DAD46C}" srcId="{3652F70F-47B2-4002-B2BB-9780E2B37AC7}" destId="{97534350-EC37-48DD-9E2F-812D0B8275A9}" srcOrd="3" destOrd="0" parTransId="{4421500F-7803-4D30-9516-899828C45BEE}" sibTransId="{F0AA5DBD-4A9E-46AD-85B1-B82374D0F0B6}"/>
    <dgm:cxn modelId="{E9CABFB4-4DED-4BBA-A29E-A75E7BD54F41}" type="presOf" srcId="{88DF58EB-3CA6-4370-B5EB-99FA2A125FE5}" destId="{037E4BEF-EDDF-488A-87B0-952C408640AF}" srcOrd="0" destOrd="0" presId="urn:microsoft.com/office/officeart/2005/8/layout/hierarchy2"/>
    <dgm:cxn modelId="{41910A8D-8345-4198-99CC-95319615EDD4}" type="presOf" srcId="{4421500F-7803-4D30-9516-899828C45BEE}" destId="{6E4B6412-3951-4C33-B6C7-78CC99FB3ECE}" srcOrd="0" destOrd="0" presId="urn:microsoft.com/office/officeart/2005/8/layout/hierarchy2"/>
    <dgm:cxn modelId="{E150EF08-9BC5-4056-8301-5DBAD0EFDC7B}" type="presOf" srcId="{04D23D54-274C-4123-8DB9-E5B53536B3C8}" destId="{0BA408BD-7401-4890-8651-210ADCA19AF0}" srcOrd="1" destOrd="0" presId="urn:microsoft.com/office/officeart/2005/8/layout/hierarchy2"/>
    <dgm:cxn modelId="{FB52684A-CEBD-4DB5-BC70-C2B871ED44AC}" type="presOf" srcId="{97534350-EC37-48DD-9E2F-812D0B8275A9}" destId="{2CFF89BE-A75F-42EB-A473-375631675F3C}" srcOrd="0" destOrd="0" presId="urn:microsoft.com/office/officeart/2005/8/layout/hierarchy2"/>
    <dgm:cxn modelId="{B243F8A0-45CD-4394-935F-0F6659578240}" type="presOf" srcId="{8B30D0FC-6237-4F0D-A9C6-883C85D93B50}" destId="{6EA51E43-47D1-475A-B276-FF7A9EB058BC}" srcOrd="0" destOrd="0" presId="urn:microsoft.com/office/officeart/2005/8/layout/hierarchy2"/>
    <dgm:cxn modelId="{EDA81D5A-265E-477C-9566-4FDC50B0D5C9}" type="presOf" srcId="{B5BD6DCC-E800-42C0-B810-DF09122FAA40}" destId="{0061FE44-A533-44CE-980D-C95948A23128}" srcOrd="1" destOrd="0" presId="urn:microsoft.com/office/officeart/2005/8/layout/hierarchy2"/>
    <dgm:cxn modelId="{5341E53E-1953-4A31-8A62-BECC4E06C192}" type="presOf" srcId="{6462BBB4-A27D-4BCE-9AAF-36AFC0F1410B}" destId="{FB7C7AA5-324B-4DD7-AB34-87376719289E}" srcOrd="1" destOrd="0" presId="urn:microsoft.com/office/officeart/2005/8/layout/hierarchy2"/>
    <dgm:cxn modelId="{1A0204AC-9DFF-49D6-8E7A-BC93DCF52094}" srcId="{322EDEA1-2D76-4E68-B463-505C44182147}" destId="{41A4F36E-3838-4800-BD09-AFB352D1B56B}" srcOrd="0" destOrd="0" parTransId="{2235309B-DAB6-4AD3-A943-E8F017CAF1E1}" sibTransId="{D53FAD4B-70EA-4929-88C2-2B023C283166}"/>
    <dgm:cxn modelId="{D8A72CB2-FB07-4025-9E5D-A50D526808BC}" type="presOf" srcId="{57E16CBB-50C4-4278-9431-EA8D9ED60F2A}" destId="{5EEDEE00-FC4F-4216-8199-491A1AE65A42}" srcOrd="0" destOrd="0" presId="urn:microsoft.com/office/officeart/2005/8/layout/hierarchy2"/>
    <dgm:cxn modelId="{61658A4A-4C46-456A-965D-3AB2FA28FBEC}" type="presParOf" srcId="{150F5978-7516-4207-B3A4-CF55165FAEE7}" destId="{896547BB-32E4-4DC1-885B-E34D9EBBA111}" srcOrd="0" destOrd="0" presId="urn:microsoft.com/office/officeart/2005/8/layout/hierarchy2"/>
    <dgm:cxn modelId="{FBA03526-E950-4598-8362-6F69DD8F5554}" type="presParOf" srcId="{896547BB-32E4-4DC1-885B-E34D9EBBA111}" destId="{24B8F56C-9E31-4117-A300-85C735D218BD}" srcOrd="0" destOrd="0" presId="urn:microsoft.com/office/officeart/2005/8/layout/hierarchy2"/>
    <dgm:cxn modelId="{6EB44726-5131-4B82-9E3B-29A286108AD9}" type="presParOf" srcId="{896547BB-32E4-4DC1-885B-E34D9EBBA111}" destId="{822F81E1-3657-45B8-BB59-95D358E84E0A}" srcOrd="1" destOrd="0" presId="urn:microsoft.com/office/officeart/2005/8/layout/hierarchy2"/>
    <dgm:cxn modelId="{BE161D98-B9A8-4DE3-8773-2A580A270DA3}" type="presParOf" srcId="{822F81E1-3657-45B8-BB59-95D358E84E0A}" destId="{93BFEE5E-2B63-4794-8DE6-F1A4335FB6E7}" srcOrd="0" destOrd="0" presId="urn:microsoft.com/office/officeart/2005/8/layout/hierarchy2"/>
    <dgm:cxn modelId="{7C3BF105-2149-4BC2-94C7-76211E948F4E}" type="presParOf" srcId="{93BFEE5E-2B63-4794-8DE6-F1A4335FB6E7}" destId="{0BA408BD-7401-4890-8651-210ADCA19AF0}" srcOrd="0" destOrd="0" presId="urn:microsoft.com/office/officeart/2005/8/layout/hierarchy2"/>
    <dgm:cxn modelId="{8B6DCDEC-6839-4003-8303-6A7725877F65}" type="presParOf" srcId="{822F81E1-3657-45B8-BB59-95D358E84E0A}" destId="{BA697059-DAE5-43A3-8A8F-A573457708D2}" srcOrd="1" destOrd="0" presId="urn:microsoft.com/office/officeart/2005/8/layout/hierarchy2"/>
    <dgm:cxn modelId="{5040D4AD-7C56-45A8-87A9-36B456E5D599}" type="presParOf" srcId="{BA697059-DAE5-43A3-8A8F-A573457708D2}" destId="{FA8380EB-A617-4B1F-B499-BB857C3D780B}" srcOrd="0" destOrd="0" presId="urn:microsoft.com/office/officeart/2005/8/layout/hierarchy2"/>
    <dgm:cxn modelId="{CAE722B0-FB68-4BAF-9117-C053F584BFB4}" type="presParOf" srcId="{BA697059-DAE5-43A3-8A8F-A573457708D2}" destId="{701A9132-6334-43FF-8893-F01FBC0F486F}" srcOrd="1" destOrd="0" presId="urn:microsoft.com/office/officeart/2005/8/layout/hierarchy2"/>
    <dgm:cxn modelId="{28189FDA-83BE-4BAE-AEC8-108A88A798EA}" type="presParOf" srcId="{701A9132-6334-43FF-8893-F01FBC0F486F}" destId="{60F0B2BA-80B2-45E2-87D4-3A4BD6FA1F6C}" srcOrd="0" destOrd="0" presId="urn:microsoft.com/office/officeart/2005/8/layout/hierarchy2"/>
    <dgm:cxn modelId="{4920B6D8-D6D5-4FC6-A3A6-762D60DE74BD}" type="presParOf" srcId="{60F0B2BA-80B2-45E2-87D4-3A4BD6FA1F6C}" destId="{BDEC5199-E9EC-4601-B1BA-871AD4ED4C35}" srcOrd="0" destOrd="0" presId="urn:microsoft.com/office/officeart/2005/8/layout/hierarchy2"/>
    <dgm:cxn modelId="{D9DDF80D-E3BA-44C8-A8C4-D5A4C8E1A865}" type="presParOf" srcId="{701A9132-6334-43FF-8893-F01FBC0F486F}" destId="{AF604F00-503A-4ADF-9174-789D021A93F7}" srcOrd="1" destOrd="0" presId="urn:microsoft.com/office/officeart/2005/8/layout/hierarchy2"/>
    <dgm:cxn modelId="{3BDEFB50-7BBE-47CA-96AB-0214793CA83D}" type="presParOf" srcId="{AF604F00-503A-4ADF-9174-789D021A93F7}" destId="{58DC8628-0D48-4E88-949C-3D83E9AA3A70}" srcOrd="0" destOrd="0" presId="urn:microsoft.com/office/officeart/2005/8/layout/hierarchy2"/>
    <dgm:cxn modelId="{06B75A24-71A7-4E35-B995-AD3981AD8F27}" type="presParOf" srcId="{AF604F00-503A-4ADF-9174-789D021A93F7}" destId="{812B8025-A04B-4116-9F2C-D7BF800B883E}" srcOrd="1" destOrd="0" presId="urn:microsoft.com/office/officeart/2005/8/layout/hierarchy2"/>
    <dgm:cxn modelId="{725D7460-22EC-4F76-8E36-124A074DD896}" type="presParOf" srcId="{822F81E1-3657-45B8-BB59-95D358E84E0A}" destId="{E0805CA8-194C-4957-B8E7-40CA6464430F}" srcOrd="2" destOrd="0" presId="urn:microsoft.com/office/officeart/2005/8/layout/hierarchy2"/>
    <dgm:cxn modelId="{8B74FC6E-2B86-41ED-8C1D-14C5774CB7A9}" type="presParOf" srcId="{E0805CA8-194C-4957-B8E7-40CA6464430F}" destId="{127B1FCB-EAF3-4F95-8260-A083CDBF0F0B}" srcOrd="0" destOrd="0" presId="urn:microsoft.com/office/officeart/2005/8/layout/hierarchy2"/>
    <dgm:cxn modelId="{DF7886D5-4FBB-43C5-BBF9-C09FAF7CB734}" type="presParOf" srcId="{822F81E1-3657-45B8-BB59-95D358E84E0A}" destId="{E62EB56A-2D8D-4FCE-BC64-002A225F43EA}" srcOrd="3" destOrd="0" presId="urn:microsoft.com/office/officeart/2005/8/layout/hierarchy2"/>
    <dgm:cxn modelId="{478BFF3F-EFE1-41A6-AEE2-06AE0DEB963C}" type="presParOf" srcId="{E62EB56A-2D8D-4FCE-BC64-002A225F43EA}" destId="{C10CC329-5079-44DA-AD04-74EF058A0867}" srcOrd="0" destOrd="0" presId="urn:microsoft.com/office/officeart/2005/8/layout/hierarchy2"/>
    <dgm:cxn modelId="{64B61F49-A817-4763-9874-300F4273FDD1}" type="presParOf" srcId="{E62EB56A-2D8D-4FCE-BC64-002A225F43EA}" destId="{B70983A9-7D8A-44A5-B64F-88C36A6AB069}" srcOrd="1" destOrd="0" presId="urn:microsoft.com/office/officeart/2005/8/layout/hierarchy2"/>
    <dgm:cxn modelId="{5865CC15-C372-4857-BF13-2E73890B096D}" type="presParOf" srcId="{B70983A9-7D8A-44A5-B64F-88C36A6AB069}" destId="{CB2F482F-04D9-4644-BCB8-FA8BE4726A35}" srcOrd="0" destOrd="0" presId="urn:microsoft.com/office/officeart/2005/8/layout/hierarchy2"/>
    <dgm:cxn modelId="{4427E7CF-3AED-4A90-8F17-FB710DF919D9}" type="presParOf" srcId="{CB2F482F-04D9-4644-BCB8-FA8BE4726A35}" destId="{0061FE44-A533-44CE-980D-C95948A23128}" srcOrd="0" destOrd="0" presId="urn:microsoft.com/office/officeart/2005/8/layout/hierarchy2"/>
    <dgm:cxn modelId="{2F0D42BA-4934-43D7-B2A3-1A403D8A5902}" type="presParOf" srcId="{B70983A9-7D8A-44A5-B64F-88C36A6AB069}" destId="{09282F0D-7342-4549-8602-6847AF37EA71}" srcOrd="1" destOrd="0" presId="urn:microsoft.com/office/officeart/2005/8/layout/hierarchy2"/>
    <dgm:cxn modelId="{08DA084C-EE80-435C-B76A-E90F1F175A76}" type="presParOf" srcId="{09282F0D-7342-4549-8602-6847AF37EA71}" destId="{037E4BEF-EDDF-488A-87B0-952C408640AF}" srcOrd="0" destOrd="0" presId="urn:microsoft.com/office/officeart/2005/8/layout/hierarchy2"/>
    <dgm:cxn modelId="{FC6DA06C-CD61-47D5-88BE-399B891CCF79}" type="presParOf" srcId="{09282F0D-7342-4549-8602-6847AF37EA71}" destId="{73EAA074-4BEE-471C-BD59-20802E3DEEB8}" srcOrd="1" destOrd="0" presId="urn:microsoft.com/office/officeart/2005/8/layout/hierarchy2"/>
    <dgm:cxn modelId="{C8AE591B-95D1-40BF-8735-B4F3C7CF6B5A}" type="presParOf" srcId="{822F81E1-3657-45B8-BB59-95D358E84E0A}" destId="{679E788F-3CF1-454A-824C-45320AB35CD6}" srcOrd="4" destOrd="0" presId="urn:microsoft.com/office/officeart/2005/8/layout/hierarchy2"/>
    <dgm:cxn modelId="{1ED6188A-3472-46EF-8743-A3F33808A8F8}" type="presParOf" srcId="{679E788F-3CF1-454A-824C-45320AB35CD6}" destId="{5C4C3723-E7D1-4525-94D8-9A5E5E97450A}" srcOrd="0" destOrd="0" presId="urn:microsoft.com/office/officeart/2005/8/layout/hierarchy2"/>
    <dgm:cxn modelId="{1179ABC8-3005-4E92-8BBD-E027750B17E9}" type="presParOf" srcId="{822F81E1-3657-45B8-BB59-95D358E84E0A}" destId="{4A1E211F-EC16-4D84-8512-78AB67679A6E}" srcOrd="5" destOrd="0" presId="urn:microsoft.com/office/officeart/2005/8/layout/hierarchy2"/>
    <dgm:cxn modelId="{7765DDF8-6CD1-4755-958F-43E83D572680}" type="presParOf" srcId="{4A1E211F-EC16-4D84-8512-78AB67679A6E}" destId="{DFE590C6-F1D7-486B-9F3D-58491E0E194E}" srcOrd="0" destOrd="0" presId="urn:microsoft.com/office/officeart/2005/8/layout/hierarchy2"/>
    <dgm:cxn modelId="{691D825D-AD25-4CF1-8056-2B2EC1011A52}" type="presParOf" srcId="{4A1E211F-EC16-4D84-8512-78AB67679A6E}" destId="{BA2E5618-773D-46DF-BE0A-565E59B1C1D8}" srcOrd="1" destOrd="0" presId="urn:microsoft.com/office/officeart/2005/8/layout/hierarchy2"/>
    <dgm:cxn modelId="{AC777DBA-D9D0-409C-9DA9-136CE8C381A6}" type="presParOf" srcId="{BA2E5618-773D-46DF-BE0A-565E59B1C1D8}" destId="{CDF29671-902A-4E69-8B37-93008CE0B034}" srcOrd="0" destOrd="0" presId="urn:microsoft.com/office/officeart/2005/8/layout/hierarchy2"/>
    <dgm:cxn modelId="{985E2659-5EEC-4846-99DA-91D4636252C7}" type="presParOf" srcId="{CDF29671-902A-4E69-8B37-93008CE0B034}" destId="{FB7C7AA5-324B-4DD7-AB34-87376719289E}" srcOrd="0" destOrd="0" presId="urn:microsoft.com/office/officeart/2005/8/layout/hierarchy2"/>
    <dgm:cxn modelId="{A70B6FA9-D0FA-439B-9C71-33FE9A586EB1}" type="presParOf" srcId="{BA2E5618-773D-46DF-BE0A-565E59B1C1D8}" destId="{04B8C334-9DAD-4C3F-B796-6FEA890C43FC}" srcOrd="1" destOrd="0" presId="urn:microsoft.com/office/officeart/2005/8/layout/hierarchy2"/>
    <dgm:cxn modelId="{A1A983A8-C5A2-4D95-9B40-8BDC7B2A8FFB}" type="presParOf" srcId="{04B8C334-9DAD-4C3F-B796-6FEA890C43FC}" destId="{5EEDEE00-FC4F-4216-8199-491A1AE65A42}" srcOrd="0" destOrd="0" presId="urn:microsoft.com/office/officeart/2005/8/layout/hierarchy2"/>
    <dgm:cxn modelId="{A57A72DD-276A-4A6A-B3DD-ED451A722298}" type="presParOf" srcId="{04B8C334-9DAD-4C3F-B796-6FEA890C43FC}" destId="{7F7263AC-946F-462D-A6E9-3C9E33F935FC}" srcOrd="1" destOrd="0" presId="urn:microsoft.com/office/officeart/2005/8/layout/hierarchy2"/>
    <dgm:cxn modelId="{0B439E80-6121-43C7-BC59-C59F93D7B481}" type="presParOf" srcId="{822F81E1-3657-45B8-BB59-95D358E84E0A}" destId="{6E4B6412-3951-4C33-B6C7-78CC99FB3ECE}" srcOrd="6" destOrd="0" presId="urn:microsoft.com/office/officeart/2005/8/layout/hierarchy2"/>
    <dgm:cxn modelId="{DAB873CF-4A45-4482-81AF-019EB9C72AB7}" type="presParOf" srcId="{6E4B6412-3951-4C33-B6C7-78CC99FB3ECE}" destId="{E4138C4D-5974-4821-82E8-524CECD88673}" srcOrd="0" destOrd="0" presId="urn:microsoft.com/office/officeart/2005/8/layout/hierarchy2"/>
    <dgm:cxn modelId="{8ECE54CE-7ABF-4C08-826B-533C6B09DDE6}" type="presParOf" srcId="{822F81E1-3657-45B8-BB59-95D358E84E0A}" destId="{45D8ED2F-E937-495B-8563-D8B0C6E7628F}" srcOrd="7" destOrd="0" presId="urn:microsoft.com/office/officeart/2005/8/layout/hierarchy2"/>
    <dgm:cxn modelId="{B7763987-622E-4E24-8BE8-AF51C1C8DE1C}" type="presParOf" srcId="{45D8ED2F-E937-495B-8563-D8B0C6E7628F}" destId="{2CFF89BE-A75F-42EB-A473-375631675F3C}" srcOrd="0" destOrd="0" presId="urn:microsoft.com/office/officeart/2005/8/layout/hierarchy2"/>
    <dgm:cxn modelId="{99A4B01A-3BD8-4393-BC5A-355034F2EEFA}" type="presParOf" srcId="{45D8ED2F-E937-495B-8563-D8B0C6E7628F}" destId="{2B0E9286-06DF-425E-80D3-2119EB2F9589}" srcOrd="1" destOrd="0" presId="urn:microsoft.com/office/officeart/2005/8/layout/hierarchy2"/>
    <dgm:cxn modelId="{2A5B824F-4F3C-4E7C-AB79-66171A034A5F}" type="presParOf" srcId="{2B0E9286-06DF-425E-80D3-2119EB2F9589}" destId="{6EA51E43-47D1-475A-B276-FF7A9EB058BC}" srcOrd="0" destOrd="0" presId="urn:microsoft.com/office/officeart/2005/8/layout/hierarchy2"/>
    <dgm:cxn modelId="{EB5311C9-EC1F-4021-9054-D751F57E23F1}" type="presParOf" srcId="{6EA51E43-47D1-475A-B276-FF7A9EB058BC}" destId="{61265E19-5BD8-4A5D-9143-8FA02A44A018}" srcOrd="0" destOrd="0" presId="urn:microsoft.com/office/officeart/2005/8/layout/hierarchy2"/>
    <dgm:cxn modelId="{ED36C0AD-B8D2-4697-ABD7-D1FE06DF79CB}" type="presParOf" srcId="{2B0E9286-06DF-425E-80D3-2119EB2F9589}" destId="{772D2FCC-6452-4BE2-BAD8-EE41BCCDE09F}" srcOrd="1" destOrd="0" presId="urn:microsoft.com/office/officeart/2005/8/layout/hierarchy2"/>
    <dgm:cxn modelId="{5C05AFE1-74DC-4000-A11B-1989F7D2065A}" type="presParOf" srcId="{772D2FCC-6452-4BE2-BAD8-EE41BCCDE09F}" destId="{FEB2C72D-8E86-42EF-8112-2CD5E2291DCB}" srcOrd="0" destOrd="0" presId="urn:microsoft.com/office/officeart/2005/8/layout/hierarchy2"/>
    <dgm:cxn modelId="{8F049C9C-9F30-4AC9-AA9A-BED244DEA485}" type="presParOf" srcId="{772D2FCC-6452-4BE2-BAD8-EE41BCCDE09F}" destId="{D2C8BBD8-0098-433D-A2CF-DCF13D0E6ABA}"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C2A185-036A-4241-968E-4F44BAA5D911}"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s-EC"/>
        </a:p>
      </dgm:t>
    </dgm:pt>
    <dgm:pt modelId="{23488A7A-0944-4378-B7E5-6BCD3B35B5DD}">
      <dgm:prSet phldrT="[Texto]" custT="1"/>
      <dgm:spPr/>
      <dgm:t>
        <a:bodyPr/>
        <a:lstStyle/>
        <a:p>
          <a:r>
            <a:rPr lang="es-EC" sz="2000" dirty="0" smtClean="0"/>
            <a:t>Micro entorno</a:t>
          </a:r>
          <a:endParaRPr lang="es-EC" sz="2000" dirty="0"/>
        </a:p>
      </dgm:t>
    </dgm:pt>
    <dgm:pt modelId="{9F8FABA5-BD58-4D19-AACB-E7BC13AD11E7}" type="parTrans" cxnId="{5484DEAF-14C5-434F-B2C4-1DB7D5D26188}">
      <dgm:prSet/>
      <dgm:spPr/>
      <dgm:t>
        <a:bodyPr/>
        <a:lstStyle/>
        <a:p>
          <a:endParaRPr lang="es-EC"/>
        </a:p>
      </dgm:t>
    </dgm:pt>
    <dgm:pt modelId="{BC945CA1-1A1B-4943-8F7A-14E538DEA2A2}" type="sibTrans" cxnId="{5484DEAF-14C5-434F-B2C4-1DB7D5D26188}">
      <dgm:prSet/>
      <dgm:spPr/>
      <dgm:t>
        <a:bodyPr/>
        <a:lstStyle/>
        <a:p>
          <a:endParaRPr lang="es-EC"/>
        </a:p>
      </dgm:t>
    </dgm:pt>
    <dgm:pt modelId="{7D9C6356-C0AD-424C-8A84-3FAB640F0077}">
      <dgm:prSet phldrT="[Texto]" custT="1"/>
      <dgm:spPr/>
      <dgm:t>
        <a:bodyPr/>
        <a:lstStyle/>
        <a:p>
          <a:r>
            <a:rPr lang="es-EC" sz="1600" dirty="0" smtClean="0"/>
            <a:t>Clientes</a:t>
          </a:r>
          <a:endParaRPr lang="es-EC" sz="1600" dirty="0"/>
        </a:p>
      </dgm:t>
    </dgm:pt>
    <dgm:pt modelId="{967D74BC-E84B-4208-8E77-B4FF3785689E}" type="parTrans" cxnId="{0EDBA61A-1D9E-40E5-8DCF-A4E79BB0C5A7}">
      <dgm:prSet/>
      <dgm:spPr/>
      <dgm:t>
        <a:bodyPr/>
        <a:lstStyle/>
        <a:p>
          <a:endParaRPr lang="es-EC"/>
        </a:p>
      </dgm:t>
    </dgm:pt>
    <dgm:pt modelId="{8067D592-4D82-4377-BC5E-BBA69D0CC291}" type="sibTrans" cxnId="{0EDBA61A-1D9E-40E5-8DCF-A4E79BB0C5A7}">
      <dgm:prSet/>
      <dgm:spPr/>
      <dgm:t>
        <a:bodyPr/>
        <a:lstStyle/>
        <a:p>
          <a:endParaRPr lang="es-EC"/>
        </a:p>
      </dgm:t>
    </dgm:pt>
    <dgm:pt modelId="{3545F73C-8C4D-4FE8-8E50-42C768580D5A}">
      <dgm:prSet phldrT="[Texto]" custT="1"/>
      <dgm:spPr>
        <a:blipFill rotWithShape="0">
          <a:blip xmlns:r="http://schemas.openxmlformats.org/officeDocument/2006/relationships" r:embed="rId1"/>
          <a:stretch>
            <a:fillRect/>
          </a:stretch>
        </a:blipFill>
      </dgm:spPr>
      <dgm:t>
        <a:bodyPr/>
        <a:lstStyle/>
        <a:p>
          <a:r>
            <a:rPr lang="es-EC" sz="1100" dirty="0" smtClean="0"/>
            <a:t> </a:t>
          </a:r>
          <a:endParaRPr lang="es-EC" sz="1100" dirty="0"/>
        </a:p>
      </dgm:t>
    </dgm:pt>
    <dgm:pt modelId="{C0277917-7335-4948-B527-15F8DC4C8ED5}" type="parTrans" cxnId="{2E916A18-8C7D-4CD3-8A80-9FE2501EF904}">
      <dgm:prSet/>
      <dgm:spPr/>
      <dgm:t>
        <a:bodyPr/>
        <a:lstStyle/>
        <a:p>
          <a:endParaRPr lang="es-EC"/>
        </a:p>
      </dgm:t>
    </dgm:pt>
    <dgm:pt modelId="{A531552B-D07C-4A1F-B999-AD549996517B}" type="sibTrans" cxnId="{2E916A18-8C7D-4CD3-8A80-9FE2501EF904}">
      <dgm:prSet/>
      <dgm:spPr/>
      <dgm:t>
        <a:bodyPr/>
        <a:lstStyle/>
        <a:p>
          <a:endParaRPr lang="es-EC"/>
        </a:p>
      </dgm:t>
    </dgm:pt>
    <dgm:pt modelId="{392D9EC1-6D28-4306-937A-1A5905CA2C48}">
      <dgm:prSet phldrT="[Texto]" custT="1"/>
      <dgm:spPr/>
      <dgm:t>
        <a:bodyPr/>
        <a:lstStyle/>
        <a:p>
          <a:r>
            <a:rPr lang="es-EC" sz="1600" dirty="0" smtClean="0"/>
            <a:t>Competencia </a:t>
          </a:r>
          <a:endParaRPr lang="es-EC" sz="1600" dirty="0"/>
        </a:p>
      </dgm:t>
    </dgm:pt>
    <dgm:pt modelId="{77FF5237-1FFC-4C13-BCB8-9DF10C6B0C53}" type="parTrans" cxnId="{5DF8D6ED-4562-4C98-9A05-17DDCE5F1E9B}">
      <dgm:prSet/>
      <dgm:spPr/>
      <dgm:t>
        <a:bodyPr/>
        <a:lstStyle/>
        <a:p>
          <a:endParaRPr lang="es-EC"/>
        </a:p>
      </dgm:t>
    </dgm:pt>
    <dgm:pt modelId="{2489AEA8-2E0C-48DC-A028-91352672DDA2}" type="sibTrans" cxnId="{5DF8D6ED-4562-4C98-9A05-17DDCE5F1E9B}">
      <dgm:prSet/>
      <dgm:spPr/>
      <dgm:t>
        <a:bodyPr/>
        <a:lstStyle/>
        <a:p>
          <a:endParaRPr lang="es-EC"/>
        </a:p>
      </dgm:t>
    </dgm:pt>
    <dgm:pt modelId="{21C7FD17-DC47-4831-A204-F4C55E0769CB}">
      <dgm:prSet phldrT="[Texto]" custT="1"/>
      <dgm:spPr>
        <a:blipFill rotWithShape="0">
          <a:blip xmlns:r="http://schemas.openxmlformats.org/officeDocument/2006/relationships" r:embed="rId2"/>
          <a:stretch>
            <a:fillRect/>
          </a:stretch>
        </a:blipFill>
      </dgm:spPr>
      <dgm:t>
        <a:bodyPr/>
        <a:lstStyle/>
        <a:p>
          <a:endParaRPr lang="es-EC" sz="1100" dirty="0"/>
        </a:p>
      </dgm:t>
    </dgm:pt>
    <dgm:pt modelId="{0B6D1FC7-F4B6-484D-9FB5-A58674317A69}" type="parTrans" cxnId="{36534D9A-0B18-4A60-81DD-66DBEFF0B598}">
      <dgm:prSet/>
      <dgm:spPr/>
      <dgm:t>
        <a:bodyPr/>
        <a:lstStyle/>
        <a:p>
          <a:endParaRPr lang="es-EC"/>
        </a:p>
      </dgm:t>
    </dgm:pt>
    <dgm:pt modelId="{8E287BAC-0972-4C6E-BE30-1EC274B22F0C}" type="sibTrans" cxnId="{36534D9A-0B18-4A60-81DD-66DBEFF0B598}">
      <dgm:prSet/>
      <dgm:spPr/>
      <dgm:t>
        <a:bodyPr/>
        <a:lstStyle/>
        <a:p>
          <a:endParaRPr lang="es-EC"/>
        </a:p>
      </dgm:t>
    </dgm:pt>
    <dgm:pt modelId="{D8164EC1-2AFE-4758-9933-5C95EF8AA2E0}">
      <dgm:prSet phldrT="[Texto]" custT="1"/>
      <dgm:spPr/>
      <dgm:t>
        <a:bodyPr/>
        <a:lstStyle/>
        <a:p>
          <a:r>
            <a:rPr lang="es-EC" sz="1600" dirty="0" smtClean="0"/>
            <a:t>Productos sustitutos</a:t>
          </a:r>
          <a:endParaRPr lang="es-EC" sz="1600" dirty="0"/>
        </a:p>
      </dgm:t>
    </dgm:pt>
    <dgm:pt modelId="{F5D76AD8-0559-415E-9265-B2103AF1B5EE}" type="parTrans" cxnId="{332DCCAC-D274-449A-B99C-7B328E37D989}">
      <dgm:prSet/>
      <dgm:spPr/>
      <dgm:t>
        <a:bodyPr/>
        <a:lstStyle/>
        <a:p>
          <a:endParaRPr lang="es-EC"/>
        </a:p>
      </dgm:t>
    </dgm:pt>
    <dgm:pt modelId="{7692C7BB-E5E8-432B-83DF-69B05C2F93EF}" type="sibTrans" cxnId="{332DCCAC-D274-449A-B99C-7B328E37D989}">
      <dgm:prSet/>
      <dgm:spPr/>
      <dgm:t>
        <a:bodyPr/>
        <a:lstStyle/>
        <a:p>
          <a:endParaRPr lang="es-EC"/>
        </a:p>
      </dgm:t>
    </dgm:pt>
    <dgm:pt modelId="{05D3A913-91F7-4AC2-89D2-C58A97B7F906}">
      <dgm:prSet phldrT="[Texto]" custT="1"/>
      <dgm:spPr/>
      <dgm:t>
        <a:bodyPr/>
        <a:lstStyle/>
        <a:p>
          <a:r>
            <a:rPr lang="es-EC" sz="1600" dirty="0" smtClean="0"/>
            <a:t>Proveedores</a:t>
          </a:r>
        </a:p>
      </dgm:t>
    </dgm:pt>
    <dgm:pt modelId="{FA771C0E-D4E6-4403-B967-21CE7AB9F5B3}" type="parTrans" cxnId="{21F6A131-EB2B-4C3C-951B-D7AA798C67B8}">
      <dgm:prSet/>
      <dgm:spPr/>
      <dgm:t>
        <a:bodyPr/>
        <a:lstStyle/>
        <a:p>
          <a:endParaRPr lang="es-EC"/>
        </a:p>
      </dgm:t>
    </dgm:pt>
    <dgm:pt modelId="{042CBFA2-A00B-4D6C-A2C9-235FE2973F18}" type="sibTrans" cxnId="{21F6A131-EB2B-4C3C-951B-D7AA798C67B8}">
      <dgm:prSet/>
      <dgm:spPr/>
      <dgm:t>
        <a:bodyPr/>
        <a:lstStyle/>
        <a:p>
          <a:endParaRPr lang="es-EC"/>
        </a:p>
      </dgm:t>
    </dgm:pt>
    <dgm:pt modelId="{78D57E24-9219-49E0-ACD4-1AC4D052925A}">
      <dgm:prSet phldrT="[Texto]" custT="1"/>
      <dgm:spPr/>
      <dgm:t>
        <a:bodyPr/>
        <a:lstStyle/>
        <a:p>
          <a:pPr algn="l"/>
          <a:r>
            <a:rPr lang="es-EC" sz="1200" dirty="0" smtClean="0"/>
            <a:t>- Cañas de bambú</a:t>
          </a:r>
        </a:p>
        <a:p>
          <a:pPr algn="l"/>
          <a:r>
            <a:rPr lang="es-EC" sz="1200" dirty="0" smtClean="0"/>
            <a:t>- Adhesivo </a:t>
          </a:r>
          <a:r>
            <a:rPr lang="es-EC" sz="1200" dirty="0" err="1" smtClean="0"/>
            <a:t>AkzoNobel</a:t>
          </a:r>
          <a:endParaRPr lang="es-EC" sz="1200" dirty="0" smtClean="0"/>
        </a:p>
        <a:p>
          <a:pPr algn="l"/>
          <a:r>
            <a:rPr lang="es-EC" sz="1200" dirty="0" smtClean="0"/>
            <a:t>- Laca Bona </a:t>
          </a:r>
        </a:p>
        <a:p>
          <a:pPr algn="l"/>
          <a:r>
            <a:rPr lang="es-EC" sz="1200" dirty="0" smtClean="0"/>
            <a:t>- Servicios de comercio exterior; Panalpina </a:t>
          </a:r>
        </a:p>
      </dgm:t>
    </dgm:pt>
    <dgm:pt modelId="{140A2350-F927-4AB2-B027-9CB0F1FBEAD8}" type="parTrans" cxnId="{5F436874-1A09-4319-B2CA-AED47315D9F8}">
      <dgm:prSet/>
      <dgm:spPr/>
      <dgm:t>
        <a:bodyPr/>
        <a:lstStyle/>
        <a:p>
          <a:endParaRPr lang="es-EC"/>
        </a:p>
      </dgm:t>
    </dgm:pt>
    <dgm:pt modelId="{640FA9CC-29EF-4B53-98F2-1A3613E966EE}" type="sibTrans" cxnId="{5F436874-1A09-4319-B2CA-AED47315D9F8}">
      <dgm:prSet/>
      <dgm:spPr/>
      <dgm:t>
        <a:bodyPr/>
        <a:lstStyle/>
        <a:p>
          <a:endParaRPr lang="es-EC"/>
        </a:p>
      </dgm:t>
    </dgm:pt>
    <dgm:pt modelId="{01C6DCEF-6D07-479F-A642-693F28FB3CB4}">
      <dgm:prSet phldrT="[Texto]" custT="1"/>
      <dgm:spPr/>
      <dgm:t>
        <a:bodyPr/>
        <a:lstStyle/>
        <a:p>
          <a:r>
            <a:rPr lang="es-EC" sz="1600" dirty="0" smtClean="0"/>
            <a:t>Barreras </a:t>
          </a:r>
          <a:endParaRPr lang="es-EC" sz="1600" dirty="0"/>
        </a:p>
      </dgm:t>
    </dgm:pt>
    <dgm:pt modelId="{B7D3FBEA-3C85-4909-A8AE-E50827ED5B9E}" type="parTrans" cxnId="{B4F0B258-174D-42F4-A52F-735A5EB08ADE}">
      <dgm:prSet/>
      <dgm:spPr/>
      <dgm:t>
        <a:bodyPr/>
        <a:lstStyle/>
        <a:p>
          <a:endParaRPr lang="es-EC"/>
        </a:p>
      </dgm:t>
    </dgm:pt>
    <dgm:pt modelId="{EDCA0298-4B71-4945-8FC3-023562FE32D1}" type="sibTrans" cxnId="{B4F0B258-174D-42F4-A52F-735A5EB08ADE}">
      <dgm:prSet/>
      <dgm:spPr/>
      <dgm:t>
        <a:bodyPr/>
        <a:lstStyle/>
        <a:p>
          <a:endParaRPr lang="es-EC"/>
        </a:p>
      </dgm:t>
    </dgm:pt>
    <dgm:pt modelId="{7C3A775C-1CCA-4FB4-A070-D5C4E9DCC178}">
      <dgm:prSet phldrT="[Texto]" custT="1"/>
      <dgm:spPr/>
      <dgm:t>
        <a:bodyPr/>
        <a:lstStyle/>
        <a:p>
          <a:pPr algn="l"/>
          <a:r>
            <a:rPr lang="es-EC" sz="1200" dirty="0" smtClean="0"/>
            <a:t>Organismos de control que regulan  las actividades de las empresas</a:t>
          </a:r>
        </a:p>
        <a:p>
          <a:pPr algn="l"/>
          <a:r>
            <a:rPr lang="es-EC" sz="1200" dirty="0" smtClean="0"/>
            <a:t>-Superintendencia de compañías</a:t>
          </a:r>
        </a:p>
        <a:p>
          <a:pPr algn="l"/>
          <a:r>
            <a:rPr lang="es-EC" sz="1200" dirty="0" smtClean="0"/>
            <a:t>- SRI</a:t>
          </a:r>
        </a:p>
        <a:p>
          <a:pPr algn="l"/>
          <a:r>
            <a:rPr lang="es-EC" sz="1200" dirty="0" smtClean="0"/>
            <a:t>- Organismos de administración laboral. </a:t>
          </a:r>
          <a:endParaRPr lang="es-EC" sz="1200" dirty="0"/>
        </a:p>
      </dgm:t>
    </dgm:pt>
    <dgm:pt modelId="{4BA9DAFB-90EC-4C2D-9278-390B82CFB20E}" type="parTrans" cxnId="{3A060AF4-DED5-421D-B043-9EBEA63A8B12}">
      <dgm:prSet/>
      <dgm:spPr/>
      <dgm:t>
        <a:bodyPr/>
        <a:lstStyle/>
        <a:p>
          <a:endParaRPr lang="es-EC"/>
        </a:p>
      </dgm:t>
    </dgm:pt>
    <dgm:pt modelId="{0E8F76D6-B662-4BA9-934A-34C96DE087A6}" type="sibTrans" cxnId="{3A060AF4-DED5-421D-B043-9EBEA63A8B12}">
      <dgm:prSet/>
      <dgm:spPr/>
      <dgm:t>
        <a:bodyPr/>
        <a:lstStyle/>
        <a:p>
          <a:endParaRPr lang="es-EC"/>
        </a:p>
      </dgm:t>
    </dgm:pt>
    <dgm:pt modelId="{E80F2920-CEBC-4499-9D85-44BA60467A73}">
      <dgm:prSet phldrT="[Texto]" custT="1"/>
      <dgm:spPr>
        <a:blipFill rotWithShape="0">
          <a:blip xmlns:r="http://schemas.openxmlformats.org/officeDocument/2006/relationships" r:embed="rId3"/>
          <a:stretch>
            <a:fillRect/>
          </a:stretch>
        </a:blipFill>
      </dgm:spPr>
      <dgm:t>
        <a:bodyPr/>
        <a:lstStyle/>
        <a:p>
          <a:endParaRPr lang="es-EC" sz="1100" dirty="0"/>
        </a:p>
      </dgm:t>
    </dgm:pt>
    <dgm:pt modelId="{CFE78620-3F48-4F42-8124-BBD8106D108E}" type="parTrans" cxnId="{DB546A41-BD85-4AFF-855D-A380A62CE4F9}">
      <dgm:prSet/>
      <dgm:spPr/>
      <dgm:t>
        <a:bodyPr/>
        <a:lstStyle/>
        <a:p>
          <a:endParaRPr lang="es-EC"/>
        </a:p>
      </dgm:t>
    </dgm:pt>
    <dgm:pt modelId="{C773D7D2-1594-4CC6-B2DB-AB6F03070600}" type="sibTrans" cxnId="{DB546A41-BD85-4AFF-855D-A380A62CE4F9}">
      <dgm:prSet/>
      <dgm:spPr/>
      <dgm:t>
        <a:bodyPr/>
        <a:lstStyle/>
        <a:p>
          <a:endParaRPr lang="es-EC"/>
        </a:p>
      </dgm:t>
    </dgm:pt>
    <dgm:pt modelId="{ACD3037E-9187-4D7D-A307-3C20F84BC14E}">
      <dgm:prSet phldrT="[Texto]" custT="1"/>
      <dgm:spPr/>
      <dgm:t>
        <a:bodyPr/>
        <a:lstStyle/>
        <a:p>
          <a:pPr algn="l"/>
          <a:r>
            <a:rPr lang="es-EC" sz="1100" dirty="0" smtClean="0"/>
            <a:t>- China </a:t>
          </a:r>
        </a:p>
        <a:p>
          <a:pPr algn="l"/>
          <a:r>
            <a:rPr lang="es-EC" sz="1100" dirty="0" smtClean="0"/>
            <a:t>- Indonesia </a:t>
          </a:r>
        </a:p>
        <a:p>
          <a:pPr algn="l"/>
          <a:r>
            <a:rPr lang="es-EC" sz="1100" dirty="0" smtClean="0"/>
            <a:t>- Malasia </a:t>
          </a:r>
        </a:p>
        <a:p>
          <a:pPr algn="l"/>
          <a:r>
            <a:rPr lang="es-EC" sz="1100" dirty="0" smtClean="0"/>
            <a:t>- Finlandia </a:t>
          </a:r>
        </a:p>
        <a:p>
          <a:pPr algn="ctr"/>
          <a:endParaRPr lang="es-EC" sz="1100" dirty="0"/>
        </a:p>
      </dgm:t>
    </dgm:pt>
    <dgm:pt modelId="{1D0D6208-5F50-4E08-828C-0E22EEC0373A}" type="parTrans" cxnId="{613B30FA-2A42-438C-92BA-3C4335E276CD}">
      <dgm:prSet/>
      <dgm:spPr/>
      <dgm:t>
        <a:bodyPr/>
        <a:lstStyle/>
        <a:p>
          <a:endParaRPr lang="es-EC"/>
        </a:p>
      </dgm:t>
    </dgm:pt>
    <dgm:pt modelId="{3516AC6D-A853-45E8-8515-C54E336BE9F0}" type="sibTrans" cxnId="{613B30FA-2A42-438C-92BA-3C4335E276CD}">
      <dgm:prSet/>
      <dgm:spPr/>
      <dgm:t>
        <a:bodyPr/>
        <a:lstStyle/>
        <a:p>
          <a:endParaRPr lang="es-EC"/>
        </a:p>
      </dgm:t>
    </dgm:pt>
    <dgm:pt modelId="{9F67F2EE-744C-4EEB-8BC8-BD2E113E9AC6}">
      <dgm:prSet phldrT="[Texto]" custT="1"/>
      <dgm:spPr>
        <a:blipFill rotWithShape="0">
          <a:blip xmlns:r="http://schemas.openxmlformats.org/officeDocument/2006/relationships" r:embed="rId4"/>
          <a:stretch>
            <a:fillRect/>
          </a:stretch>
        </a:blipFill>
      </dgm:spPr>
      <dgm:t>
        <a:bodyPr/>
        <a:lstStyle/>
        <a:p>
          <a:endParaRPr lang="es-EC" sz="1100" dirty="0"/>
        </a:p>
      </dgm:t>
    </dgm:pt>
    <dgm:pt modelId="{1494E736-BE45-4104-A6FE-995B69F86187}" type="parTrans" cxnId="{ED5EB721-E5E1-44E6-8CD8-46E9477835D8}">
      <dgm:prSet/>
      <dgm:spPr/>
      <dgm:t>
        <a:bodyPr/>
        <a:lstStyle/>
        <a:p>
          <a:endParaRPr lang="es-EC"/>
        </a:p>
      </dgm:t>
    </dgm:pt>
    <dgm:pt modelId="{0557D7F6-6DE5-4AB5-B640-1B4D90E0766C}" type="sibTrans" cxnId="{ED5EB721-E5E1-44E6-8CD8-46E9477835D8}">
      <dgm:prSet/>
      <dgm:spPr/>
      <dgm:t>
        <a:bodyPr/>
        <a:lstStyle/>
        <a:p>
          <a:endParaRPr lang="es-EC"/>
        </a:p>
      </dgm:t>
    </dgm:pt>
    <dgm:pt modelId="{02AF43FF-4A6A-41AE-B1B2-A5E521F08E0D}" type="pres">
      <dgm:prSet presAssocID="{77C2A185-036A-4241-968E-4F44BAA5D911}" presName="hierChild1" presStyleCnt="0">
        <dgm:presLayoutVars>
          <dgm:chPref val="1"/>
          <dgm:dir/>
          <dgm:animOne val="branch"/>
          <dgm:animLvl val="lvl"/>
          <dgm:resizeHandles/>
        </dgm:presLayoutVars>
      </dgm:prSet>
      <dgm:spPr/>
      <dgm:t>
        <a:bodyPr/>
        <a:lstStyle/>
        <a:p>
          <a:endParaRPr lang="es-EC"/>
        </a:p>
      </dgm:t>
    </dgm:pt>
    <dgm:pt modelId="{32585163-448F-426B-BB54-807D6760C2E6}" type="pres">
      <dgm:prSet presAssocID="{23488A7A-0944-4378-B7E5-6BCD3B35B5DD}" presName="hierRoot1" presStyleCnt="0"/>
      <dgm:spPr/>
    </dgm:pt>
    <dgm:pt modelId="{C5BE4624-1569-40AC-BCE9-431C3725CA4B}" type="pres">
      <dgm:prSet presAssocID="{23488A7A-0944-4378-B7E5-6BCD3B35B5DD}" presName="composite" presStyleCnt="0"/>
      <dgm:spPr/>
    </dgm:pt>
    <dgm:pt modelId="{282AC1FD-75E9-451C-AF51-28F2FF64165C}" type="pres">
      <dgm:prSet presAssocID="{23488A7A-0944-4378-B7E5-6BCD3B35B5DD}" presName="background" presStyleLbl="node0" presStyleIdx="0" presStyleCnt="1"/>
      <dgm:spPr/>
    </dgm:pt>
    <dgm:pt modelId="{437BD5C3-D5CE-46F8-BF8E-DE3521272B50}" type="pres">
      <dgm:prSet presAssocID="{23488A7A-0944-4378-B7E5-6BCD3B35B5DD}" presName="text" presStyleLbl="fgAcc0" presStyleIdx="0" presStyleCnt="1" custScaleX="177397" custLinFactY="-5481" custLinFactNeighborX="-2883" custLinFactNeighborY="-100000">
        <dgm:presLayoutVars>
          <dgm:chPref val="3"/>
        </dgm:presLayoutVars>
      </dgm:prSet>
      <dgm:spPr/>
      <dgm:t>
        <a:bodyPr/>
        <a:lstStyle/>
        <a:p>
          <a:endParaRPr lang="es-EC"/>
        </a:p>
      </dgm:t>
    </dgm:pt>
    <dgm:pt modelId="{E33B7C8F-20BA-4F59-BB34-153EA017FBAE}" type="pres">
      <dgm:prSet presAssocID="{23488A7A-0944-4378-B7E5-6BCD3B35B5DD}" presName="hierChild2" presStyleCnt="0"/>
      <dgm:spPr/>
    </dgm:pt>
    <dgm:pt modelId="{187339A7-64BF-4512-8DBB-D20384550626}" type="pres">
      <dgm:prSet presAssocID="{967D74BC-E84B-4208-8E77-B4FF3785689E}" presName="Name10" presStyleLbl="parChTrans1D2" presStyleIdx="0" presStyleCnt="5"/>
      <dgm:spPr/>
      <dgm:t>
        <a:bodyPr/>
        <a:lstStyle/>
        <a:p>
          <a:endParaRPr lang="es-EC"/>
        </a:p>
      </dgm:t>
    </dgm:pt>
    <dgm:pt modelId="{56BE9B2F-D1BA-4160-BD3F-D81DBCD9ED06}" type="pres">
      <dgm:prSet presAssocID="{7D9C6356-C0AD-424C-8A84-3FAB640F0077}" presName="hierRoot2" presStyleCnt="0"/>
      <dgm:spPr/>
    </dgm:pt>
    <dgm:pt modelId="{66119BA7-60EA-434A-8308-8A36A0C00663}" type="pres">
      <dgm:prSet presAssocID="{7D9C6356-C0AD-424C-8A84-3FAB640F0077}" presName="composite2" presStyleCnt="0"/>
      <dgm:spPr/>
    </dgm:pt>
    <dgm:pt modelId="{FB80228B-A523-4BF7-9B50-1A1C78FE6C97}" type="pres">
      <dgm:prSet presAssocID="{7D9C6356-C0AD-424C-8A84-3FAB640F0077}" presName="background2" presStyleLbl="node2" presStyleIdx="0" presStyleCnt="5"/>
      <dgm:spPr/>
    </dgm:pt>
    <dgm:pt modelId="{E681EED5-573B-4EB5-8C9A-ADF8C32C3553}" type="pres">
      <dgm:prSet presAssocID="{7D9C6356-C0AD-424C-8A84-3FAB640F0077}" presName="text2" presStyleLbl="fgAcc2" presStyleIdx="0" presStyleCnt="5" custScaleX="132974">
        <dgm:presLayoutVars>
          <dgm:chPref val="3"/>
        </dgm:presLayoutVars>
      </dgm:prSet>
      <dgm:spPr/>
      <dgm:t>
        <a:bodyPr/>
        <a:lstStyle/>
        <a:p>
          <a:endParaRPr lang="es-EC"/>
        </a:p>
      </dgm:t>
    </dgm:pt>
    <dgm:pt modelId="{21EF09AC-F652-41A2-97E8-7095159D5C41}" type="pres">
      <dgm:prSet presAssocID="{7D9C6356-C0AD-424C-8A84-3FAB640F0077}" presName="hierChild3" presStyleCnt="0"/>
      <dgm:spPr/>
    </dgm:pt>
    <dgm:pt modelId="{8E5A8D49-F7A3-4E58-BA99-4B022CBC7156}" type="pres">
      <dgm:prSet presAssocID="{C0277917-7335-4948-B527-15F8DC4C8ED5}" presName="Name17" presStyleLbl="parChTrans1D3" presStyleIdx="0" presStyleCnt="7"/>
      <dgm:spPr/>
      <dgm:t>
        <a:bodyPr/>
        <a:lstStyle/>
        <a:p>
          <a:endParaRPr lang="es-EC"/>
        </a:p>
      </dgm:t>
    </dgm:pt>
    <dgm:pt modelId="{EDFD44AA-38FC-4501-A38C-01A6BDE1BD0B}" type="pres">
      <dgm:prSet presAssocID="{3545F73C-8C4D-4FE8-8E50-42C768580D5A}" presName="hierRoot3" presStyleCnt="0"/>
      <dgm:spPr/>
    </dgm:pt>
    <dgm:pt modelId="{FD9C9BE8-0AB2-403E-9D63-39D142C917FC}" type="pres">
      <dgm:prSet presAssocID="{3545F73C-8C4D-4FE8-8E50-42C768580D5A}" presName="composite3" presStyleCnt="0"/>
      <dgm:spPr/>
    </dgm:pt>
    <dgm:pt modelId="{E1AAB355-F3C8-4A75-BED7-23F2867B90C6}" type="pres">
      <dgm:prSet presAssocID="{3545F73C-8C4D-4FE8-8E50-42C768580D5A}" presName="background3" presStyleLbl="node3" presStyleIdx="0" presStyleCnt="7"/>
      <dgm:spPr/>
    </dgm:pt>
    <dgm:pt modelId="{AD27139E-DE2D-47CA-B950-C7E87831341F}" type="pres">
      <dgm:prSet presAssocID="{3545F73C-8C4D-4FE8-8E50-42C768580D5A}" presName="text3" presStyleLbl="fgAcc3" presStyleIdx="0" presStyleCnt="7" custScaleX="116019" custScaleY="270984">
        <dgm:presLayoutVars>
          <dgm:chPref val="3"/>
        </dgm:presLayoutVars>
      </dgm:prSet>
      <dgm:spPr/>
      <dgm:t>
        <a:bodyPr/>
        <a:lstStyle/>
        <a:p>
          <a:endParaRPr lang="es-EC"/>
        </a:p>
      </dgm:t>
    </dgm:pt>
    <dgm:pt modelId="{5A26C98D-EC96-49BE-971C-984B5FCFF9F8}" type="pres">
      <dgm:prSet presAssocID="{3545F73C-8C4D-4FE8-8E50-42C768580D5A}" presName="hierChild4" presStyleCnt="0"/>
      <dgm:spPr/>
    </dgm:pt>
    <dgm:pt modelId="{1765FFA9-8934-4C8E-8A6B-36F56C0993B7}" type="pres">
      <dgm:prSet presAssocID="{CFE78620-3F48-4F42-8124-BBD8106D108E}" presName="Name17" presStyleLbl="parChTrans1D3" presStyleIdx="1" presStyleCnt="7"/>
      <dgm:spPr/>
      <dgm:t>
        <a:bodyPr/>
        <a:lstStyle/>
        <a:p>
          <a:endParaRPr lang="es-EC"/>
        </a:p>
      </dgm:t>
    </dgm:pt>
    <dgm:pt modelId="{82FDF529-C257-4547-9A44-1F6A7CAD36CA}" type="pres">
      <dgm:prSet presAssocID="{E80F2920-CEBC-4499-9D85-44BA60467A73}" presName="hierRoot3" presStyleCnt="0"/>
      <dgm:spPr/>
    </dgm:pt>
    <dgm:pt modelId="{7D534B18-0E36-4B36-9B38-25A8C86CD3A1}" type="pres">
      <dgm:prSet presAssocID="{E80F2920-CEBC-4499-9D85-44BA60467A73}" presName="composite3" presStyleCnt="0"/>
      <dgm:spPr/>
    </dgm:pt>
    <dgm:pt modelId="{E4275317-50FD-49FB-91F0-976C493FCFC6}" type="pres">
      <dgm:prSet presAssocID="{E80F2920-CEBC-4499-9D85-44BA60467A73}" presName="background3" presStyleLbl="node3" presStyleIdx="1" presStyleCnt="7"/>
      <dgm:spPr/>
    </dgm:pt>
    <dgm:pt modelId="{D9577E3C-C165-4421-AC5E-0E1ABFFB8023}" type="pres">
      <dgm:prSet presAssocID="{E80F2920-CEBC-4499-9D85-44BA60467A73}" presName="text3" presStyleLbl="fgAcc3" presStyleIdx="1" presStyleCnt="7" custScaleY="230049">
        <dgm:presLayoutVars>
          <dgm:chPref val="3"/>
        </dgm:presLayoutVars>
      </dgm:prSet>
      <dgm:spPr/>
      <dgm:t>
        <a:bodyPr/>
        <a:lstStyle/>
        <a:p>
          <a:endParaRPr lang="es-EC"/>
        </a:p>
      </dgm:t>
    </dgm:pt>
    <dgm:pt modelId="{5E93F9BE-7274-4C17-865E-D090BFA6DB02}" type="pres">
      <dgm:prSet presAssocID="{E80F2920-CEBC-4499-9D85-44BA60467A73}" presName="hierChild4" presStyleCnt="0"/>
      <dgm:spPr/>
    </dgm:pt>
    <dgm:pt modelId="{BF193E11-E887-47C1-B87B-CD8E56AB696C}" type="pres">
      <dgm:prSet presAssocID="{77FF5237-1FFC-4C13-BCB8-9DF10C6B0C53}" presName="Name10" presStyleLbl="parChTrans1D2" presStyleIdx="1" presStyleCnt="5"/>
      <dgm:spPr/>
      <dgm:t>
        <a:bodyPr/>
        <a:lstStyle/>
        <a:p>
          <a:endParaRPr lang="es-EC"/>
        </a:p>
      </dgm:t>
    </dgm:pt>
    <dgm:pt modelId="{F573A6B2-216F-4849-B084-B80779E55738}" type="pres">
      <dgm:prSet presAssocID="{392D9EC1-6D28-4306-937A-1A5905CA2C48}" presName="hierRoot2" presStyleCnt="0"/>
      <dgm:spPr/>
    </dgm:pt>
    <dgm:pt modelId="{4BE0C46E-F4F0-473F-A5E0-F18D4950F54C}" type="pres">
      <dgm:prSet presAssocID="{392D9EC1-6D28-4306-937A-1A5905CA2C48}" presName="composite2" presStyleCnt="0"/>
      <dgm:spPr/>
    </dgm:pt>
    <dgm:pt modelId="{AECD9E91-E331-4026-9D5C-BAAACB338DCB}" type="pres">
      <dgm:prSet presAssocID="{392D9EC1-6D28-4306-937A-1A5905CA2C48}" presName="background2" presStyleLbl="node2" presStyleIdx="1" presStyleCnt="5"/>
      <dgm:spPr/>
    </dgm:pt>
    <dgm:pt modelId="{D1744A66-BBAB-4C87-8013-B93E46EF8CD2}" type="pres">
      <dgm:prSet presAssocID="{392D9EC1-6D28-4306-937A-1A5905CA2C48}" presName="text2" presStyleLbl="fgAcc2" presStyleIdx="1" presStyleCnt="5" custScaleX="174095">
        <dgm:presLayoutVars>
          <dgm:chPref val="3"/>
        </dgm:presLayoutVars>
      </dgm:prSet>
      <dgm:spPr/>
      <dgm:t>
        <a:bodyPr/>
        <a:lstStyle/>
        <a:p>
          <a:endParaRPr lang="es-EC"/>
        </a:p>
      </dgm:t>
    </dgm:pt>
    <dgm:pt modelId="{B6670BE1-3A86-40B7-9131-DA5C62510BC6}" type="pres">
      <dgm:prSet presAssocID="{392D9EC1-6D28-4306-937A-1A5905CA2C48}" presName="hierChild3" presStyleCnt="0"/>
      <dgm:spPr/>
    </dgm:pt>
    <dgm:pt modelId="{D89D45F6-247C-415F-B48E-722AC9BC1B8C}" type="pres">
      <dgm:prSet presAssocID="{0B6D1FC7-F4B6-484D-9FB5-A58674317A69}" presName="Name17" presStyleLbl="parChTrans1D3" presStyleIdx="2" presStyleCnt="7"/>
      <dgm:spPr/>
      <dgm:t>
        <a:bodyPr/>
        <a:lstStyle/>
        <a:p>
          <a:endParaRPr lang="es-EC"/>
        </a:p>
      </dgm:t>
    </dgm:pt>
    <dgm:pt modelId="{8EAFC562-63D3-462C-962B-5DA816F39B16}" type="pres">
      <dgm:prSet presAssocID="{21C7FD17-DC47-4831-A204-F4C55E0769CB}" presName="hierRoot3" presStyleCnt="0"/>
      <dgm:spPr/>
    </dgm:pt>
    <dgm:pt modelId="{5BA39EE0-666C-45B6-ADE4-58598D675CAB}" type="pres">
      <dgm:prSet presAssocID="{21C7FD17-DC47-4831-A204-F4C55E0769CB}" presName="composite3" presStyleCnt="0"/>
      <dgm:spPr/>
    </dgm:pt>
    <dgm:pt modelId="{2506254D-8250-4DAE-A971-123F11087065}" type="pres">
      <dgm:prSet presAssocID="{21C7FD17-DC47-4831-A204-F4C55E0769CB}" presName="background3" presStyleLbl="node3" presStyleIdx="2" presStyleCnt="7"/>
      <dgm:spPr/>
    </dgm:pt>
    <dgm:pt modelId="{D5BF9DA8-14AC-4324-8804-5A2D9883C518}" type="pres">
      <dgm:prSet presAssocID="{21C7FD17-DC47-4831-A204-F4C55E0769CB}" presName="text3" presStyleLbl="fgAcc3" presStyleIdx="2" presStyleCnt="7" custScaleX="115768" custScaleY="241995">
        <dgm:presLayoutVars>
          <dgm:chPref val="3"/>
        </dgm:presLayoutVars>
      </dgm:prSet>
      <dgm:spPr/>
      <dgm:t>
        <a:bodyPr/>
        <a:lstStyle/>
        <a:p>
          <a:endParaRPr lang="es-EC"/>
        </a:p>
      </dgm:t>
    </dgm:pt>
    <dgm:pt modelId="{087E1BBF-10F9-4249-99F9-4791ADA8239D}" type="pres">
      <dgm:prSet presAssocID="{21C7FD17-DC47-4831-A204-F4C55E0769CB}" presName="hierChild4" presStyleCnt="0"/>
      <dgm:spPr/>
    </dgm:pt>
    <dgm:pt modelId="{8D4919FF-7D5D-4C0B-9EDA-247209B7E22D}" type="pres">
      <dgm:prSet presAssocID="{1D0D6208-5F50-4E08-828C-0E22EEC0373A}" presName="Name17" presStyleLbl="parChTrans1D3" presStyleIdx="3" presStyleCnt="7"/>
      <dgm:spPr/>
      <dgm:t>
        <a:bodyPr/>
        <a:lstStyle/>
        <a:p>
          <a:endParaRPr lang="es-EC"/>
        </a:p>
      </dgm:t>
    </dgm:pt>
    <dgm:pt modelId="{1845A0BE-3A3D-4566-BA64-ED9F8ADC8C42}" type="pres">
      <dgm:prSet presAssocID="{ACD3037E-9187-4D7D-A307-3C20F84BC14E}" presName="hierRoot3" presStyleCnt="0"/>
      <dgm:spPr/>
    </dgm:pt>
    <dgm:pt modelId="{528176AF-70EE-4B95-AB65-93571E16AD16}" type="pres">
      <dgm:prSet presAssocID="{ACD3037E-9187-4D7D-A307-3C20F84BC14E}" presName="composite3" presStyleCnt="0"/>
      <dgm:spPr/>
    </dgm:pt>
    <dgm:pt modelId="{EF0FCA51-E84A-4979-B299-0E80061FA361}" type="pres">
      <dgm:prSet presAssocID="{ACD3037E-9187-4D7D-A307-3C20F84BC14E}" presName="background3" presStyleLbl="node3" presStyleIdx="3" presStyleCnt="7"/>
      <dgm:spPr/>
    </dgm:pt>
    <dgm:pt modelId="{A6D3BCA0-9221-4EE3-BE61-3E307EB5840D}" type="pres">
      <dgm:prSet presAssocID="{ACD3037E-9187-4D7D-A307-3C20F84BC14E}" presName="text3" presStyleLbl="fgAcc3" presStyleIdx="3" presStyleCnt="7" custScaleY="225640">
        <dgm:presLayoutVars>
          <dgm:chPref val="3"/>
        </dgm:presLayoutVars>
      </dgm:prSet>
      <dgm:spPr/>
      <dgm:t>
        <a:bodyPr/>
        <a:lstStyle/>
        <a:p>
          <a:endParaRPr lang="es-EC"/>
        </a:p>
      </dgm:t>
    </dgm:pt>
    <dgm:pt modelId="{8792CD8D-7E42-48BD-97D2-9BE303FC1BF9}" type="pres">
      <dgm:prSet presAssocID="{ACD3037E-9187-4D7D-A307-3C20F84BC14E}" presName="hierChild4" presStyleCnt="0"/>
      <dgm:spPr/>
    </dgm:pt>
    <dgm:pt modelId="{A442FDDF-20D7-4C93-A688-37F3799962E7}" type="pres">
      <dgm:prSet presAssocID="{F5D76AD8-0559-415E-9265-B2103AF1B5EE}" presName="Name10" presStyleLbl="parChTrans1D2" presStyleIdx="2" presStyleCnt="5"/>
      <dgm:spPr/>
      <dgm:t>
        <a:bodyPr/>
        <a:lstStyle/>
        <a:p>
          <a:endParaRPr lang="es-EC"/>
        </a:p>
      </dgm:t>
    </dgm:pt>
    <dgm:pt modelId="{214257DA-6E6F-47CF-969B-BEEFAA8497E3}" type="pres">
      <dgm:prSet presAssocID="{D8164EC1-2AFE-4758-9933-5C95EF8AA2E0}" presName="hierRoot2" presStyleCnt="0"/>
      <dgm:spPr/>
    </dgm:pt>
    <dgm:pt modelId="{F925262A-B62A-41DC-BB26-FDB49274AB9D}" type="pres">
      <dgm:prSet presAssocID="{D8164EC1-2AFE-4758-9933-5C95EF8AA2E0}" presName="composite2" presStyleCnt="0"/>
      <dgm:spPr/>
    </dgm:pt>
    <dgm:pt modelId="{59FD56D0-0960-4846-AD85-757D06A38806}" type="pres">
      <dgm:prSet presAssocID="{D8164EC1-2AFE-4758-9933-5C95EF8AA2E0}" presName="background2" presStyleLbl="node2" presStyleIdx="2" presStyleCnt="5"/>
      <dgm:spPr/>
    </dgm:pt>
    <dgm:pt modelId="{B98EE947-17F8-4302-AF5D-02687BCEA2AB}" type="pres">
      <dgm:prSet presAssocID="{D8164EC1-2AFE-4758-9933-5C95EF8AA2E0}" presName="text2" presStyleLbl="fgAcc2" presStyleIdx="2" presStyleCnt="5" custScaleX="136259">
        <dgm:presLayoutVars>
          <dgm:chPref val="3"/>
        </dgm:presLayoutVars>
      </dgm:prSet>
      <dgm:spPr/>
      <dgm:t>
        <a:bodyPr/>
        <a:lstStyle/>
        <a:p>
          <a:endParaRPr lang="es-EC"/>
        </a:p>
      </dgm:t>
    </dgm:pt>
    <dgm:pt modelId="{7CF3B685-69C7-450A-8A9E-EAA02403F465}" type="pres">
      <dgm:prSet presAssocID="{D8164EC1-2AFE-4758-9933-5C95EF8AA2E0}" presName="hierChild3" presStyleCnt="0"/>
      <dgm:spPr/>
    </dgm:pt>
    <dgm:pt modelId="{E3CD0A03-CF9C-4964-97B0-7B56DE4924FB}" type="pres">
      <dgm:prSet presAssocID="{1494E736-BE45-4104-A6FE-995B69F86187}" presName="Name17" presStyleLbl="parChTrans1D3" presStyleIdx="4" presStyleCnt="7"/>
      <dgm:spPr/>
      <dgm:t>
        <a:bodyPr/>
        <a:lstStyle/>
        <a:p>
          <a:endParaRPr lang="es-EC"/>
        </a:p>
      </dgm:t>
    </dgm:pt>
    <dgm:pt modelId="{99B46262-83D2-4670-A88A-EF12ABC7940B}" type="pres">
      <dgm:prSet presAssocID="{9F67F2EE-744C-4EEB-8BC8-BD2E113E9AC6}" presName="hierRoot3" presStyleCnt="0"/>
      <dgm:spPr/>
    </dgm:pt>
    <dgm:pt modelId="{1279603E-5BBA-4E0C-9833-50F671417107}" type="pres">
      <dgm:prSet presAssocID="{9F67F2EE-744C-4EEB-8BC8-BD2E113E9AC6}" presName="composite3" presStyleCnt="0"/>
      <dgm:spPr/>
    </dgm:pt>
    <dgm:pt modelId="{7FAE85DB-CCFE-453F-9B97-D45ACE9E5F68}" type="pres">
      <dgm:prSet presAssocID="{9F67F2EE-744C-4EEB-8BC8-BD2E113E9AC6}" presName="background3" presStyleLbl="node3" presStyleIdx="4" presStyleCnt="7"/>
      <dgm:spPr/>
    </dgm:pt>
    <dgm:pt modelId="{9CFBF37E-F024-4726-8759-43FC8E5EED67}" type="pres">
      <dgm:prSet presAssocID="{9F67F2EE-744C-4EEB-8BC8-BD2E113E9AC6}" presName="text3" presStyleLbl="fgAcc3" presStyleIdx="4" presStyleCnt="7" custScaleY="247592">
        <dgm:presLayoutVars>
          <dgm:chPref val="3"/>
        </dgm:presLayoutVars>
      </dgm:prSet>
      <dgm:spPr/>
      <dgm:t>
        <a:bodyPr/>
        <a:lstStyle/>
        <a:p>
          <a:endParaRPr lang="es-EC"/>
        </a:p>
      </dgm:t>
    </dgm:pt>
    <dgm:pt modelId="{2C16656D-1370-410B-B057-EB35DE0AEBB9}" type="pres">
      <dgm:prSet presAssocID="{9F67F2EE-744C-4EEB-8BC8-BD2E113E9AC6}" presName="hierChild4" presStyleCnt="0"/>
      <dgm:spPr/>
    </dgm:pt>
    <dgm:pt modelId="{EF69A615-C23C-4F03-82AD-52AC2C6EB292}" type="pres">
      <dgm:prSet presAssocID="{FA771C0E-D4E6-4403-B967-21CE7AB9F5B3}" presName="Name10" presStyleLbl="parChTrans1D2" presStyleIdx="3" presStyleCnt="5"/>
      <dgm:spPr/>
      <dgm:t>
        <a:bodyPr/>
        <a:lstStyle/>
        <a:p>
          <a:endParaRPr lang="es-EC"/>
        </a:p>
      </dgm:t>
    </dgm:pt>
    <dgm:pt modelId="{D5702A3B-F5D0-4DF3-B14F-A6B570D40D65}" type="pres">
      <dgm:prSet presAssocID="{05D3A913-91F7-4AC2-89D2-C58A97B7F906}" presName="hierRoot2" presStyleCnt="0"/>
      <dgm:spPr/>
    </dgm:pt>
    <dgm:pt modelId="{FD9F218E-91C7-42CB-B959-48489C0CBE02}" type="pres">
      <dgm:prSet presAssocID="{05D3A913-91F7-4AC2-89D2-C58A97B7F906}" presName="composite2" presStyleCnt="0"/>
      <dgm:spPr/>
    </dgm:pt>
    <dgm:pt modelId="{640D75D0-73BC-45AC-B441-DB704B8603C8}" type="pres">
      <dgm:prSet presAssocID="{05D3A913-91F7-4AC2-89D2-C58A97B7F906}" presName="background2" presStyleLbl="node2" presStyleIdx="3" presStyleCnt="5"/>
      <dgm:spPr/>
    </dgm:pt>
    <dgm:pt modelId="{8489DDB3-01D8-4A21-91D9-7A77E8412CA9}" type="pres">
      <dgm:prSet presAssocID="{05D3A913-91F7-4AC2-89D2-C58A97B7F906}" presName="text2" presStyleLbl="fgAcc2" presStyleIdx="3" presStyleCnt="5" custScaleX="155049">
        <dgm:presLayoutVars>
          <dgm:chPref val="3"/>
        </dgm:presLayoutVars>
      </dgm:prSet>
      <dgm:spPr/>
      <dgm:t>
        <a:bodyPr/>
        <a:lstStyle/>
        <a:p>
          <a:endParaRPr lang="es-EC"/>
        </a:p>
      </dgm:t>
    </dgm:pt>
    <dgm:pt modelId="{7451E637-2C33-42AF-81D6-EF7F99836810}" type="pres">
      <dgm:prSet presAssocID="{05D3A913-91F7-4AC2-89D2-C58A97B7F906}" presName="hierChild3" presStyleCnt="0"/>
      <dgm:spPr/>
    </dgm:pt>
    <dgm:pt modelId="{455352A7-5BC1-462E-A4EA-5ED92D91E778}" type="pres">
      <dgm:prSet presAssocID="{140A2350-F927-4AB2-B027-9CB0F1FBEAD8}" presName="Name17" presStyleLbl="parChTrans1D3" presStyleIdx="5" presStyleCnt="7"/>
      <dgm:spPr/>
      <dgm:t>
        <a:bodyPr/>
        <a:lstStyle/>
        <a:p>
          <a:endParaRPr lang="es-EC"/>
        </a:p>
      </dgm:t>
    </dgm:pt>
    <dgm:pt modelId="{697A4446-CA09-4C74-8B67-EB24BFB6785F}" type="pres">
      <dgm:prSet presAssocID="{78D57E24-9219-49E0-ACD4-1AC4D052925A}" presName="hierRoot3" presStyleCnt="0"/>
      <dgm:spPr/>
    </dgm:pt>
    <dgm:pt modelId="{0A0D2A49-3BED-4B09-B002-35DC4BB19D70}" type="pres">
      <dgm:prSet presAssocID="{78D57E24-9219-49E0-ACD4-1AC4D052925A}" presName="composite3" presStyleCnt="0"/>
      <dgm:spPr/>
    </dgm:pt>
    <dgm:pt modelId="{3CE6676A-F7AB-4739-A018-1CD722AC5E05}" type="pres">
      <dgm:prSet presAssocID="{78D57E24-9219-49E0-ACD4-1AC4D052925A}" presName="background3" presStyleLbl="node3" presStyleIdx="5" presStyleCnt="7"/>
      <dgm:spPr/>
    </dgm:pt>
    <dgm:pt modelId="{C92C4D27-0BA0-4328-84AE-0C3928B57A6F}" type="pres">
      <dgm:prSet presAssocID="{78D57E24-9219-49E0-ACD4-1AC4D052925A}" presName="text3" presStyleLbl="fgAcc3" presStyleIdx="5" presStyleCnt="7" custScaleX="133202" custScaleY="352353" custLinFactNeighborX="-25233" custLinFactNeighborY="-9516">
        <dgm:presLayoutVars>
          <dgm:chPref val="3"/>
        </dgm:presLayoutVars>
      </dgm:prSet>
      <dgm:spPr/>
      <dgm:t>
        <a:bodyPr/>
        <a:lstStyle/>
        <a:p>
          <a:endParaRPr lang="es-EC"/>
        </a:p>
      </dgm:t>
    </dgm:pt>
    <dgm:pt modelId="{ED98BF61-E771-439E-AE51-3081D80027D0}" type="pres">
      <dgm:prSet presAssocID="{78D57E24-9219-49E0-ACD4-1AC4D052925A}" presName="hierChild4" presStyleCnt="0"/>
      <dgm:spPr/>
    </dgm:pt>
    <dgm:pt modelId="{1A71BC14-33F5-43E3-9CF1-F1C429DB3C9B}" type="pres">
      <dgm:prSet presAssocID="{B7D3FBEA-3C85-4909-A8AE-E50827ED5B9E}" presName="Name10" presStyleLbl="parChTrans1D2" presStyleIdx="4" presStyleCnt="5"/>
      <dgm:spPr/>
      <dgm:t>
        <a:bodyPr/>
        <a:lstStyle/>
        <a:p>
          <a:endParaRPr lang="es-EC"/>
        </a:p>
      </dgm:t>
    </dgm:pt>
    <dgm:pt modelId="{798B76C6-8C09-4832-A73C-6DA0A7F7C1A6}" type="pres">
      <dgm:prSet presAssocID="{01C6DCEF-6D07-479F-A642-693F28FB3CB4}" presName="hierRoot2" presStyleCnt="0"/>
      <dgm:spPr/>
    </dgm:pt>
    <dgm:pt modelId="{465D701F-2E02-40E7-A55E-A31CF9A9005D}" type="pres">
      <dgm:prSet presAssocID="{01C6DCEF-6D07-479F-A642-693F28FB3CB4}" presName="composite2" presStyleCnt="0"/>
      <dgm:spPr/>
    </dgm:pt>
    <dgm:pt modelId="{DFC835CE-6540-430C-889F-590CB39715FE}" type="pres">
      <dgm:prSet presAssocID="{01C6DCEF-6D07-479F-A642-693F28FB3CB4}" presName="background2" presStyleLbl="node2" presStyleIdx="4" presStyleCnt="5"/>
      <dgm:spPr/>
    </dgm:pt>
    <dgm:pt modelId="{ED438287-12E7-4DBD-BAD8-242C9204C558}" type="pres">
      <dgm:prSet presAssocID="{01C6DCEF-6D07-479F-A642-693F28FB3CB4}" presName="text2" presStyleLbl="fgAcc2" presStyleIdx="4" presStyleCnt="5" custScaleX="121558">
        <dgm:presLayoutVars>
          <dgm:chPref val="3"/>
        </dgm:presLayoutVars>
      </dgm:prSet>
      <dgm:spPr/>
      <dgm:t>
        <a:bodyPr/>
        <a:lstStyle/>
        <a:p>
          <a:endParaRPr lang="es-EC"/>
        </a:p>
      </dgm:t>
    </dgm:pt>
    <dgm:pt modelId="{93308995-E39C-4C05-BEC9-6CCB4ED392C4}" type="pres">
      <dgm:prSet presAssocID="{01C6DCEF-6D07-479F-A642-693F28FB3CB4}" presName="hierChild3" presStyleCnt="0"/>
      <dgm:spPr/>
    </dgm:pt>
    <dgm:pt modelId="{007CD803-E63D-4969-B7B1-ADD6AB8B1F4A}" type="pres">
      <dgm:prSet presAssocID="{4BA9DAFB-90EC-4C2D-9278-390B82CFB20E}" presName="Name17" presStyleLbl="parChTrans1D3" presStyleIdx="6" presStyleCnt="7"/>
      <dgm:spPr/>
      <dgm:t>
        <a:bodyPr/>
        <a:lstStyle/>
        <a:p>
          <a:endParaRPr lang="es-EC"/>
        </a:p>
      </dgm:t>
    </dgm:pt>
    <dgm:pt modelId="{412237C1-2508-43A8-AF97-D3CBED433EF1}" type="pres">
      <dgm:prSet presAssocID="{7C3A775C-1CCA-4FB4-A070-D5C4E9DCC178}" presName="hierRoot3" presStyleCnt="0"/>
      <dgm:spPr/>
    </dgm:pt>
    <dgm:pt modelId="{4138F75B-CFF4-467D-9D52-23A1163E3096}" type="pres">
      <dgm:prSet presAssocID="{7C3A775C-1CCA-4FB4-A070-D5C4E9DCC178}" presName="composite3" presStyleCnt="0"/>
      <dgm:spPr/>
    </dgm:pt>
    <dgm:pt modelId="{8946E402-BA10-4C69-8260-607C566837B8}" type="pres">
      <dgm:prSet presAssocID="{7C3A775C-1CCA-4FB4-A070-D5C4E9DCC178}" presName="background3" presStyleLbl="node3" presStyleIdx="6" presStyleCnt="7"/>
      <dgm:spPr/>
    </dgm:pt>
    <dgm:pt modelId="{1BD7C74A-B827-4369-B24C-23CB7D679CDF}" type="pres">
      <dgm:prSet presAssocID="{7C3A775C-1CCA-4FB4-A070-D5C4E9DCC178}" presName="text3" presStyleLbl="fgAcc3" presStyleIdx="6" presStyleCnt="7" custScaleX="169107" custScaleY="411397" custLinFactNeighborX="-20728" custLinFactNeighborY="-9516">
        <dgm:presLayoutVars>
          <dgm:chPref val="3"/>
        </dgm:presLayoutVars>
      </dgm:prSet>
      <dgm:spPr/>
      <dgm:t>
        <a:bodyPr/>
        <a:lstStyle/>
        <a:p>
          <a:endParaRPr lang="es-EC"/>
        </a:p>
      </dgm:t>
    </dgm:pt>
    <dgm:pt modelId="{F9712050-4F6D-4654-9542-40DE7AA5873F}" type="pres">
      <dgm:prSet presAssocID="{7C3A775C-1CCA-4FB4-A070-D5C4E9DCC178}" presName="hierChild4" presStyleCnt="0"/>
      <dgm:spPr/>
    </dgm:pt>
  </dgm:ptLst>
  <dgm:cxnLst>
    <dgm:cxn modelId="{05A0C48E-0E9B-4BC1-A83A-D807DB628F6C}" type="presOf" srcId="{05D3A913-91F7-4AC2-89D2-C58A97B7F906}" destId="{8489DDB3-01D8-4A21-91D9-7A77E8412CA9}" srcOrd="0" destOrd="0" presId="urn:microsoft.com/office/officeart/2005/8/layout/hierarchy1"/>
    <dgm:cxn modelId="{26A86904-2157-4AF7-AFD1-19103F86E0F1}" type="presOf" srcId="{9F67F2EE-744C-4EEB-8BC8-BD2E113E9AC6}" destId="{9CFBF37E-F024-4726-8759-43FC8E5EED67}" srcOrd="0" destOrd="0" presId="urn:microsoft.com/office/officeart/2005/8/layout/hierarchy1"/>
    <dgm:cxn modelId="{36534D9A-0B18-4A60-81DD-66DBEFF0B598}" srcId="{392D9EC1-6D28-4306-937A-1A5905CA2C48}" destId="{21C7FD17-DC47-4831-A204-F4C55E0769CB}" srcOrd="0" destOrd="0" parTransId="{0B6D1FC7-F4B6-484D-9FB5-A58674317A69}" sibTransId="{8E287BAC-0972-4C6E-BE30-1EC274B22F0C}"/>
    <dgm:cxn modelId="{6CED3ACF-58DC-4475-88D0-0F949E979A09}" type="presOf" srcId="{7C3A775C-1CCA-4FB4-A070-D5C4E9DCC178}" destId="{1BD7C74A-B827-4369-B24C-23CB7D679CDF}" srcOrd="0" destOrd="0" presId="urn:microsoft.com/office/officeart/2005/8/layout/hierarchy1"/>
    <dgm:cxn modelId="{5484DEAF-14C5-434F-B2C4-1DB7D5D26188}" srcId="{77C2A185-036A-4241-968E-4F44BAA5D911}" destId="{23488A7A-0944-4378-B7E5-6BCD3B35B5DD}" srcOrd="0" destOrd="0" parTransId="{9F8FABA5-BD58-4D19-AACB-E7BC13AD11E7}" sibTransId="{BC945CA1-1A1B-4943-8F7A-14E538DEA2A2}"/>
    <dgm:cxn modelId="{5F436874-1A09-4319-B2CA-AED47315D9F8}" srcId="{05D3A913-91F7-4AC2-89D2-C58A97B7F906}" destId="{78D57E24-9219-49E0-ACD4-1AC4D052925A}" srcOrd="0" destOrd="0" parTransId="{140A2350-F927-4AB2-B027-9CB0F1FBEAD8}" sibTransId="{640FA9CC-29EF-4B53-98F2-1A3613E966EE}"/>
    <dgm:cxn modelId="{0EDBA61A-1D9E-40E5-8DCF-A4E79BB0C5A7}" srcId="{23488A7A-0944-4378-B7E5-6BCD3B35B5DD}" destId="{7D9C6356-C0AD-424C-8A84-3FAB640F0077}" srcOrd="0" destOrd="0" parTransId="{967D74BC-E84B-4208-8E77-B4FF3785689E}" sibTransId="{8067D592-4D82-4377-BC5E-BBA69D0CC291}"/>
    <dgm:cxn modelId="{332DCCAC-D274-449A-B99C-7B328E37D989}" srcId="{23488A7A-0944-4378-B7E5-6BCD3B35B5DD}" destId="{D8164EC1-2AFE-4758-9933-5C95EF8AA2E0}" srcOrd="2" destOrd="0" parTransId="{F5D76AD8-0559-415E-9265-B2103AF1B5EE}" sibTransId="{7692C7BB-E5E8-432B-83DF-69B05C2F93EF}"/>
    <dgm:cxn modelId="{1D90B195-F17C-4992-98A6-D343C415476C}" type="presOf" srcId="{0B6D1FC7-F4B6-484D-9FB5-A58674317A69}" destId="{D89D45F6-247C-415F-B48E-722AC9BC1B8C}" srcOrd="0" destOrd="0" presId="urn:microsoft.com/office/officeart/2005/8/layout/hierarchy1"/>
    <dgm:cxn modelId="{38A8873C-D1D4-4A1E-B195-F9DE995E47D9}" type="presOf" srcId="{1494E736-BE45-4104-A6FE-995B69F86187}" destId="{E3CD0A03-CF9C-4964-97B0-7B56DE4924FB}" srcOrd="0" destOrd="0" presId="urn:microsoft.com/office/officeart/2005/8/layout/hierarchy1"/>
    <dgm:cxn modelId="{34A97917-F252-4D12-B1C7-6D7D9BA01654}" type="presOf" srcId="{967D74BC-E84B-4208-8E77-B4FF3785689E}" destId="{187339A7-64BF-4512-8DBB-D20384550626}" srcOrd="0" destOrd="0" presId="urn:microsoft.com/office/officeart/2005/8/layout/hierarchy1"/>
    <dgm:cxn modelId="{249C51B2-28E5-4D61-9C51-AF5C673E0CB5}" type="presOf" srcId="{01C6DCEF-6D07-479F-A642-693F28FB3CB4}" destId="{ED438287-12E7-4DBD-BAD8-242C9204C558}" srcOrd="0" destOrd="0" presId="urn:microsoft.com/office/officeart/2005/8/layout/hierarchy1"/>
    <dgm:cxn modelId="{91565152-B19C-401E-A509-8F91CC84A5D6}" type="presOf" srcId="{FA771C0E-D4E6-4403-B967-21CE7AB9F5B3}" destId="{EF69A615-C23C-4F03-82AD-52AC2C6EB292}" srcOrd="0" destOrd="0" presId="urn:microsoft.com/office/officeart/2005/8/layout/hierarchy1"/>
    <dgm:cxn modelId="{B5F61C58-BC28-4BA1-A407-9101B781209D}" type="presOf" srcId="{77FF5237-1FFC-4C13-BCB8-9DF10C6B0C53}" destId="{BF193E11-E887-47C1-B87B-CD8E56AB696C}" srcOrd="0" destOrd="0" presId="urn:microsoft.com/office/officeart/2005/8/layout/hierarchy1"/>
    <dgm:cxn modelId="{EA816429-9CF0-43C3-9550-375030348CB8}" type="presOf" srcId="{140A2350-F927-4AB2-B027-9CB0F1FBEAD8}" destId="{455352A7-5BC1-462E-A4EA-5ED92D91E778}" srcOrd="0" destOrd="0" presId="urn:microsoft.com/office/officeart/2005/8/layout/hierarchy1"/>
    <dgm:cxn modelId="{92ADA2D6-902A-462D-BF13-AF0A1DDFBEC3}" type="presOf" srcId="{C0277917-7335-4948-B527-15F8DC4C8ED5}" destId="{8E5A8D49-F7A3-4E58-BA99-4B022CBC7156}" srcOrd="0" destOrd="0" presId="urn:microsoft.com/office/officeart/2005/8/layout/hierarchy1"/>
    <dgm:cxn modelId="{5DF8D6ED-4562-4C98-9A05-17DDCE5F1E9B}" srcId="{23488A7A-0944-4378-B7E5-6BCD3B35B5DD}" destId="{392D9EC1-6D28-4306-937A-1A5905CA2C48}" srcOrd="1" destOrd="0" parTransId="{77FF5237-1FFC-4C13-BCB8-9DF10C6B0C53}" sibTransId="{2489AEA8-2E0C-48DC-A028-91352672DDA2}"/>
    <dgm:cxn modelId="{A7F1CF6F-8E0E-4691-B8F4-41DF5BCD8CBA}" type="presOf" srcId="{4BA9DAFB-90EC-4C2D-9278-390B82CFB20E}" destId="{007CD803-E63D-4969-B7B1-ADD6AB8B1F4A}" srcOrd="0" destOrd="0" presId="urn:microsoft.com/office/officeart/2005/8/layout/hierarchy1"/>
    <dgm:cxn modelId="{3A060AF4-DED5-421D-B043-9EBEA63A8B12}" srcId="{01C6DCEF-6D07-479F-A642-693F28FB3CB4}" destId="{7C3A775C-1CCA-4FB4-A070-D5C4E9DCC178}" srcOrd="0" destOrd="0" parTransId="{4BA9DAFB-90EC-4C2D-9278-390B82CFB20E}" sibTransId="{0E8F76D6-B662-4BA9-934A-34C96DE087A6}"/>
    <dgm:cxn modelId="{21F6A131-EB2B-4C3C-951B-D7AA798C67B8}" srcId="{23488A7A-0944-4378-B7E5-6BCD3B35B5DD}" destId="{05D3A913-91F7-4AC2-89D2-C58A97B7F906}" srcOrd="3" destOrd="0" parTransId="{FA771C0E-D4E6-4403-B967-21CE7AB9F5B3}" sibTransId="{042CBFA2-A00B-4D6C-A2C9-235FE2973F18}"/>
    <dgm:cxn modelId="{DB546A41-BD85-4AFF-855D-A380A62CE4F9}" srcId="{7D9C6356-C0AD-424C-8A84-3FAB640F0077}" destId="{E80F2920-CEBC-4499-9D85-44BA60467A73}" srcOrd="1" destOrd="0" parTransId="{CFE78620-3F48-4F42-8124-BBD8106D108E}" sibTransId="{C773D7D2-1594-4CC6-B2DB-AB6F03070600}"/>
    <dgm:cxn modelId="{27BDC509-B0F7-4B63-B336-79B369CA25E9}" type="presOf" srcId="{21C7FD17-DC47-4831-A204-F4C55E0769CB}" destId="{D5BF9DA8-14AC-4324-8804-5A2D9883C518}" srcOrd="0" destOrd="0" presId="urn:microsoft.com/office/officeart/2005/8/layout/hierarchy1"/>
    <dgm:cxn modelId="{ED5EB721-E5E1-44E6-8CD8-46E9477835D8}" srcId="{D8164EC1-2AFE-4758-9933-5C95EF8AA2E0}" destId="{9F67F2EE-744C-4EEB-8BC8-BD2E113E9AC6}" srcOrd="0" destOrd="0" parTransId="{1494E736-BE45-4104-A6FE-995B69F86187}" sibTransId="{0557D7F6-6DE5-4AB5-B640-1B4D90E0766C}"/>
    <dgm:cxn modelId="{229D748A-EDA8-4D1F-A4B5-99C2430D7778}" type="presOf" srcId="{78D57E24-9219-49E0-ACD4-1AC4D052925A}" destId="{C92C4D27-0BA0-4328-84AE-0C3928B57A6F}" srcOrd="0" destOrd="0" presId="urn:microsoft.com/office/officeart/2005/8/layout/hierarchy1"/>
    <dgm:cxn modelId="{212FE115-0323-4174-8449-7828FA766557}" type="presOf" srcId="{3545F73C-8C4D-4FE8-8E50-42C768580D5A}" destId="{AD27139E-DE2D-47CA-B950-C7E87831341F}" srcOrd="0" destOrd="0" presId="urn:microsoft.com/office/officeart/2005/8/layout/hierarchy1"/>
    <dgm:cxn modelId="{55728B42-1F46-4836-A89C-D18A0DDC57DD}" type="presOf" srcId="{B7D3FBEA-3C85-4909-A8AE-E50827ED5B9E}" destId="{1A71BC14-33F5-43E3-9CF1-F1C429DB3C9B}" srcOrd="0" destOrd="0" presId="urn:microsoft.com/office/officeart/2005/8/layout/hierarchy1"/>
    <dgm:cxn modelId="{6C0839EF-2D3F-43C7-B399-8721A326B041}" type="presOf" srcId="{7D9C6356-C0AD-424C-8A84-3FAB640F0077}" destId="{E681EED5-573B-4EB5-8C9A-ADF8C32C3553}" srcOrd="0" destOrd="0" presId="urn:microsoft.com/office/officeart/2005/8/layout/hierarchy1"/>
    <dgm:cxn modelId="{FC8ABA33-CA69-407A-BA0F-A9474883F0E6}" type="presOf" srcId="{1D0D6208-5F50-4E08-828C-0E22EEC0373A}" destId="{8D4919FF-7D5D-4C0B-9EDA-247209B7E22D}" srcOrd="0" destOrd="0" presId="urn:microsoft.com/office/officeart/2005/8/layout/hierarchy1"/>
    <dgm:cxn modelId="{9F3D9772-5BBF-4AE2-89DF-9E65EDEC48B7}" type="presOf" srcId="{D8164EC1-2AFE-4758-9933-5C95EF8AA2E0}" destId="{B98EE947-17F8-4302-AF5D-02687BCEA2AB}" srcOrd="0" destOrd="0" presId="urn:microsoft.com/office/officeart/2005/8/layout/hierarchy1"/>
    <dgm:cxn modelId="{D36F052E-854F-459B-9257-B51DFA44A042}" type="presOf" srcId="{E80F2920-CEBC-4499-9D85-44BA60467A73}" destId="{D9577E3C-C165-4421-AC5E-0E1ABFFB8023}" srcOrd="0" destOrd="0" presId="urn:microsoft.com/office/officeart/2005/8/layout/hierarchy1"/>
    <dgm:cxn modelId="{B4F0B258-174D-42F4-A52F-735A5EB08ADE}" srcId="{23488A7A-0944-4378-B7E5-6BCD3B35B5DD}" destId="{01C6DCEF-6D07-479F-A642-693F28FB3CB4}" srcOrd="4" destOrd="0" parTransId="{B7D3FBEA-3C85-4909-A8AE-E50827ED5B9E}" sibTransId="{EDCA0298-4B71-4945-8FC3-023562FE32D1}"/>
    <dgm:cxn modelId="{A81DB485-127D-4034-8417-E30A16915D0B}" type="presOf" srcId="{23488A7A-0944-4378-B7E5-6BCD3B35B5DD}" destId="{437BD5C3-D5CE-46F8-BF8E-DE3521272B50}" srcOrd="0" destOrd="0" presId="urn:microsoft.com/office/officeart/2005/8/layout/hierarchy1"/>
    <dgm:cxn modelId="{A8FD5161-DC97-4146-87C9-C1D7F1A27CD6}" type="presOf" srcId="{77C2A185-036A-4241-968E-4F44BAA5D911}" destId="{02AF43FF-4A6A-41AE-B1B2-A5E521F08E0D}" srcOrd="0" destOrd="0" presId="urn:microsoft.com/office/officeart/2005/8/layout/hierarchy1"/>
    <dgm:cxn modelId="{BDF6B479-DAC3-4053-871B-7CB7DFC29D0E}" type="presOf" srcId="{CFE78620-3F48-4F42-8124-BBD8106D108E}" destId="{1765FFA9-8934-4C8E-8A6B-36F56C0993B7}" srcOrd="0" destOrd="0" presId="urn:microsoft.com/office/officeart/2005/8/layout/hierarchy1"/>
    <dgm:cxn modelId="{2A0136EF-1789-431D-A943-E50774F5F636}" type="presOf" srcId="{F5D76AD8-0559-415E-9265-B2103AF1B5EE}" destId="{A442FDDF-20D7-4C93-A688-37F3799962E7}" srcOrd="0" destOrd="0" presId="urn:microsoft.com/office/officeart/2005/8/layout/hierarchy1"/>
    <dgm:cxn modelId="{2E916A18-8C7D-4CD3-8A80-9FE2501EF904}" srcId="{7D9C6356-C0AD-424C-8A84-3FAB640F0077}" destId="{3545F73C-8C4D-4FE8-8E50-42C768580D5A}" srcOrd="0" destOrd="0" parTransId="{C0277917-7335-4948-B527-15F8DC4C8ED5}" sibTransId="{A531552B-D07C-4A1F-B999-AD549996517B}"/>
    <dgm:cxn modelId="{613B30FA-2A42-438C-92BA-3C4335E276CD}" srcId="{392D9EC1-6D28-4306-937A-1A5905CA2C48}" destId="{ACD3037E-9187-4D7D-A307-3C20F84BC14E}" srcOrd="1" destOrd="0" parTransId="{1D0D6208-5F50-4E08-828C-0E22EEC0373A}" sibTransId="{3516AC6D-A853-45E8-8515-C54E336BE9F0}"/>
    <dgm:cxn modelId="{BBD3B444-31A5-45E8-AD3A-E93B0EB85E2B}" type="presOf" srcId="{ACD3037E-9187-4D7D-A307-3C20F84BC14E}" destId="{A6D3BCA0-9221-4EE3-BE61-3E307EB5840D}" srcOrd="0" destOrd="0" presId="urn:microsoft.com/office/officeart/2005/8/layout/hierarchy1"/>
    <dgm:cxn modelId="{356704A3-BB70-4D56-BF91-42C14BBC943D}" type="presOf" srcId="{392D9EC1-6D28-4306-937A-1A5905CA2C48}" destId="{D1744A66-BBAB-4C87-8013-B93E46EF8CD2}" srcOrd="0" destOrd="0" presId="urn:microsoft.com/office/officeart/2005/8/layout/hierarchy1"/>
    <dgm:cxn modelId="{68274AB8-72DD-44B1-BBDD-3D105F5C37B0}" type="presParOf" srcId="{02AF43FF-4A6A-41AE-B1B2-A5E521F08E0D}" destId="{32585163-448F-426B-BB54-807D6760C2E6}" srcOrd="0" destOrd="0" presId="urn:microsoft.com/office/officeart/2005/8/layout/hierarchy1"/>
    <dgm:cxn modelId="{D25F4CD9-F6DB-4820-9127-3BDFDF779872}" type="presParOf" srcId="{32585163-448F-426B-BB54-807D6760C2E6}" destId="{C5BE4624-1569-40AC-BCE9-431C3725CA4B}" srcOrd="0" destOrd="0" presId="urn:microsoft.com/office/officeart/2005/8/layout/hierarchy1"/>
    <dgm:cxn modelId="{D9EA3391-37D0-4DD3-8BD4-DC45D11B0425}" type="presParOf" srcId="{C5BE4624-1569-40AC-BCE9-431C3725CA4B}" destId="{282AC1FD-75E9-451C-AF51-28F2FF64165C}" srcOrd="0" destOrd="0" presId="urn:microsoft.com/office/officeart/2005/8/layout/hierarchy1"/>
    <dgm:cxn modelId="{FC903AF7-BD59-4555-B2EB-8E2F2031328C}" type="presParOf" srcId="{C5BE4624-1569-40AC-BCE9-431C3725CA4B}" destId="{437BD5C3-D5CE-46F8-BF8E-DE3521272B50}" srcOrd="1" destOrd="0" presId="urn:microsoft.com/office/officeart/2005/8/layout/hierarchy1"/>
    <dgm:cxn modelId="{16C1DF1A-69B7-4811-8A22-6ED68367F369}" type="presParOf" srcId="{32585163-448F-426B-BB54-807D6760C2E6}" destId="{E33B7C8F-20BA-4F59-BB34-153EA017FBAE}" srcOrd="1" destOrd="0" presId="urn:microsoft.com/office/officeart/2005/8/layout/hierarchy1"/>
    <dgm:cxn modelId="{E0086A85-9A3A-4F27-AB5E-563121C6A9D6}" type="presParOf" srcId="{E33B7C8F-20BA-4F59-BB34-153EA017FBAE}" destId="{187339A7-64BF-4512-8DBB-D20384550626}" srcOrd="0" destOrd="0" presId="urn:microsoft.com/office/officeart/2005/8/layout/hierarchy1"/>
    <dgm:cxn modelId="{9BD580EC-3486-4FB5-AE6C-5188B0BE1E31}" type="presParOf" srcId="{E33B7C8F-20BA-4F59-BB34-153EA017FBAE}" destId="{56BE9B2F-D1BA-4160-BD3F-D81DBCD9ED06}" srcOrd="1" destOrd="0" presId="urn:microsoft.com/office/officeart/2005/8/layout/hierarchy1"/>
    <dgm:cxn modelId="{2DA11DD0-0568-496F-AD19-DC1794075060}" type="presParOf" srcId="{56BE9B2F-D1BA-4160-BD3F-D81DBCD9ED06}" destId="{66119BA7-60EA-434A-8308-8A36A0C00663}" srcOrd="0" destOrd="0" presId="urn:microsoft.com/office/officeart/2005/8/layout/hierarchy1"/>
    <dgm:cxn modelId="{0732C07F-56C6-40BD-BEF1-DF4BD1DFFAAE}" type="presParOf" srcId="{66119BA7-60EA-434A-8308-8A36A0C00663}" destId="{FB80228B-A523-4BF7-9B50-1A1C78FE6C97}" srcOrd="0" destOrd="0" presId="urn:microsoft.com/office/officeart/2005/8/layout/hierarchy1"/>
    <dgm:cxn modelId="{5F5F97F1-BA22-48F4-A4CC-E2C779800630}" type="presParOf" srcId="{66119BA7-60EA-434A-8308-8A36A0C00663}" destId="{E681EED5-573B-4EB5-8C9A-ADF8C32C3553}" srcOrd="1" destOrd="0" presId="urn:microsoft.com/office/officeart/2005/8/layout/hierarchy1"/>
    <dgm:cxn modelId="{67C38743-B87E-4D2B-9C0B-D707FC57F688}" type="presParOf" srcId="{56BE9B2F-D1BA-4160-BD3F-D81DBCD9ED06}" destId="{21EF09AC-F652-41A2-97E8-7095159D5C41}" srcOrd="1" destOrd="0" presId="urn:microsoft.com/office/officeart/2005/8/layout/hierarchy1"/>
    <dgm:cxn modelId="{BE25018F-0782-4ECA-9F58-5B7ED6B17B2D}" type="presParOf" srcId="{21EF09AC-F652-41A2-97E8-7095159D5C41}" destId="{8E5A8D49-F7A3-4E58-BA99-4B022CBC7156}" srcOrd="0" destOrd="0" presId="urn:microsoft.com/office/officeart/2005/8/layout/hierarchy1"/>
    <dgm:cxn modelId="{F691E6EB-EC45-4CA2-9C91-3F15A8FE73DB}" type="presParOf" srcId="{21EF09AC-F652-41A2-97E8-7095159D5C41}" destId="{EDFD44AA-38FC-4501-A38C-01A6BDE1BD0B}" srcOrd="1" destOrd="0" presId="urn:microsoft.com/office/officeart/2005/8/layout/hierarchy1"/>
    <dgm:cxn modelId="{2DDBA360-AC0E-412D-A490-2DEF0F139120}" type="presParOf" srcId="{EDFD44AA-38FC-4501-A38C-01A6BDE1BD0B}" destId="{FD9C9BE8-0AB2-403E-9D63-39D142C917FC}" srcOrd="0" destOrd="0" presId="urn:microsoft.com/office/officeart/2005/8/layout/hierarchy1"/>
    <dgm:cxn modelId="{DD5EA243-1D68-450F-ACD8-813C25FEE664}" type="presParOf" srcId="{FD9C9BE8-0AB2-403E-9D63-39D142C917FC}" destId="{E1AAB355-F3C8-4A75-BED7-23F2867B90C6}" srcOrd="0" destOrd="0" presId="urn:microsoft.com/office/officeart/2005/8/layout/hierarchy1"/>
    <dgm:cxn modelId="{8C98A1ED-FC75-44D6-A22E-89BA2FE1ADA2}" type="presParOf" srcId="{FD9C9BE8-0AB2-403E-9D63-39D142C917FC}" destId="{AD27139E-DE2D-47CA-B950-C7E87831341F}" srcOrd="1" destOrd="0" presId="urn:microsoft.com/office/officeart/2005/8/layout/hierarchy1"/>
    <dgm:cxn modelId="{0EC3A82B-A89A-45CF-8575-181E446892D9}" type="presParOf" srcId="{EDFD44AA-38FC-4501-A38C-01A6BDE1BD0B}" destId="{5A26C98D-EC96-49BE-971C-984B5FCFF9F8}" srcOrd="1" destOrd="0" presId="urn:microsoft.com/office/officeart/2005/8/layout/hierarchy1"/>
    <dgm:cxn modelId="{DCA088B3-22EB-4371-B10F-71CBE934CF7C}" type="presParOf" srcId="{21EF09AC-F652-41A2-97E8-7095159D5C41}" destId="{1765FFA9-8934-4C8E-8A6B-36F56C0993B7}" srcOrd="2" destOrd="0" presId="urn:microsoft.com/office/officeart/2005/8/layout/hierarchy1"/>
    <dgm:cxn modelId="{78105502-848A-49CD-A158-AE144153B5A0}" type="presParOf" srcId="{21EF09AC-F652-41A2-97E8-7095159D5C41}" destId="{82FDF529-C257-4547-9A44-1F6A7CAD36CA}" srcOrd="3" destOrd="0" presId="urn:microsoft.com/office/officeart/2005/8/layout/hierarchy1"/>
    <dgm:cxn modelId="{736E49FD-6D0E-4659-B093-B0949EF1EF66}" type="presParOf" srcId="{82FDF529-C257-4547-9A44-1F6A7CAD36CA}" destId="{7D534B18-0E36-4B36-9B38-25A8C86CD3A1}" srcOrd="0" destOrd="0" presId="urn:microsoft.com/office/officeart/2005/8/layout/hierarchy1"/>
    <dgm:cxn modelId="{0F169C52-835F-485F-8A47-ABF78584C44B}" type="presParOf" srcId="{7D534B18-0E36-4B36-9B38-25A8C86CD3A1}" destId="{E4275317-50FD-49FB-91F0-976C493FCFC6}" srcOrd="0" destOrd="0" presId="urn:microsoft.com/office/officeart/2005/8/layout/hierarchy1"/>
    <dgm:cxn modelId="{61C95ADC-10EE-4DA0-BC3F-7AAFBC6CB271}" type="presParOf" srcId="{7D534B18-0E36-4B36-9B38-25A8C86CD3A1}" destId="{D9577E3C-C165-4421-AC5E-0E1ABFFB8023}" srcOrd="1" destOrd="0" presId="urn:microsoft.com/office/officeart/2005/8/layout/hierarchy1"/>
    <dgm:cxn modelId="{D5EC6130-4B57-42EB-95B4-B98E67F3290D}" type="presParOf" srcId="{82FDF529-C257-4547-9A44-1F6A7CAD36CA}" destId="{5E93F9BE-7274-4C17-865E-D090BFA6DB02}" srcOrd="1" destOrd="0" presId="urn:microsoft.com/office/officeart/2005/8/layout/hierarchy1"/>
    <dgm:cxn modelId="{37AC12E7-06B0-4D67-A08D-ACBDAE08DA96}" type="presParOf" srcId="{E33B7C8F-20BA-4F59-BB34-153EA017FBAE}" destId="{BF193E11-E887-47C1-B87B-CD8E56AB696C}" srcOrd="2" destOrd="0" presId="urn:microsoft.com/office/officeart/2005/8/layout/hierarchy1"/>
    <dgm:cxn modelId="{71B73710-047F-4D96-9A91-EDF89240883D}" type="presParOf" srcId="{E33B7C8F-20BA-4F59-BB34-153EA017FBAE}" destId="{F573A6B2-216F-4849-B084-B80779E55738}" srcOrd="3" destOrd="0" presId="urn:microsoft.com/office/officeart/2005/8/layout/hierarchy1"/>
    <dgm:cxn modelId="{E20B2DCA-B6E1-47CD-BEF4-45C2A988A67E}" type="presParOf" srcId="{F573A6B2-216F-4849-B084-B80779E55738}" destId="{4BE0C46E-F4F0-473F-A5E0-F18D4950F54C}" srcOrd="0" destOrd="0" presId="urn:microsoft.com/office/officeart/2005/8/layout/hierarchy1"/>
    <dgm:cxn modelId="{0DC4E0CD-E58A-4A35-A4D7-22F4E99CE459}" type="presParOf" srcId="{4BE0C46E-F4F0-473F-A5E0-F18D4950F54C}" destId="{AECD9E91-E331-4026-9D5C-BAAACB338DCB}" srcOrd="0" destOrd="0" presId="urn:microsoft.com/office/officeart/2005/8/layout/hierarchy1"/>
    <dgm:cxn modelId="{36406C7F-EE9F-4A7E-AAAF-B410AC16F788}" type="presParOf" srcId="{4BE0C46E-F4F0-473F-A5E0-F18D4950F54C}" destId="{D1744A66-BBAB-4C87-8013-B93E46EF8CD2}" srcOrd="1" destOrd="0" presId="urn:microsoft.com/office/officeart/2005/8/layout/hierarchy1"/>
    <dgm:cxn modelId="{3451C1CC-C357-45EC-AF96-89DCD4EF0E96}" type="presParOf" srcId="{F573A6B2-216F-4849-B084-B80779E55738}" destId="{B6670BE1-3A86-40B7-9131-DA5C62510BC6}" srcOrd="1" destOrd="0" presId="urn:microsoft.com/office/officeart/2005/8/layout/hierarchy1"/>
    <dgm:cxn modelId="{6FD0D8E0-1279-4E37-B6ED-5B3F4364ADE4}" type="presParOf" srcId="{B6670BE1-3A86-40B7-9131-DA5C62510BC6}" destId="{D89D45F6-247C-415F-B48E-722AC9BC1B8C}" srcOrd="0" destOrd="0" presId="urn:microsoft.com/office/officeart/2005/8/layout/hierarchy1"/>
    <dgm:cxn modelId="{D944262E-136E-45AF-82D9-ADE71E5B2A13}" type="presParOf" srcId="{B6670BE1-3A86-40B7-9131-DA5C62510BC6}" destId="{8EAFC562-63D3-462C-962B-5DA816F39B16}" srcOrd="1" destOrd="0" presId="urn:microsoft.com/office/officeart/2005/8/layout/hierarchy1"/>
    <dgm:cxn modelId="{F89AF7EB-5C18-4B2D-B624-795C67B77EC4}" type="presParOf" srcId="{8EAFC562-63D3-462C-962B-5DA816F39B16}" destId="{5BA39EE0-666C-45B6-ADE4-58598D675CAB}" srcOrd="0" destOrd="0" presId="urn:microsoft.com/office/officeart/2005/8/layout/hierarchy1"/>
    <dgm:cxn modelId="{D9218603-482D-426B-96C8-54235E51504A}" type="presParOf" srcId="{5BA39EE0-666C-45B6-ADE4-58598D675CAB}" destId="{2506254D-8250-4DAE-A971-123F11087065}" srcOrd="0" destOrd="0" presId="urn:microsoft.com/office/officeart/2005/8/layout/hierarchy1"/>
    <dgm:cxn modelId="{D4E7D13E-69C2-4F9F-93CA-54D4D6CF5F3F}" type="presParOf" srcId="{5BA39EE0-666C-45B6-ADE4-58598D675CAB}" destId="{D5BF9DA8-14AC-4324-8804-5A2D9883C518}" srcOrd="1" destOrd="0" presId="urn:microsoft.com/office/officeart/2005/8/layout/hierarchy1"/>
    <dgm:cxn modelId="{EF4E3974-5D78-4367-8338-3EA64ACBD534}" type="presParOf" srcId="{8EAFC562-63D3-462C-962B-5DA816F39B16}" destId="{087E1BBF-10F9-4249-99F9-4791ADA8239D}" srcOrd="1" destOrd="0" presId="urn:microsoft.com/office/officeart/2005/8/layout/hierarchy1"/>
    <dgm:cxn modelId="{C90B8352-B325-4660-B559-E48B227435E2}" type="presParOf" srcId="{B6670BE1-3A86-40B7-9131-DA5C62510BC6}" destId="{8D4919FF-7D5D-4C0B-9EDA-247209B7E22D}" srcOrd="2" destOrd="0" presId="urn:microsoft.com/office/officeart/2005/8/layout/hierarchy1"/>
    <dgm:cxn modelId="{AC610445-806C-43ED-8972-AE9747901490}" type="presParOf" srcId="{B6670BE1-3A86-40B7-9131-DA5C62510BC6}" destId="{1845A0BE-3A3D-4566-BA64-ED9F8ADC8C42}" srcOrd="3" destOrd="0" presId="urn:microsoft.com/office/officeart/2005/8/layout/hierarchy1"/>
    <dgm:cxn modelId="{26B05FF5-90EF-4AF5-BCB3-2858F6BE41EA}" type="presParOf" srcId="{1845A0BE-3A3D-4566-BA64-ED9F8ADC8C42}" destId="{528176AF-70EE-4B95-AB65-93571E16AD16}" srcOrd="0" destOrd="0" presId="urn:microsoft.com/office/officeart/2005/8/layout/hierarchy1"/>
    <dgm:cxn modelId="{61459D57-FEC1-42D8-BA05-0DCAAE0A67F0}" type="presParOf" srcId="{528176AF-70EE-4B95-AB65-93571E16AD16}" destId="{EF0FCA51-E84A-4979-B299-0E80061FA361}" srcOrd="0" destOrd="0" presId="urn:microsoft.com/office/officeart/2005/8/layout/hierarchy1"/>
    <dgm:cxn modelId="{EDAE63DE-7F31-4B46-B19A-26DBADB573AC}" type="presParOf" srcId="{528176AF-70EE-4B95-AB65-93571E16AD16}" destId="{A6D3BCA0-9221-4EE3-BE61-3E307EB5840D}" srcOrd="1" destOrd="0" presId="urn:microsoft.com/office/officeart/2005/8/layout/hierarchy1"/>
    <dgm:cxn modelId="{FF92B53F-801B-4325-96D7-3518003F0493}" type="presParOf" srcId="{1845A0BE-3A3D-4566-BA64-ED9F8ADC8C42}" destId="{8792CD8D-7E42-48BD-97D2-9BE303FC1BF9}" srcOrd="1" destOrd="0" presId="urn:microsoft.com/office/officeart/2005/8/layout/hierarchy1"/>
    <dgm:cxn modelId="{EC24F01F-7780-43DB-8F85-CA4E1FC9DB80}" type="presParOf" srcId="{E33B7C8F-20BA-4F59-BB34-153EA017FBAE}" destId="{A442FDDF-20D7-4C93-A688-37F3799962E7}" srcOrd="4" destOrd="0" presId="urn:microsoft.com/office/officeart/2005/8/layout/hierarchy1"/>
    <dgm:cxn modelId="{40B133DC-384D-4467-9F36-8CDF0B1BF396}" type="presParOf" srcId="{E33B7C8F-20BA-4F59-BB34-153EA017FBAE}" destId="{214257DA-6E6F-47CF-969B-BEEFAA8497E3}" srcOrd="5" destOrd="0" presId="urn:microsoft.com/office/officeart/2005/8/layout/hierarchy1"/>
    <dgm:cxn modelId="{97C26E69-51C6-4591-B0F6-4ADEEC44491F}" type="presParOf" srcId="{214257DA-6E6F-47CF-969B-BEEFAA8497E3}" destId="{F925262A-B62A-41DC-BB26-FDB49274AB9D}" srcOrd="0" destOrd="0" presId="urn:microsoft.com/office/officeart/2005/8/layout/hierarchy1"/>
    <dgm:cxn modelId="{1891B4BD-9368-4312-A80C-74260FCEEC79}" type="presParOf" srcId="{F925262A-B62A-41DC-BB26-FDB49274AB9D}" destId="{59FD56D0-0960-4846-AD85-757D06A38806}" srcOrd="0" destOrd="0" presId="urn:microsoft.com/office/officeart/2005/8/layout/hierarchy1"/>
    <dgm:cxn modelId="{674750C5-32B9-4F16-970D-F3CDEF8D0155}" type="presParOf" srcId="{F925262A-B62A-41DC-BB26-FDB49274AB9D}" destId="{B98EE947-17F8-4302-AF5D-02687BCEA2AB}" srcOrd="1" destOrd="0" presId="urn:microsoft.com/office/officeart/2005/8/layout/hierarchy1"/>
    <dgm:cxn modelId="{B9671435-2624-4B21-8BB0-42F347065DE4}" type="presParOf" srcId="{214257DA-6E6F-47CF-969B-BEEFAA8497E3}" destId="{7CF3B685-69C7-450A-8A9E-EAA02403F465}" srcOrd="1" destOrd="0" presId="urn:microsoft.com/office/officeart/2005/8/layout/hierarchy1"/>
    <dgm:cxn modelId="{957D24EB-657D-4215-B7DE-2ED696AA4ECC}" type="presParOf" srcId="{7CF3B685-69C7-450A-8A9E-EAA02403F465}" destId="{E3CD0A03-CF9C-4964-97B0-7B56DE4924FB}" srcOrd="0" destOrd="0" presId="urn:microsoft.com/office/officeart/2005/8/layout/hierarchy1"/>
    <dgm:cxn modelId="{6F083B0A-6802-4FB3-B7A7-D93A6C860E53}" type="presParOf" srcId="{7CF3B685-69C7-450A-8A9E-EAA02403F465}" destId="{99B46262-83D2-4670-A88A-EF12ABC7940B}" srcOrd="1" destOrd="0" presId="urn:microsoft.com/office/officeart/2005/8/layout/hierarchy1"/>
    <dgm:cxn modelId="{44F8D126-BA65-4EA0-AC96-941FBD2AAB61}" type="presParOf" srcId="{99B46262-83D2-4670-A88A-EF12ABC7940B}" destId="{1279603E-5BBA-4E0C-9833-50F671417107}" srcOrd="0" destOrd="0" presId="urn:microsoft.com/office/officeart/2005/8/layout/hierarchy1"/>
    <dgm:cxn modelId="{766143D6-25FB-4D5C-B25C-E8FCDFDAC45A}" type="presParOf" srcId="{1279603E-5BBA-4E0C-9833-50F671417107}" destId="{7FAE85DB-CCFE-453F-9B97-D45ACE9E5F68}" srcOrd="0" destOrd="0" presId="urn:microsoft.com/office/officeart/2005/8/layout/hierarchy1"/>
    <dgm:cxn modelId="{1201B402-6A17-4B1E-A0C5-EDC872324D7C}" type="presParOf" srcId="{1279603E-5BBA-4E0C-9833-50F671417107}" destId="{9CFBF37E-F024-4726-8759-43FC8E5EED67}" srcOrd="1" destOrd="0" presId="urn:microsoft.com/office/officeart/2005/8/layout/hierarchy1"/>
    <dgm:cxn modelId="{F020FCB8-C875-4400-9561-08614CEC600E}" type="presParOf" srcId="{99B46262-83D2-4670-A88A-EF12ABC7940B}" destId="{2C16656D-1370-410B-B057-EB35DE0AEBB9}" srcOrd="1" destOrd="0" presId="urn:microsoft.com/office/officeart/2005/8/layout/hierarchy1"/>
    <dgm:cxn modelId="{0DE7FC85-790E-40C4-AF2B-91602F5C4833}" type="presParOf" srcId="{E33B7C8F-20BA-4F59-BB34-153EA017FBAE}" destId="{EF69A615-C23C-4F03-82AD-52AC2C6EB292}" srcOrd="6" destOrd="0" presId="urn:microsoft.com/office/officeart/2005/8/layout/hierarchy1"/>
    <dgm:cxn modelId="{36A18559-EC5A-4967-9260-D4ADB7DFC479}" type="presParOf" srcId="{E33B7C8F-20BA-4F59-BB34-153EA017FBAE}" destId="{D5702A3B-F5D0-4DF3-B14F-A6B570D40D65}" srcOrd="7" destOrd="0" presId="urn:microsoft.com/office/officeart/2005/8/layout/hierarchy1"/>
    <dgm:cxn modelId="{37AB57C2-E83A-422D-828C-EAF1B58B79A0}" type="presParOf" srcId="{D5702A3B-F5D0-4DF3-B14F-A6B570D40D65}" destId="{FD9F218E-91C7-42CB-B959-48489C0CBE02}" srcOrd="0" destOrd="0" presId="urn:microsoft.com/office/officeart/2005/8/layout/hierarchy1"/>
    <dgm:cxn modelId="{5EECFCED-9825-4201-B12B-B309105BCC8E}" type="presParOf" srcId="{FD9F218E-91C7-42CB-B959-48489C0CBE02}" destId="{640D75D0-73BC-45AC-B441-DB704B8603C8}" srcOrd="0" destOrd="0" presId="urn:microsoft.com/office/officeart/2005/8/layout/hierarchy1"/>
    <dgm:cxn modelId="{25933D28-5A8C-49AD-BD84-BC2EB6F14590}" type="presParOf" srcId="{FD9F218E-91C7-42CB-B959-48489C0CBE02}" destId="{8489DDB3-01D8-4A21-91D9-7A77E8412CA9}" srcOrd="1" destOrd="0" presId="urn:microsoft.com/office/officeart/2005/8/layout/hierarchy1"/>
    <dgm:cxn modelId="{C297AE2A-724A-4C38-8894-EB16BF9D095D}" type="presParOf" srcId="{D5702A3B-F5D0-4DF3-B14F-A6B570D40D65}" destId="{7451E637-2C33-42AF-81D6-EF7F99836810}" srcOrd="1" destOrd="0" presId="urn:microsoft.com/office/officeart/2005/8/layout/hierarchy1"/>
    <dgm:cxn modelId="{B1C20D8B-5584-47BB-943D-F530E5543AF8}" type="presParOf" srcId="{7451E637-2C33-42AF-81D6-EF7F99836810}" destId="{455352A7-5BC1-462E-A4EA-5ED92D91E778}" srcOrd="0" destOrd="0" presId="urn:microsoft.com/office/officeart/2005/8/layout/hierarchy1"/>
    <dgm:cxn modelId="{331DAD85-6C7B-4182-B450-D7ACF73D0B32}" type="presParOf" srcId="{7451E637-2C33-42AF-81D6-EF7F99836810}" destId="{697A4446-CA09-4C74-8B67-EB24BFB6785F}" srcOrd="1" destOrd="0" presId="urn:microsoft.com/office/officeart/2005/8/layout/hierarchy1"/>
    <dgm:cxn modelId="{ED441085-7055-4592-A5C9-244AC8D11FCE}" type="presParOf" srcId="{697A4446-CA09-4C74-8B67-EB24BFB6785F}" destId="{0A0D2A49-3BED-4B09-B002-35DC4BB19D70}" srcOrd="0" destOrd="0" presId="urn:microsoft.com/office/officeart/2005/8/layout/hierarchy1"/>
    <dgm:cxn modelId="{885C7550-31F0-42E6-84DC-2FDB82E3CC1D}" type="presParOf" srcId="{0A0D2A49-3BED-4B09-B002-35DC4BB19D70}" destId="{3CE6676A-F7AB-4739-A018-1CD722AC5E05}" srcOrd="0" destOrd="0" presId="urn:microsoft.com/office/officeart/2005/8/layout/hierarchy1"/>
    <dgm:cxn modelId="{FE9F9765-9097-43EE-8FC9-8090B90F378A}" type="presParOf" srcId="{0A0D2A49-3BED-4B09-B002-35DC4BB19D70}" destId="{C92C4D27-0BA0-4328-84AE-0C3928B57A6F}" srcOrd="1" destOrd="0" presId="urn:microsoft.com/office/officeart/2005/8/layout/hierarchy1"/>
    <dgm:cxn modelId="{3207B94E-4D93-48A5-ACB4-934E90DBD0F6}" type="presParOf" srcId="{697A4446-CA09-4C74-8B67-EB24BFB6785F}" destId="{ED98BF61-E771-439E-AE51-3081D80027D0}" srcOrd="1" destOrd="0" presId="urn:microsoft.com/office/officeart/2005/8/layout/hierarchy1"/>
    <dgm:cxn modelId="{57129680-27D9-4FC7-A51A-AAFAF0C942D8}" type="presParOf" srcId="{E33B7C8F-20BA-4F59-BB34-153EA017FBAE}" destId="{1A71BC14-33F5-43E3-9CF1-F1C429DB3C9B}" srcOrd="8" destOrd="0" presId="urn:microsoft.com/office/officeart/2005/8/layout/hierarchy1"/>
    <dgm:cxn modelId="{4C924502-93A1-44B2-BA63-4756E5667F05}" type="presParOf" srcId="{E33B7C8F-20BA-4F59-BB34-153EA017FBAE}" destId="{798B76C6-8C09-4832-A73C-6DA0A7F7C1A6}" srcOrd="9" destOrd="0" presId="urn:microsoft.com/office/officeart/2005/8/layout/hierarchy1"/>
    <dgm:cxn modelId="{9CAC6C55-A721-42A6-A191-B37334708159}" type="presParOf" srcId="{798B76C6-8C09-4832-A73C-6DA0A7F7C1A6}" destId="{465D701F-2E02-40E7-A55E-A31CF9A9005D}" srcOrd="0" destOrd="0" presId="urn:microsoft.com/office/officeart/2005/8/layout/hierarchy1"/>
    <dgm:cxn modelId="{2B652E25-8166-4C75-A68A-5DD88E8B03B7}" type="presParOf" srcId="{465D701F-2E02-40E7-A55E-A31CF9A9005D}" destId="{DFC835CE-6540-430C-889F-590CB39715FE}" srcOrd="0" destOrd="0" presId="urn:microsoft.com/office/officeart/2005/8/layout/hierarchy1"/>
    <dgm:cxn modelId="{59F54724-53D3-4AA8-8474-F558257E4C06}" type="presParOf" srcId="{465D701F-2E02-40E7-A55E-A31CF9A9005D}" destId="{ED438287-12E7-4DBD-BAD8-242C9204C558}" srcOrd="1" destOrd="0" presId="urn:microsoft.com/office/officeart/2005/8/layout/hierarchy1"/>
    <dgm:cxn modelId="{85D949D1-D2AC-47B6-A6BA-F180829F6B1B}" type="presParOf" srcId="{798B76C6-8C09-4832-A73C-6DA0A7F7C1A6}" destId="{93308995-E39C-4C05-BEC9-6CCB4ED392C4}" srcOrd="1" destOrd="0" presId="urn:microsoft.com/office/officeart/2005/8/layout/hierarchy1"/>
    <dgm:cxn modelId="{B355C43B-3A2D-4536-ABD2-DC88366FC22C}" type="presParOf" srcId="{93308995-E39C-4C05-BEC9-6CCB4ED392C4}" destId="{007CD803-E63D-4969-B7B1-ADD6AB8B1F4A}" srcOrd="0" destOrd="0" presId="urn:microsoft.com/office/officeart/2005/8/layout/hierarchy1"/>
    <dgm:cxn modelId="{6F17E6E5-1763-4411-929F-8E49A621542F}" type="presParOf" srcId="{93308995-E39C-4C05-BEC9-6CCB4ED392C4}" destId="{412237C1-2508-43A8-AF97-D3CBED433EF1}" srcOrd="1" destOrd="0" presId="urn:microsoft.com/office/officeart/2005/8/layout/hierarchy1"/>
    <dgm:cxn modelId="{418B7F24-1AD5-4CAE-87F0-ED84375C8A0A}" type="presParOf" srcId="{412237C1-2508-43A8-AF97-D3CBED433EF1}" destId="{4138F75B-CFF4-467D-9D52-23A1163E3096}" srcOrd="0" destOrd="0" presId="urn:microsoft.com/office/officeart/2005/8/layout/hierarchy1"/>
    <dgm:cxn modelId="{05AFF169-AF67-4051-9E09-F23131DF97A4}" type="presParOf" srcId="{4138F75B-CFF4-467D-9D52-23A1163E3096}" destId="{8946E402-BA10-4C69-8260-607C566837B8}" srcOrd="0" destOrd="0" presId="urn:microsoft.com/office/officeart/2005/8/layout/hierarchy1"/>
    <dgm:cxn modelId="{D4352CF3-1135-4FBF-B3DA-207CA7C6A86B}" type="presParOf" srcId="{4138F75B-CFF4-467D-9D52-23A1163E3096}" destId="{1BD7C74A-B827-4369-B24C-23CB7D679CDF}" srcOrd="1" destOrd="0" presId="urn:microsoft.com/office/officeart/2005/8/layout/hierarchy1"/>
    <dgm:cxn modelId="{6D46F463-D1AA-456F-876B-10A0F5E8F46A}" type="presParOf" srcId="{412237C1-2508-43A8-AF97-D3CBED433EF1}" destId="{F9712050-4F6D-4654-9542-40DE7AA5873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C2A185-036A-4241-968E-4F44BAA5D911}"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EC"/>
        </a:p>
      </dgm:t>
    </dgm:pt>
    <dgm:pt modelId="{23488A7A-0944-4378-B7E5-6BCD3B35B5DD}">
      <dgm:prSet phldrT="[Texto]"/>
      <dgm:spPr/>
      <dgm:t>
        <a:bodyPr/>
        <a:lstStyle/>
        <a:p>
          <a:r>
            <a:rPr lang="es-EC" dirty="0" smtClean="0"/>
            <a:t>Logística interna </a:t>
          </a:r>
          <a:endParaRPr lang="es-EC" dirty="0"/>
        </a:p>
      </dgm:t>
    </dgm:pt>
    <dgm:pt modelId="{9F8FABA5-BD58-4D19-AACB-E7BC13AD11E7}" type="parTrans" cxnId="{5484DEAF-14C5-434F-B2C4-1DB7D5D26188}">
      <dgm:prSet/>
      <dgm:spPr/>
      <dgm:t>
        <a:bodyPr/>
        <a:lstStyle/>
        <a:p>
          <a:endParaRPr lang="es-EC"/>
        </a:p>
      </dgm:t>
    </dgm:pt>
    <dgm:pt modelId="{BC945CA1-1A1B-4943-8F7A-14E538DEA2A2}" type="sibTrans" cxnId="{5484DEAF-14C5-434F-B2C4-1DB7D5D26188}">
      <dgm:prSet/>
      <dgm:spPr/>
      <dgm:t>
        <a:bodyPr/>
        <a:lstStyle/>
        <a:p>
          <a:endParaRPr lang="es-EC"/>
        </a:p>
      </dgm:t>
    </dgm:pt>
    <dgm:pt modelId="{3545F73C-8C4D-4FE8-8E50-42C768580D5A}">
      <dgm:prSet phldrT="[Texto]"/>
      <dgm:spPr/>
      <dgm:t>
        <a:bodyPr/>
        <a:lstStyle/>
        <a:p>
          <a:r>
            <a:rPr lang="es-EC" dirty="0" smtClean="0"/>
            <a:t>Operaciones</a:t>
          </a:r>
          <a:endParaRPr lang="es-EC" dirty="0"/>
        </a:p>
      </dgm:t>
    </dgm:pt>
    <dgm:pt modelId="{C0277917-7335-4948-B527-15F8DC4C8ED5}" type="parTrans" cxnId="{2E916A18-8C7D-4CD3-8A80-9FE2501EF904}">
      <dgm:prSet/>
      <dgm:spPr/>
      <dgm:t>
        <a:bodyPr/>
        <a:lstStyle/>
        <a:p>
          <a:endParaRPr lang="es-EC"/>
        </a:p>
      </dgm:t>
    </dgm:pt>
    <dgm:pt modelId="{A531552B-D07C-4A1F-B999-AD549996517B}" type="sibTrans" cxnId="{2E916A18-8C7D-4CD3-8A80-9FE2501EF904}">
      <dgm:prSet/>
      <dgm:spPr/>
      <dgm:t>
        <a:bodyPr/>
        <a:lstStyle/>
        <a:p>
          <a:endParaRPr lang="es-EC"/>
        </a:p>
      </dgm:t>
    </dgm:pt>
    <dgm:pt modelId="{788BC054-8F85-4AF4-8D4B-5179161EDA75}">
      <dgm:prSet phldrT="[Texto]"/>
      <dgm:spPr/>
      <dgm:t>
        <a:bodyPr/>
        <a:lstStyle/>
        <a:p>
          <a:r>
            <a:rPr lang="es-EC" dirty="0" smtClean="0"/>
            <a:t>Puntos de control de calidad </a:t>
          </a:r>
          <a:endParaRPr lang="es-EC" dirty="0"/>
        </a:p>
      </dgm:t>
    </dgm:pt>
    <dgm:pt modelId="{BDA96337-3254-49CB-B36B-B132EC3C9BE2}" type="parTrans" cxnId="{207100AB-449B-4D60-BCD8-C4D7F0BE3AA2}">
      <dgm:prSet/>
      <dgm:spPr/>
      <dgm:t>
        <a:bodyPr/>
        <a:lstStyle/>
        <a:p>
          <a:endParaRPr lang="es-EC"/>
        </a:p>
      </dgm:t>
    </dgm:pt>
    <dgm:pt modelId="{796F9EBB-DB92-44A3-A31B-2B5AE03CC367}" type="sibTrans" cxnId="{207100AB-449B-4D60-BCD8-C4D7F0BE3AA2}">
      <dgm:prSet/>
      <dgm:spPr/>
      <dgm:t>
        <a:bodyPr/>
        <a:lstStyle/>
        <a:p>
          <a:endParaRPr lang="es-EC"/>
        </a:p>
      </dgm:t>
    </dgm:pt>
    <dgm:pt modelId="{707C004D-66A0-4579-9D92-5EDA22F6011F}">
      <dgm:prSet phldrT="[Texto]"/>
      <dgm:spPr/>
      <dgm:t>
        <a:bodyPr/>
        <a:lstStyle/>
        <a:p>
          <a:r>
            <a:rPr lang="es-EC" dirty="0" smtClean="0"/>
            <a:t>Indicadores de gestión</a:t>
          </a:r>
          <a:endParaRPr lang="es-EC" dirty="0"/>
        </a:p>
      </dgm:t>
    </dgm:pt>
    <dgm:pt modelId="{1AB2F0DA-FEFD-4B81-97F0-5E2C38A3A18A}" type="parTrans" cxnId="{5828CAC9-5BDE-40C6-A0BB-207913871273}">
      <dgm:prSet/>
      <dgm:spPr/>
      <dgm:t>
        <a:bodyPr/>
        <a:lstStyle/>
        <a:p>
          <a:endParaRPr lang="es-EC"/>
        </a:p>
      </dgm:t>
    </dgm:pt>
    <dgm:pt modelId="{438D639A-D9AF-4553-9B2A-4434EEE461CB}" type="sibTrans" cxnId="{5828CAC9-5BDE-40C6-A0BB-207913871273}">
      <dgm:prSet/>
      <dgm:spPr/>
      <dgm:t>
        <a:bodyPr/>
        <a:lstStyle/>
        <a:p>
          <a:endParaRPr lang="es-EC"/>
        </a:p>
      </dgm:t>
    </dgm:pt>
    <dgm:pt modelId="{84C135A7-D21C-4C92-BB47-3035FFD45639}">
      <dgm:prSet phldrT="[Texto]"/>
      <dgm:spPr/>
      <dgm:t>
        <a:bodyPr/>
        <a:lstStyle/>
        <a:p>
          <a:r>
            <a:rPr lang="es-EC" dirty="0" smtClean="0"/>
            <a:t>Proceso de producción</a:t>
          </a:r>
          <a:endParaRPr lang="es-EC" dirty="0"/>
        </a:p>
      </dgm:t>
    </dgm:pt>
    <dgm:pt modelId="{77B73A36-5461-4450-B5C3-0E6510B65ED4}" type="parTrans" cxnId="{22FBE592-21AE-4841-B058-51B8154DDDDC}">
      <dgm:prSet/>
      <dgm:spPr/>
      <dgm:t>
        <a:bodyPr/>
        <a:lstStyle/>
        <a:p>
          <a:endParaRPr lang="es-EC"/>
        </a:p>
      </dgm:t>
    </dgm:pt>
    <dgm:pt modelId="{E97DF283-8C46-4C29-8A2F-F47B15C8FA88}" type="sibTrans" cxnId="{22FBE592-21AE-4841-B058-51B8154DDDDC}">
      <dgm:prSet/>
      <dgm:spPr/>
      <dgm:t>
        <a:bodyPr/>
        <a:lstStyle/>
        <a:p>
          <a:endParaRPr lang="es-EC"/>
        </a:p>
      </dgm:t>
    </dgm:pt>
    <dgm:pt modelId="{55366BC7-40DE-4DA0-851E-7A55B6DB381C}">
      <dgm:prSet phldrT="[Texto]"/>
      <dgm:spPr>
        <a:blipFill rotWithShape="0">
          <a:blip xmlns:r="http://schemas.openxmlformats.org/officeDocument/2006/relationships" r:embed="rId1"/>
          <a:stretch>
            <a:fillRect/>
          </a:stretch>
        </a:blipFill>
      </dgm:spPr>
      <dgm:t>
        <a:bodyPr/>
        <a:lstStyle/>
        <a:p>
          <a:endParaRPr lang="es-EC" dirty="0"/>
        </a:p>
      </dgm:t>
    </dgm:pt>
    <dgm:pt modelId="{65C5A931-54DF-48F8-AF49-A82C963D1BA5}" type="parTrans" cxnId="{DD328DF5-B8A0-4C2A-912A-C4CC84212443}">
      <dgm:prSet/>
      <dgm:spPr/>
      <dgm:t>
        <a:bodyPr/>
        <a:lstStyle/>
        <a:p>
          <a:endParaRPr lang="es-EC"/>
        </a:p>
      </dgm:t>
    </dgm:pt>
    <dgm:pt modelId="{42C1661C-B835-44A4-9812-FCEB2575C1D9}" type="sibTrans" cxnId="{DD328DF5-B8A0-4C2A-912A-C4CC84212443}">
      <dgm:prSet/>
      <dgm:spPr/>
      <dgm:t>
        <a:bodyPr/>
        <a:lstStyle/>
        <a:p>
          <a:endParaRPr lang="es-EC"/>
        </a:p>
      </dgm:t>
    </dgm:pt>
    <dgm:pt modelId="{2401955B-677F-4513-9139-4CDC8989B7C1}" type="pres">
      <dgm:prSet presAssocID="{77C2A185-036A-4241-968E-4F44BAA5D911}" presName="diagram" presStyleCnt="0">
        <dgm:presLayoutVars>
          <dgm:chPref val="1"/>
          <dgm:dir/>
          <dgm:animOne val="branch"/>
          <dgm:animLvl val="lvl"/>
          <dgm:resizeHandles/>
        </dgm:presLayoutVars>
      </dgm:prSet>
      <dgm:spPr/>
      <dgm:t>
        <a:bodyPr/>
        <a:lstStyle/>
        <a:p>
          <a:endParaRPr lang="es-EC"/>
        </a:p>
      </dgm:t>
    </dgm:pt>
    <dgm:pt modelId="{4B2039BC-ABA7-4ECB-9628-0563CFE009C4}" type="pres">
      <dgm:prSet presAssocID="{23488A7A-0944-4378-B7E5-6BCD3B35B5DD}" presName="root" presStyleCnt="0"/>
      <dgm:spPr/>
    </dgm:pt>
    <dgm:pt modelId="{8D791CD4-02BD-4794-82F0-F07AFF33F3D8}" type="pres">
      <dgm:prSet presAssocID="{23488A7A-0944-4378-B7E5-6BCD3B35B5DD}" presName="rootComposite" presStyleCnt="0"/>
      <dgm:spPr/>
    </dgm:pt>
    <dgm:pt modelId="{7ECD0B10-4C6C-44C8-AA6E-0B2524585446}" type="pres">
      <dgm:prSet presAssocID="{23488A7A-0944-4378-B7E5-6BCD3B35B5DD}" presName="rootText" presStyleLbl="node1" presStyleIdx="0" presStyleCnt="2" custLinFactNeighborX="-30350" custLinFactNeighborY="-42"/>
      <dgm:spPr/>
      <dgm:t>
        <a:bodyPr/>
        <a:lstStyle/>
        <a:p>
          <a:endParaRPr lang="es-EC"/>
        </a:p>
      </dgm:t>
    </dgm:pt>
    <dgm:pt modelId="{F64035AC-0D6A-48F9-9183-EE28168A9A35}" type="pres">
      <dgm:prSet presAssocID="{23488A7A-0944-4378-B7E5-6BCD3B35B5DD}" presName="rootConnector" presStyleLbl="node1" presStyleIdx="0" presStyleCnt="2"/>
      <dgm:spPr/>
      <dgm:t>
        <a:bodyPr/>
        <a:lstStyle/>
        <a:p>
          <a:endParaRPr lang="es-EC"/>
        </a:p>
      </dgm:t>
    </dgm:pt>
    <dgm:pt modelId="{AEAB6136-3334-4CD8-A8A0-D27CC72820FC}" type="pres">
      <dgm:prSet presAssocID="{23488A7A-0944-4378-B7E5-6BCD3B35B5DD}" presName="childShape" presStyleCnt="0"/>
      <dgm:spPr/>
    </dgm:pt>
    <dgm:pt modelId="{AA89F1E6-F043-42B7-BADE-62ABA116D903}" type="pres">
      <dgm:prSet presAssocID="{65C5A931-54DF-48F8-AF49-A82C963D1BA5}" presName="Name13" presStyleLbl="parChTrans1D2" presStyleIdx="0" presStyleCnt="4"/>
      <dgm:spPr/>
      <dgm:t>
        <a:bodyPr/>
        <a:lstStyle/>
        <a:p>
          <a:endParaRPr lang="es-EC"/>
        </a:p>
      </dgm:t>
    </dgm:pt>
    <dgm:pt modelId="{654F984A-0A13-4692-9FE9-443138E97BB0}" type="pres">
      <dgm:prSet presAssocID="{55366BC7-40DE-4DA0-851E-7A55B6DB381C}" presName="childText" presStyleLbl="bgAcc1" presStyleIdx="0" presStyleCnt="4" custScaleX="275950" custScaleY="285553" custLinFactNeighborX="-29272" custLinFactNeighborY="22240">
        <dgm:presLayoutVars>
          <dgm:bulletEnabled val="1"/>
        </dgm:presLayoutVars>
      </dgm:prSet>
      <dgm:spPr/>
      <dgm:t>
        <a:bodyPr/>
        <a:lstStyle/>
        <a:p>
          <a:endParaRPr lang="es-EC"/>
        </a:p>
      </dgm:t>
    </dgm:pt>
    <dgm:pt modelId="{FBE71816-8922-48CF-A1E5-D8060868B34B}" type="pres">
      <dgm:prSet presAssocID="{3545F73C-8C4D-4FE8-8E50-42C768580D5A}" presName="root" presStyleCnt="0"/>
      <dgm:spPr/>
    </dgm:pt>
    <dgm:pt modelId="{B21A8E5E-4A81-4703-9F22-3D42785A0572}" type="pres">
      <dgm:prSet presAssocID="{3545F73C-8C4D-4FE8-8E50-42C768580D5A}" presName="rootComposite" presStyleCnt="0"/>
      <dgm:spPr/>
    </dgm:pt>
    <dgm:pt modelId="{166D73A2-1113-43EC-A865-B8458202AD5A}" type="pres">
      <dgm:prSet presAssocID="{3545F73C-8C4D-4FE8-8E50-42C768580D5A}" presName="rootText" presStyleLbl="node1" presStyleIdx="1" presStyleCnt="2" custLinFactNeighborX="-20702" custLinFactNeighborY="-42"/>
      <dgm:spPr/>
      <dgm:t>
        <a:bodyPr/>
        <a:lstStyle/>
        <a:p>
          <a:endParaRPr lang="es-EC"/>
        </a:p>
      </dgm:t>
    </dgm:pt>
    <dgm:pt modelId="{6479D504-E3AB-4B6B-B308-C5E475E6C7FC}" type="pres">
      <dgm:prSet presAssocID="{3545F73C-8C4D-4FE8-8E50-42C768580D5A}" presName="rootConnector" presStyleLbl="node1" presStyleIdx="1" presStyleCnt="2"/>
      <dgm:spPr/>
      <dgm:t>
        <a:bodyPr/>
        <a:lstStyle/>
        <a:p>
          <a:endParaRPr lang="es-EC"/>
        </a:p>
      </dgm:t>
    </dgm:pt>
    <dgm:pt modelId="{C5AD9C55-E3E9-47A8-A01B-600CD303AB82}" type="pres">
      <dgm:prSet presAssocID="{3545F73C-8C4D-4FE8-8E50-42C768580D5A}" presName="childShape" presStyleCnt="0"/>
      <dgm:spPr/>
    </dgm:pt>
    <dgm:pt modelId="{8FF4B6E1-35D2-40F2-8D08-275F0A980EBB}" type="pres">
      <dgm:prSet presAssocID="{1AB2F0DA-FEFD-4B81-97F0-5E2C38A3A18A}" presName="Name13" presStyleLbl="parChTrans1D2" presStyleIdx="1" presStyleCnt="4"/>
      <dgm:spPr/>
      <dgm:t>
        <a:bodyPr/>
        <a:lstStyle/>
        <a:p>
          <a:endParaRPr lang="es-EC"/>
        </a:p>
      </dgm:t>
    </dgm:pt>
    <dgm:pt modelId="{83E53C11-F491-45FB-9749-5C9124706D9F}" type="pres">
      <dgm:prSet presAssocID="{707C004D-66A0-4579-9D92-5EDA22F6011F}" presName="childText" presStyleLbl="bgAcc1" presStyleIdx="1" presStyleCnt="4">
        <dgm:presLayoutVars>
          <dgm:bulletEnabled val="1"/>
        </dgm:presLayoutVars>
      </dgm:prSet>
      <dgm:spPr/>
      <dgm:t>
        <a:bodyPr/>
        <a:lstStyle/>
        <a:p>
          <a:endParaRPr lang="es-EC"/>
        </a:p>
      </dgm:t>
    </dgm:pt>
    <dgm:pt modelId="{14DB4313-D1D5-47A0-AD3C-D21864ED97B1}" type="pres">
      <dgm:prSet presAssocID="{77B73A36-5461-4450-B5C3-0E6510B65ED4}" presName="Name13" presStyleLbl="parChTrans1D2" presStyleIdx="2" presStyleCnt="4"/>
      <dgm:spPr/>
      <dgm:t>
        <a:bodyPr/>
        <a:lstStyle/>
        <a:p>
          <a:endParaRPr lang="es-EC"/>
        </a:p>
      </dgm:t>
    </dgm:pt>
    <dgm:pt modelId="{A52F9820-AE47-4B0D-A118-47713E8707C3}" type="pres">
      <dgm:prSet presAssocID="{84C135A7-D21C-4C92-BB47-3035FFD45639}" presName="childText" presStyleLbl="bgAcc1" presStyleIdx="2" presStyleCnt="4">
        <dgm:presLayoutVars>
          <dgm:bulletEnabled val="1"/>
        </dgm:presLayoutVars>
      </dgm:prSet>
      <dgm:spPr/>
      <dgm:t>
        <a:bodyPr/>
        <a:lstStyle/>
        <a:p>
          <a:endParaRPr lang="es-EC"/>
        </a:p>
      </dgm:t>
    </dgm:pt>
    <dgm:pt modelId="{68F293F1-F3D7-465A-A1E8-A49F0DE8733F}" type="pres">
      <dgm:prSet presAssocID="{BDA96337-3254-49CB-B36B-B132EC3C9BE2}" presName="Name13" presStyleLbl="parChTrans1D2" presStyleIdx="3" presStyleCnt="4"/>
      <dgm:spPr/>
      <dgm:t>
        <a:bodyPr/>
        <a:lstStyle/>
        <a:p>
          <a:endParaRPr lang="es-EC"/>
        </a:p>
      </dgm:t>
    </dgm:pt>
    <dgm:pt modelId="{4E5491AE-4DBD-439A-AED4-93CEEB7EA2D5}" type="pres">
      <dgm:prSet presAssocID="{788BC054-8F85-4AF4-8D4B-5179161EDA75}" presName="childText" presStyleLbl="bgAcc1" presStyleIdx="3" presStyleCnt="4">
        <dgm:presLayoutVars>
          <dgm:bulletEnabled val="1"/>
        </dgm:presLayoutVars>
      </dgm:prSet>
      <dgm:spPr/>
      <dgm:t>
        <a:bodyPr/>
        <a:lstStyle/>
        <a:p>
          <a:endParaRPr lang="es-EC"/>
        </a:p>
      </dgm:t>
    </dgm:pt>
  </dgm:ptLst>
  <dgm:cxnLst>
    <dgm:cxn modelId="{2DE062DB-8E90-4129-BD6D-7C2FB3155CF9}" type="presOf" srcId="{788BC054-8F85-4AF4-8D4B-5179161EDA75}" destId="{4E5491AE-4DBD-439A-AED4-93CEEB7EA2D5}" srcOrd="0" destOrd="0" presId="urn:microsoft.com/office/officeart/2005/8/layout/hierarchy3"/>
    <dgm:cxn modelId="{9DD08708-95E7-473C-8689-295EED62C1D6}" type="presOf" srcId="{77C2A185-036A-4241-968E-4F44BAA5D911}" destId="{2401955B-677F-4513-9139-4CDC8989B7C1}" srcOrd="0" destOrd="0" presId="urn:microsoft.com/office/officeart/2005/8/layout/hierarchy3"/>
    <dgm:cxn modelId="{BAB62B20-B4E8-42E5-8853-5D0A82D01BA7}" type="presOf" srcId="{77B73A36-5461-4450-B5C3-0E6510B65ED4}" destId="{14DB4313-D1D5-47A0-AD3C-D21864ED97B1}" srcOrd="0" destOrd="0" presId="urn:microsoft.com/office/officeart/2005/8/layout/hierarchy3"/>
    <dgm:cxn modelId="{5E10C6BB-1ADB-42FA-A939-157EE28495EC}" type="presOf" srcId="{84C135A7-D21C-4C92-BB47-3035FFD45639}" destId="{A52F9820-AE47-4B0D-A118-47713E8707C3}" srcOrd="0" destOrd="0" presId="urn:microsoft.com/office/officeart/2005/8/layout/hierarchy3"/>
    <dgm:cxn modelId="{EE76B0A0-9CFD-4DD2-BC76-3B84E4FF363F}" type="presOf" srcId="{3545F73C-8C4D-4FE8-8E50-42C768580D5A}" destId="{166D73A2-1113-43EC-A865-B8458202AD5A}" srcOrd="0" destOrd="0" presId="urn:microsoft.com/office/officeart/2005/8/layout/hierarchy3"/>
    <dgm:cxn modelId="{5484DEAF-14C5-434F-B2C4-1DB7D5D26188}" srcId="{77C2A185-036A-4241-968E-4F44BAA5D911}" destId="{23488A7A-0944-4378-B7E5-6BCD3B35B5DD}" srcOrd="0" destOrd="0" parTransId="{9F8FABA5-BD58-4D19-AACB-E7BC13AD11E7}" sibTransId="{BC945CA1-1A1B-4943-8F7A-14E538DEA2A2}"/>
    <dgm:cxn modelId="{64ED5D39-0514-4068-A385-8D7AEB69170D}" type="presOf" srcId="{65C5A931-54DF-48F8-AF49-A82C963D1BA5}" destId="{AA89F1E6-F043-42B7-BADE-62ABA116D903}" srcOrd="0" destOrd="0" presId="urn:microsoft.com/office/officeart/2005/8/layout/hierarchy3"/>
    <dgm:cxn modelId="{207100AB-449B-4D60-BCD8-C4D7F0BE3AA2}" srcId="{3545F73C-8C4D-4FE8-8E50-42C768580D5A}" destId="{788BC054-8F85-4AF4-8D4B-5179161EDA75}" srcOrd="2" destOrd="0" parTransId="{BDA96337-3254-49CB-B36B-B132EC3C9BE2}" sibTransId="{796F9EBB-DB92-44A3-A31B-2B5AE03CC367}"/>
    <dgm:cxn modelId="{678F32A1-F637-49BF-943E-C7CA7B151510}" type="presOf" srcId="{3545F73C-8C4D-4FE8-8E50-42C768580D5A}" destId="{6479D504-E3AB-4B6B-B308-C5E475E6C7FC}" srcOrd="1" destOrd="0" presId="urn:microsoft.com/office/officeart/2005/8/layout/hierarchy3"/>
    <dgm:cxn modelId="{2E916A18-8C7D-4CD3-8A80-9FE2501EF904}" srcId="{77C2A185-036A-4241-968E-4F44BAA5D911}" destId="{3545F73C-8C4D-4FE8-8E50-42C768580D5A}" srcOrd="1" destOrd="0" parTransId="{C0277917-7335-4948-B527-15F8DC4C8ED5}" sibTransId="{A531552B-D07C-4A1F-B999-AD549996517B}"/>
    <dgm:cxn modelId="{2748D85F-1547-4B8D-AC68-F6510BDB0572}" type="presOf" srcId="{55366BC7-40DE-4DA0-851E-7A55B6DB381C}" destId="{654F984A-0A13-4692-9FE9-443138E97BB0}" srcOrd="0" destOrd="0" presId="urn:microsoft.com/office/officeart/2005/8/layout/hierarchy3"/>
    <dgm:cxn modelId="{5828CAC9-5BDE-40C6-A0BB-207913871273}" srcId="{3545F73C-8C4D-4FE8-8E50-42C768580D5A}" destId="{707C004D-66A0-4579-9D92-5EDA22F6011F}" srcOrd="0" destOrd="0" parTransId="{1AB2F0DA-FEFD-4B81-97F0-5E2C38A3A18A}" sibTransId="{438D639A-D9AF-4553-9B2A-4434EEE461CB}"/>
    <dgm:cxn modelId="{DD328DF5-B8A0-4C2A-912A-C4CC84212443}" srcId="{23488A7A-0944-4378-B7E5-6BCD3B35B5DD}" destId="{55366BC7-40DE-4DA0-851E-7A55B6DB381C}" srcOrd="0" destOrd="0" parTransId="{65C5A931-54DF-48F8-AF49-A82C963D1BA5}" sibTransId="{42C1661C-B835-44A4-9812-FCEB2575C1D9}"/>
    <dgm:cxn modelId="{22FBE592-21AE-4841-B058-51B8154DDDDC}" srcId="{3545F73C-8C4D-4FE8-8E50-42C768580D5A}" destId="{84C135A7-D21C-4C92-BB47-3035FFD45639}" srcOrd="1" destOrd="0" parTransId="{77B73A36-5461-4450-B5C3-0E6510B65ED4}" sibTransId="{E97DF283-8C46-4C29-8A2F-F47B15C8FA88}"/>
    <dgm:cxn modelId="{312077C1-62FA-4501-9A9C-9756594541F1}" type="presOf" srcId="{707C004D-66A0-4579-9D92-5EDA22F6011F}" destId="{83E53C11-F491-45FB-9749-5C9124706D9F}" srcOrd="0" destOrd="0" presId="urn:microsoft.com/office/officeart/2005/8/layout/hierarchy3"/>
    <dgm:cxn modelId="{A66F2532-7B0E-460F-9B01-8F3200B30A2D}" type="presOf" srcId="{23488A7A-0944-4378-B7E5-6BCD3B35B5DD}" destId="{7ECD0B10-4C6C-44C8-AA6E-0B2524585446}" srcOrd="0" destOrd="0" presId="urn:microsoft.com/office/officeart/2005/8/layout/hierarchy3"/>
    <dgm:cxn modelId="{D029B890-22DE-4D49-B957-0CDBB2BE07EC}" type="presOf" srcId="{1AB2F0DA-FEFD-4B81-97F0-5E2C38A3A18A}" destId="{8FF4B6E1-35D2-40F2-8D08-275F0A980EBB}" srcOrd="0" destOrd="0" presId="urn:microsoft.com/office/officeart/2005/8/layout/hierarchy3"/>
    <dgm:cxn modelId="{F4B00911-2988-498B-9C76-1C3D08764878}" type="presOf" srcId="{BDA96337-3254-49CB-B36B-B132EC3C9BE2}" destId="{68F293F1-F3D7-465A-A1E8-A49F0DE8733F}" srcOrd="0" destOrd="0" presId="urn:microsoft.com/office/officeart/2005/8/layout/hierarchy3"/>
    <dgm:cxn modelId="{CE907769-7FF1-4DC7-83E1-D154E8472E28}" type="presOf" srcId="{23488A7A-0944-4378-B7E5-6BCD3B35B5DD}" destId="{F64035AC-0D6A-48F9-9183-EE28168A9A35}" srcOrd="1" destOrd="0" presId="urn:microsoft.com/office/officeart/2005/8/layout/hierarchy3"/>
    <dgm:cxn modelId="{FEFE3E98-FF7E-4A48-95B3-DC0A1292D19C}" type="presParOf" srcId="{2401955B-677F-4513-9139-4CDC8989B7C1}" destId="{4B2039BC-ABA7-4ECB-9628-0563CFE009C4}" srcOrd="0" destOrd="0" presId="urn:microsoft.com/office/officeart/2005/8/layout/hierarchy3"/>
    <dgm:cxn modelId="{41886A5F-481D-42A5-9601-4AEBA823B3BB}" type="presParOf" srcId="{4B2039BC-ABA7-4ECB-9628-0563CFE009C4}" destId="{8D791CD4-02BD-4794-82F0-F07AFF33F3D8}" srcOrd="0" destOrd="0" presId="urn:microsoft.com/office/officeart/2005/8/layout/hierarchy3"/>
    <dgm:cxn modelId="{B8E3BD4B-8C51-40B4-BEF2-11E87F18E7B4}" type="presParOf" srcId="{8D791CD4-02BD-4794-82F0-F07AFF33F3D8}" destId="{7ECD0B10-4C6C-44C8-AA6E-0B2524585446}" srcOrd="0" destOrd="0" presId="urn:microsoft.com/office/officeart/2005/8/layout/hierarchy3"/>
    <dgm:cxn modelId="{6FD27306-3890-409E-91F6-977AD9A997D8}" type="presParOf" srcId="{8D791CD4-02BD-4794-82F0-F07AFF33F3D8}" destId="{F64035AC-0D6A-48F9-9183-EE28168A9A35}" srcOrd="1" destOrd="0" presId="urn:microsoft.com/office/officeart/2005/8/layout/hierarchy3"/>
    <dgm:cxn modelId="{A3B8B91B-9475-4D3B-8EC0-C85FA03EC55F}" type="presParOf" srcId="{4B2039BC-ABA7-4ECB-9628-0563CFE009C4}" destId="{AEAB6136-3334-4CD8-A8A0-D27CC72820FC}" srcOrd="1" destOrd="0" presId="urn:microsoft.com/office/officeart/2005/8/layout/hierarchy3"/>
    <dgm:cxn modelId="{A8B61718-1069-4EA9-8F2A-92AF50846F01}" type="presParOf" srcId="{AEAB6136-3334-4CD8-A8A0-D27CC72820FC}" destId="{AA89F1E6-F043-42B7-BADE-62ABA116D903}" srcOrd="0" destOrd="0" presId="urn:microsoft.com/office/officeart/2005/8/layout/hierarchy3"/>
    <dgm:cxn modelId="{6A4ADFA7-E63C-4E6B-A9C8-8F4EC8E1AC52}" type="presParOf" srcId="{AEAB6136-3334-4CD8-A8A0-D27CC72820FC}" destId="{654F984A-0A13-4692-9FE9-443138E97BB0}" srcOrd="1" destOrd="0" presId="urn:microsoft.com/office/officeart/2005/8/layout/hierarchy3"/>
    <dgm:cxn modelId="{06D80C41-7B21-4872-B324-4D4F7A6E2AA9}" type="presParOf" srcId="{2401955B-677F-4513-9139-4CDC8989B7C1}" destId="{FBE71816-8922-48CF-A1E5-D8060868B34B}" srcOrd="1" destOrd="0" presId="urn:microsoft.com/office/officeart/2005/8/layout/hierarchy3"/>
    <dgm:cxn modelId="{42C0A0B8-022F-4322-B6E8-0F49BA80F752}" type="presParOf" srcId="{FBE71816-8922-48CF-A1E5-D8060868B34B}" destId="{B21A8E5E-4A81-4703-9F22-3D42785A0572}" srcOrd="0" destOrd="0" presId="urn:microsoft.com/office/officeart/2005/8/layout/hierarchy3"/>
    <dgm:cxn modelId="{EC5C51DB-2691-4248-A075-ABF62E6F6D54}" type="presParOf" srcId="{B21A8E5E-4A81-4703-9F22-3D42785A0572}" destId="{166D73A2-1113-43EC-A865-B8458202AD5A}" srcOrd="0" destOrd="0" presId="urn:microsoft.com/office/officeart/2005/8/layout/hierarchy3"/>
    <dgm:cxn modelId="{E2F6B6BA-9F9D-4D9D-AB07-0C7176ECF935}" type="presParOf" srcId="{B21A8E5E-4A81-4703-9F22-3D42785A0572}" destId="{6479D504-E3AB-4B6B-B308-C5E475E6C7FC}" srcOrd="1" destOrd="0" presId="urn:microsoft.com/office/officeart/2005/8/layout/hierarchy3"/>
    <dgm:cxn modelId="{A531821D-120C-4685-81D5-27126E2DE71E}" type="presParOf" srcId="{FBE71816-8922-48CF-A1E5-D8060868B34B}" destId="{C5AD9C55-E3E9-47A8-A01B-600CD303AB82}" srcOrd="1" destOrd="0" presId="urn:microsoft.com/office/officeart/2005/8/layout/hierarchy3"/>
    <dgm:cxn modelId="{9AB3322C-3342-47CB-B6BB-04092B969E4C}" type="presParOf" srcId="{C5AD9C55-E3E9-47A8-A01B-600CD303AB82}" destId="{8FF4B6E1-35D2-40F2-8D08-275F0A980EBB}" srcOrd="0" destOrd="0" presId="urn:microsoft.com/office/officeart/2005/8/layout/hierarchy3"/>
    <dgm:cxn modelId="{454BD878-4E75-4029-BB04-41596B100BE2}" type="presParOf" srcId="{C5AD9C55-E3E9-47A8-A01B-600CD303AB82}" destId="{83E53C11-F491-45FB-9749-5C9124706D9F}" srcOrd="1" destOrd="0" presId="urn:microsoft.com/office/officeart/2005/8/layout/hierarchy3"/>
    <dgm:cxn modelId="{34D0EBE6-B00D-498B-B486-529E5EDCA0AE}" type="presParOf" srcId="{C5AD9C55-E3E9-47A8-A01B-600CD303AB82}" destId="{14DB4313-D1D5-47A0-AD3C-D21864ED97B1}" srcOrd="2" destOrd="0" presId="urn:microsoft.com/office/officeart/2005/8/layout/hierarchy3"/>
    <dgm:cxn modelId="{C7E2AAE6-C4BE-4EB2-85BF-9BD434926DBA}" type="presParOf" srcId="{C5AD9C55-E3E9-47A8-A01B-600CD303AB82}" destId="{A52F9820-AE47-4B0D-A118-47713E8707C3}" srcOrd="3" destOrd="0" presId="urn:microsoft.com/office/officeart/2005/8/layout/hierarchy3"/>
    <dgm:cxn modelId="{5B1796E2-FA8F-4F43-8115-46D94652B248}" type="presParOf" srcId="{C5AD9C55-E3E9-47A8-A01B-600CD303AB82}" destId="{68F293F1-F3D7-465A-A1E8-A49F0DE8733F}" srcOrd="4" destOrd="0" presId="urn:microsoft.com/office/officeart/2005/8/layout/hierarchy3"/>
    <dgm:cxn modelId="{69D06B47-4B1F-45D3-803A-2AD32E2F1F4A}" type="presParOf" srcId="{C5AD9C55-E3E9-47A8-A01B-600CD303AB82}" destId="{4E5491AE-4DBD-439A-AED4-93CEEB7EA2D5}"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C2A185-036A-4241-968E-4F44BAA5D911}" type="doc">
      <dgm:prSet loTypeId="urn:microsoft.com/office/officeart/2005/8/layout/hierarchy3" loCatId="hierarchy" qsTypeId="urn:microsoft.com/office/officeart/2005/8/quickstyle/simple1" qsCatId="simple" csTypeId="urn:microsoft.com/office/officeart/2005/8/colors/colorful2" csCatId="colorful" phldr="1"/>
      <dgm:spPr/>
      <dgm:t>
        <a:bodyPr/>
        <a:lstStyle/>
        <a:p>
          <a:endParaRPr lang="es-EC"/>
        </a:p>
      </dgm:t>
    </dgm:pt>
    <dgm:pt modelId="{23488A7A-0944-4378-B7E5-6BCD3B35B5DD}">
      <dgm:prSet phldrT="[Texto]"/>
      <dgm:spPr/>
      <dgm:t>
        <a:bodyPr/>
        <a:lstStyle/>
        <a:p>
          <a:r>
            <a:rPr lang="es-EC" dirty="0" smtClean="0"/>
            <a:t>Logística externa </a:t>
          </a:r>
          <a:endParaRPr lang="es-EC" dirty="0"/>
        </a:p>
      </dgm:t>
    </dgm:pt>
    <dgm:pt modelId="{9F8FABA5-BD58-4D19-AACB-E7BC13AD11E7}" type="parTrans" cxnId="{5484DEAF-14C5-434F-B2C4-1DB7D5D26188}">
      <dgm:prSet/>
      <dgm:spPr/>
      <dgm:t>
        <a:bodyPr/>
        <a:lstStyle/>
        <a:p>
          <a:endParaRPr lang="es-EC"/>
        </a:p>
      </dgm:t>
    </dgm:pt>
    <dgm:pt modelId="{BC945CA1-1A1B-4943-8F7A-14E538DEA2A2}" type="sibTrans" cxnId="{5484DEAF-14C5-434F-B2C4-1DB7D5D26188}">
      <dgm:prSet/>
      <dgm:spPr/>
      <dgm:t>
        <a:bodyPr/>
        <a:lstStyle/>
        <a:p>
          <a:endParaRPr lang="es-EC"/>
        </a:p>
      </dgm:t>
    </dgm:pt>
    <dgm:pt modelId="{3545F73C-8C4D-4FE8-8E50-42C768580D5A}">
      <dgm:prSet phldrT="[Texto]"/>
      <dgm:spPr/>
      <dgm:t>
        <a:bodyPr/>
        <a:lstStyle/>
        <a:p>
          <a:r>
            <a:rPr lang="es-EC" dirty="0" smtClean="0"/>
            <a:t>Marketing y ventas </a:t>
          </a:r>
          <a:endParaRPr lang="es-EC" dirty="0"/>
        </a:p>
      </dgm:t>
    </dgm:pt>
    <dgm:pt modelId="{C0277917-7335-4948-B527-15F8DC4C8ED5}" type="parTrans" cxnId="{2E916A18-8C7D-4CD3-8A80-9FE2501EF904}">
      <dgm:prSet/>
      <dgm:spPr/>
      <dgm:t>
        <a:bodyPr/>
        <a:lstStyle/>
        <a:p>
          <a:endParaRPr lang="es-EC"/>
        </a:p>
      </dgm:t>
    </dgm:pt>
    <dgm:pt modelId="{A531552B-D07C-4A1F-B999-AD549996517B}" type="sibTrans" cxnId="{2E916A18-8C7D-4CD3-8A80-9FE2501EF904}">
      <dgm:prSet/>
      <dgm:spPr/>
      <dgm:t>
        <a:bodyPr/>
        <a:lstStyle/>
        <a:p>
          <a:endParaRPr lang="es-EC"/>
        </a:p>
      </dgm:t>
    </dgm:pt>
    <dgm:pt modelId="{788BC054-8F85-4AF4-8D4B-5179161EDA75}">
      <dgm:prSet phldrT="[Texto]"/>
      <dgm:spPr/>
      <dgm:t>
        <a:bodyPr/>
        <a:lstStyle/>
        <a:p>
          <a:r>
            <a:rPr lang="es-EC" dirty="0" smtClean="0"/>
            <a:t>Promoción </a:t>
          </a:r>
          <a:endParaRPr lang="es-EC" dirty="0"/>
        </a:p>
      </dgm:t>
    </dgm:pt>
    <dgm:pt modelId="{BDA96337-3254-49CB-B36B-B132EC3C9BE2}" type="parTrans" cxnId="{207100AB-449B-4D60-BCD8-C4D7F0BE3AA2}">
      <dgm:prSet/>
      <dgm:spPr/>
      <dgm:t>
        <a:bodyPr/>
        <a:lstStyle/>
        <a:p>
          <a:endParaRPr lang="es-EC"/>
        </a:p>
      </dgm:t>
    </dgm:pt>
    <dgm:pt modelId="{796F9EBB-DB92-44A3-A31B-2B5AE03CC367}" type="sibTrans" cxnId="{207100AB-449B-4D60-BCD8-C4D7F0BE3AA2}">
      <dgm:prSet/>
      <dgm:spPr/>
      <dgm:t>
        <a:bodyPr/>
        <a:lstStyle/>
        <a:p>
          <a:endParaRPr lang="es-EC"/>
        </a:p>
      </dgm:t>
    </dgm:pt>
    <dgm:pt modelId="{707C004D-66A0-4579-9D92-5EDA22F6011F}">
      <dgm:prSet phldrT="[Texto]"/>
      <dgm:spPr/>
      <dgm:t>
        <a:bodyPr/>
        <a:lstStyle/>
        <a:p>
          <a:r>
            <a:rPr lang="es-EC" dirty="0" smtClean="0"/>
            <a:t>Relaciones públicas</a:t>
          </a:r>
          <a:endParaRPr lang="es-EC" dirty="0"/>
        </a:p>
      </dgm:t>
    </dgm:pt>
    <dgm:pt modelId="{1AB2F0DA-FEFD-4B81-97F0-5E2C38A3A18A}" type="parTrans" cxnId="{5828CAC9-5BDE-40C6-A0BB-207913871273}">
      <dgm:prSet/>
      <dgm:spPr/>
      <dgm:t>
        <a:bodyPr/>
        <a:lstStyle/>
        <a:p>
          <a:endParaRPr lang="es-EC"/>
        </a:p>
      </dgm:t>
    </dgm:pt>
    <dgm:pt modelId="{438D639A-D9AF-4553-9B2A-4434EEE461CB}" type="sibTrans" cxnId="{5828CAC9-5BDE-40C6-A0BB-207913871273}">
      <dgm:prSet/>
      <dgm:spPr/>
      <dgm:t>
        <a:bodyPr/>
        <a:lstStyle/>
        <a:p>
          <a:endParaRPr lang="es-EC"/>
        </a:p>
      </dgm:t>
    </dgm:pt>
    <dgm:pt modelId="{84C135A7-D21C-4C92-BB47-3035FFD45639}">
      <dgm:prSet phldrT="[Texto]"/>
      <dgm:spPr/>
      <dgm:t>
        <a:bodyPr/>
        <a:lstStyle/>
        <a:p>
          <a:r>
            <a:rPr lang="es-EC" dirty="0" smtClean="0"/>
            <a:t>Venta directa </a:t>
          </a:r>
          <a:endParaRPr lang="es-EC" dirty="0"/>
        </a:p>
      </dgm:t>
    </dgm:pt>
    <dgm:pt modelId="{77B73A36-5461-4450-B5C3-0E6510B65ED4}" type="parTrans" cxnId="{22FBE592-21AE-4841-B058-51B8154DDDDC}">
      <dgm:prSet/>
      <dgm:spPr/>
      <dgm:t>
        <a:bodyPr/>
        <a:lstStyle/>
        <a:p>
          <a:endParaRPr lang="es-EC"/>
        </a:p>
      </dgm:t>
    </dgm:pt>
    <dgm:pt modelId="{E97DF283-8C46-4C29-8A2F-F47B15C8FA88}" type="sibTrans" cxnId="{22FBE592-21AE-4841-B058-51B8154DDDDC}">
      <dgm:prSet/>
      <dgm:spPr/>
      <dgm:t>
        <a:bodyPr/>
        <a:lstStyle/>
        <a:p>
          <a:endParaRPr lang="es-EC"/>
        </a:p>
      </dgm:t>
    </dgm:pt>
    <dgm:pt modelId="{A9A15BAC-2AFE-47BB-A2CD-325CF41D71E3}">
      <dgm:prSet phldrT="[Texto]"/>
      <dgm:spPr/>
      <dgm:t>
        <a:bodyPr/>
        <a:lstStyle/>
        <a:p>
          <a:r>
            <a:rPr lang="es-EC" b="0" dirty="0" smtClean="0"/>
            <a:t>Canales de distribución</a:t>
          </a:r>
          <a:endParaRPr lang="es-EC" b="0" dirty="0"/>
        </a:p>
      </dgm:t>
    </dgm:pt>
    <dgm:pt modelId="{242E8D6A-8A68-4BE9-A5DC-BBD5FF5AB73A}" type="parTrans" cxnId="{1A4880C1-6438-44F4-ADC0-81B724921017}">
      <dgm:prSet/>
      <dgm:spPr/>
      <dgm:t>
        <a:bodyPr/>
        <a:lstStyle/>
        <a:p>
          <a:endParaRPr lang="es-EC"/>
        </a:p>
      </dgm:t>
    </dgm:pt>
    <dgm:pt modelId="{2CC88C0F-80B9-46FB-9BF8-C06468901421}" type="sibTrans" cxnId="{1A4880C1-6438-44F4-ADC0-81B724921017}">
      <dgm:prSet/>
      <dgm:spPr/>
      <dgm:t>
        <a:bodyPr/>
        <a:lstStyle/>
        <a:p>
          <a:endParaRPr lang="es-EC"/>
        </a:p>
      </dgm:t>
    </dgm:pt>
    <dgm:pt modelId="{239ABA51-6428-4116-9EAA-04F627BAF68F}">
      <dgm:prSet phldrT="[Texto]"/>
      <dgm:spPr/>
      <dgm:t>
        <a:bodyPr/>
        <a:lstStyle/>
        <a:p>
          <a:r>
            <a:rPr lang="es-EC" b="0" dirty="0" smtClean="0"/>
            <a:t>Planificación de la distribución</a:t>
          </a:r>
          <a:endParaRPr lang="es-EC" b="0" dirty="0"/>
        </a:p>
      </dgm:t>
    </dgm:pt>
    <dgm:pt modelId="{3792B668-DA4C-4B6E-8868-F4FBE91C3DCF}" type="parTrans" cxnId="{E28B8332-79A7-464F-B6CF-9DCE3AD1043F}">
      <dgm:prSet/>
      <dgm:spPr/>
      <dgm:t>
        <a:bodyPr/>
        <a:lstStyle/>
        <a:p>
          <a:endParaRPr lang="es-EC"/>
        </a:p>
      </dgm:t>
    </dgm:pt>
    <dgm:pt modelId="{840609FF-64BA-4F0B-8389-8531977183DF}" type="sibTrans" cxnId="{E28B8332-79A7-464F-B6CF-9DCE3AD1043F}">
      <dgm:prSet/>
      <dgm:spPr/>
      <dgm:t>
        <a:bodyPr/>
        <a:lstStyle/>
        <a:p>
          <a:endParaRPr lang="es-EC"/>
        </a:p>
      </dgm:t>
    </dgm:pt>
    <dgm:pt modelId="{CF69E8A1-F279-43E4-A51B-E46CFFCEF4FD}">
      <dgm:prSet phldrT="[Texto]"/>
      <dgm:spPr/>
      <dgm:t>
        <a:bodyPr/>
        <a:lstStyle/>
        <a:p>
          <a:r>
            <a:rPr lang="es-EC" dirty="0" smtClean="0"/>
            <a:t>Servicios </a:t>
          </a:r>
          <a:endParaRPr lang="es-EC" dirty="0"/>
        </a:p>
      </dgm:t>
    </dgm:pt>
    <dgm:pt modelId="{FFDF31BE-B60A-4A70-82B1-944752C94EFC}" type="parTrans" cxnId="{EB59BBFC-FEF7-45F4-89ED-14E1411A6DA8}">
      <dgm:prSet/>
      <dgm:spPr/>
      <dgm:t>
        <a:bodyPr/>
        <a:lstStyle/>
        <a:p>
          <a:endParaRPr lang="es-EC"/>
        </a:p>
      </dgm:t>
    </dgm:pt>
    <dgm:pt modelId="{B0EBC04A-E48E-42EA-A9C0-DC11BBEE4A4B}" type="sibTrans" cxnId="{EB59BBFC-FEF7-45F4-89ED-14E1411A6DA8}">
      <dgm:prSet/>
      <dgm:spPr/>
      <dgm:t>
        <a:bodyPr/>
        <a:lstStyle/>
        <a:p>
          <a:endParaRPr lang="es-EC"/>
        </a:p>
      </dgm:t>
    </dgm:pt>
    <dgm:pt modelId="{7D388203-AA9D-4288-AA52-6C79D3C46582}">
      <dgm:prSet phldrT="[Texto]"/>
      <dgm:spPr/>
      <dgm:t>
        <a:bodyPr/>
        <a:lstStyle/>
        <a:p>
          <a:r>
            <a:rPr lang="es-EC" dirty="0" smtClean="0"/>
            <a:t>Instalación </a:t>
          </a:r>
          <a:endParaRPr lang="es-EC" dirty="0"/>
        </a:p>
      </dgm:t>
    </dgm:pt>
    <dgm:pt modelId="{D53DBBC4-4454-4CF4-A326-0E9E5635396B}" type="parTrans" cxnId="{7A4B111F-E0CC-486E-B2B1-389395E9C4FC}">
      <dgm:prSet/>
      <dgm:spPr/>
      <dgm:t>
        <a:bodyPr/>
        <a:lstStyle/>
        <a:p>
          <a:endParaRPr lang="es-EC"/>
        </a:p>
      </dgm:t>
    </dgm:pt>
    <dgm:pt modelId="{7E3E9DAE-FEA3-48F1-A1F5-DDA2813D7807}" type="sibTrans" cxnId="{7A4B111F-E0CC-486E-B2B1-389395E9C4FC}">
      <dgm:prSet/>
      <dgm:spPr/>
      <dgm:t>
        <a:bodyPr/>
        <a:lstStyle/>
        <a:p>
          <a:endParaRPr lang="es-EC"/>
        </a:p>
      </dgm:t>
    </dgm:pt>
    <dgm:pt modelId="{24F1B4A5-D657-470D-9188-DD0583EDA3FC}">
      <dgm:prSet phldrT="[Texto]"/>
      <dgm:spPr/>
      <dgm:t>
        <a:bodyPr/>
        <a:lstStyle/>
        <a:p>
          <a:r>
            <a:rPr lang="es-EC" dirty="0" smtClean="0"/>
            <a:t>Aprovisionamiento o compras</a:t>
          </a:r>
          <a:endParaRPr lang="es-EC" dirty="0"/>
        </a:p>
      </dgm:t>
    </dgm:pt>
    <dgm:pt modelId="{50AE4DFD-50DB-4858-A422-3872ED8494FD}" type="parTrans" cxnId="{5D90C423-E294-472C-8B6C-3CD84A8C3864}">
      <dgm:prSet/>
      <dgm:spPr/>
      <dgm:t>
        <a:bodyPr/>
        <a:lstStyle/>
        <a:p>
          <a:endParaRPr lang="es-EC"/>
        </a:p>
      </dgm:t>
    </dgm:pt>
    <dgm:pt modelId="{046BEB42-0FAC-4661-8B9A-BA617615DA5F}" type="sibTrans" cxnId="{5D90C423-E294-472C-8B6C-3CD84A8C3864}">
      <dgm:prSet/>
      <dgm:spPr/>
      <dgm:t>
        <a:bodyPr/>
        <a:lstStyle/>
        <a:p>
          <a:endParaRPr lang="es-EC"/>
        </a:p>
      </dgm:t>
    </dgm:pt>
    <dgm:pt modelId="{56727DFD-A295-45BB-AB0F-21CE224E5DCF}">
      <dgm:prSet phldrT="[Texto]"/>
      <dgm:spPr/>
      <dgm:t>
        <a:bodyPr/>
        <a:lstStyle/>
        <a:p>
          <a:r>
            <a:rPr lang="es-EC" dirty="0" smtClean="0"/>
            <a:t>Cañas de bambú</a:t>
          </a:r>
          <a:endParaRPr lang="es-EC" dirty="0"/>
        </a:p>
      </dgm:t>
    </dgm:pt>
    <dgm:pt modelId="{1BB73F3D-EAF1-44C6-889F-D4694F17F362}" type="parTrans" cxnId="{060FD208-7549-4F60-BFC1-0D60E3F94A6B}">
      <dgm:prSet/>
      <dgm:spPr/>
      <dgm:t>
        <a:bodyPr/>
        <a:lstStyle/>
        <a:p>
          <a:endParaRPr lang="es-EC"/>
        </a:p>
      </dgm:t>
    </dgm:pt>
    <dgm:pt modelId="{D5676E83-B7D9-4318-9FFD-5C93FF0CB3E3}" type="sibTrans" cxnId="{060FD208-7549-4F60-BFC1-0D60E3F94A6B}">
      <dgm:prSet/>
      <dgm:spPr/>
      <dgm:t>
        <a:bodyPr/>
        <a:lstStyle/>
        <a:p>
          <a:endParaRPr lang="es-EC"/>
        </a:p>
      </dgm:t>
    </dgm:pt>
    <dgm:pt modelId="{D7E0A1B3-2D22-4A3C-96E1-6E8220035193}">
      <dgm:prSet phldrT="[Texto]"/>
      <dgm:spPr/>
      <dgm:t>
        <a:bodyPr/>
        <a:lstStyle/>
        <a:p>
          <a:r>
            <a:rPr lang="es-EC" dirty="0" smtClean="0"/>
            <a:t>Adhesivo EPI</a:t>
          </a:r>
        </a:p>
      </dgm:t>
    </dgm:pt>
    <dgm:pt modelId="{843B146D-C168-46CE-A2E0-848869FEA520}" type="parTrans" cxnId="{188FC7DA-5101-4CB2-999B-E9779BEA0798}">
      <dgm:prSet/>
      <dgm:spPr/>
      <dgm:t>
        <a:bodyPr/>
        <a:lstStyle/>
        <a:p>
          <a:endParaRPr lang="es-EC"/>
        </a:p>
      </dgm:t>
    </dgm:pt>
    <dgm:pt modelId="{B461319B-2AE0-4731-911D-DF76D2C2A1CE}" type="sibTrans" cxnId="{188FC7DA-5101-4CB2-999B-E9779BEA0798}">
      <dgm:prSet/>
      <dgm:spPr/>
      <dgm:t>
        <a:bodyPr/>
        <a:lstStyle/>
        <a:p>
          <a:endParaRPr lang="es-EC"/>
        </a:p>
      </dgm:t>
    </dgm:pt>
    <dgm:pt modelId="{606400AC-178D-47E7-82D5-31639DB76A6B}">
      <dgm:prSet phldrT="[Texto]"/>
      <dgm:spPr/>
      <dgm:t>
        <a:bodyPr/>
        <a:lstStyle/>
        <a:p>
          <a:r>
            <a:rPr lang="es-EC" dirty="0" smtClean="0"/>
            <a:t>Laca </a:t>
          </a:r>
        </a:p>
      </dgm:t>
    </dgm:pt>
    <dgm:pt modelId="{50833277-EE20-4C20-8EB5-ECA04CF9BCE7}" type="parTrans" cxnId="{E6D3127A-D4D5-44B3-9479-3F86F1F69734}">
      <dgm:prSet/>
      <dgm:spPr/>
      <dgm:t>
        <a:bodyPr/>
        <a:lstStyle/>
        <a:p>
          <a:endParaRPr lang="es-EC"/>
        </a:p>
      </dgm:t>
    </dgm:pt>
    <dgm:pt modelId="{38DC907B-D630-47E8-9848-2DB44CC7138B}" type="sibTrans" cxnId="{E6D3127A-D4D5-44B3-9479-3F86F1F69734}">
      <dgm:prSet/>
      <dgm:spPr/>
      <dgm:t>
        <a:bodyPr/>
        <a:lstStyle/>
        <a:p>
          <a:endParaRPr lang="es-EC"/>
        </a:p>
      </dgm:t>
    </dgm:pt>
    <dgm:pt modelId="{2401955B-677F-4513-9139-4CDC8989B7C1}" type="pres">
      <dgm:prSet presAssocID="{77C2A185-036A-4241-968E-4F44BAA5D911}" presName="diagram" presStyleCnt="0">
        <dgm:presLayoutVars>
          <dgm:chPref val="1"/>
          <dgm:dir/>
          <dgm:animOne val="branch"/>
          <dgm:animLvl val="lvl"/>
          <dgm:resizeHandles/>
        </dgm:presLayoutVars>
      </dgm:prSet>
      <dgm:spPr/>
      <dgm:t>
        <a:bodyPr/>
        <a:lstStyle/>
        <a:p>
          <a:endParaRPr lang="es-EC"/>
        </a:p>
      </dgm:t>
    </dgm:pt>
    <dgm:pt modelId="{4B2039BC-ABA7-4ECB-9628-0563CFE009C4}" type="pres">
      <dgm:prSet presAssocID="{23488A7A-0944-4378-B7E5-6BCD3B35B5DD}" presName="root" presStyleCnt="0"/>
      <dgm:spPr/>
      <dgm:t>
        <a:bodyPr/>
        <a:lstStyle/>
        <a:p>
          <a:endParaRPr lang="es-EC"/>
        </a:p>
      </dgm:t>
    </dgm:pt>
    <dgm:pt modelId="{8D791CD4-02BD-4794-82F0-F07AFF33F3D8}" type="pres">
      <dgm:prSet presAssocID="{23488A7A-0944-4378-B7E5-6BCD3B35B5DD}" presName="rootComposite" presStyleCnt="0"/>
      <dgm:spPr/>
      <dgm:t>
        <a:bodyPr/>
        <a:lstStyle/>
        <a:p>
          <a:endParaRPr lang="es-EC"/>
        </a:p>
      </dgm:t>
    </dgm:pt>
    <dgm:pt modelId="{7ECD0B10-4C6C-44C8-AA6E-0B2524585446}" type="pres">
      <dgm:prSet presAssocID="{23488A7A-0944-4378-B7E5-6BCD3B35B5DD}" presName="rootText" presStyleLbl="node1" presStyleIdx="0" presStyleCnt="4" custLinFactNeighborX="-30350" custLinFactNeighborY="-42"/>
      <dgm:spPr/>
      <dgm:t>
        <a:bodyPr/>
        <a:lstStyle/>
        <a:p>
          <a:endParaRPr lang="es-EC"/>
        </a:p>
      </dgm:t>
    </dgm:pt>
    <dgm:pt modelId="{F64035AC-0D6A-48F9-9183-EE28168A9A35}" type="pres">
      <dgm:prSet presAssocID="{23488A7A-0944-4378-B7E5-6BCD3B35B5DD}" presName="rootConnector" presStyleLbl="node1" presStyleIdx="0" presStyleCnt="4"/>
      <dgm:spPr/>
      <dgm:t>
        <a:bodyPr/>
        <a:lstStyle/>
        <a:p>
          <a:endParaRPr lang="es-EC"/>
        </a:p>
      </dgm:t>
    </dgm:pt>
    <dgm:pt modelId="{AEAB6136-3334-4CD8-A8A0-D27CC72820FC}" type="pres">
      <dgm:prSet presAssocID="{23488A7A-0944-4378-B7E5-6BCD3B35B5DD}" presName="childShape" presStyleCnt="0"/>
      <dgm:spPr/>
      <dgm:t>
        <a:bodyPr/>
        <a:lstStyle/>
        <a:p>
          <a:endParaRPr lang="es-EC"/>
        </a:p>
      </dgm:t>
    </dgm:pt>
    <dgm:pt modelId="{139036B7-3EFA-4EE7-BB3A-26F675506910}" type="pres">
      <dgm:prSet presAssocID="{242E8D6A-8A68-4BE9-A5DC-BBD5FF5AB73A}" presName="Name13" presStyleLbl="parChTrans1D2" presStyleIdx="0" presStyleCnt="9"/>
      <dgm:spPr/>
      <dgm:t>
        <a:bodyPr/>
        <a:lstStyle/>
        <a:p>
          <a:endParaRPr lang="es-EC"/>
        </a:p>
      </dgm:t>
    </dgm:pt>
    <dgm:pt modelId="{E161932D-4C12-4170-A063-6285A250AFA4}" type="pres">
      <dgm:prSet presAssocID="{A9A15BAC-2AFE-47BB-A2CD-325CF41D71E3}" presName="childText" presStyleLbl="bgAcc1" presStyleIdx="0" presStyleCnt="9" custLinFactNeighborX="6456" custLinFactNeighborY="6478">
        <dgm:presLayoutVars>
          <dgm:bulletEnabled val="1"/>
        </dgm:presLayoutVars>
      </dgm:prSet>
      <dgm:spPr/>
      <dgm:t>
        <a:bodyPr/>
        <a:lstStyle/>
        <a:p>
          <a:endParaRPr lang="es-EC"/>
        </a:p>
      </dgm:t>
    </dgm:pt>
    <dgm:pt modelId="{E7A84B67-D904-49C7-8163-8421DF356050}" type="pres">
      <dgm:prSet presAssocID="{3792B668-DA4C-4B6E-8868-F4FBE91C3DCF}" presName="Name13" presStyleLbl="parChTrans1D2" presStyleIdx="1" presStyleCnt="9"/>
      <dgm:spPr/>
      <dgm:t>
        <a:bodyPr/>
        <a:lstStyle/>
        <a:p>
          <a:endParaRPr lang="es-EC"/>
        </a:p>
      </dgm:t>
    </dgm:pt>
    <dgm:pt modelId="{A97D14FE-E8B2-4C23-9E50-40ACB44AC7F5}" type="pres">
      <dgm:prSet presAssocID="{239ABA51-6428-4116-9EAA-04F627BAF68F}" presName="childText" presStyleLbl="bgAcc1" presStyleIdx="1" presStyleCnt="9" custLinFactNeighborX="6456" custLinFactNeighborY="13256">
        <dgm:presLayoutVars>
          <dgm:bulletEnabled val="1"/>
        </dgm:presLayoutVars>
      </dgm:prSet>
      <dgm:spPr/>
      <dgm:t>
        <a:bodyPr/>
        <a:lstStyle/>
        <a:p>
          <a:endParaRPr lang="es-EC"/>
        </a:p>
      </dgm:t>
    </dgm:pt>
    <dgm:pt modelId="{FBE71816-8922-48CF-A1E5-D8060868B34B}" type="pres">
      <dgm:prSet presAssocID="{3545F73C-8C4D-4FE8-8E50-42C768580D5A}" presName="root" presStyleCnt="0"/>
      <dgm:spPr/>
      <dgm:t>
        <a:bodyPr/>
        <a:lstStyle/>
        <a:p>
          <a:endParaRPr lang="es-EC"/>
        </a:p>
      </dgm:t>
    </dgm:pt>
    <dgm:pt modelId="{B21A8E5E-4A81-4703-9F22-3D42785A0572}" type="pres">
      <dgm:prSet presAssocID="{3545F73C-8C4D-4FE8-8E50-42C768580D5A}" presName="rootComposite" presStyleCnt="0"/>
      <dgm:spPr/>
      <dgm:t>
        <a:bodyPr/>
        <a:lstStyle/>
        <a:p>
          <a:endParaRPr lang="es-EC"/>
        </a:p>
      </dgm:t>
    </dgm:pt>
    <dgm:pt modelId="{166D73A2-1113-43EC-A865-B8458202AD5A}" type="pres">
      <dgm:prSet presAssocID="{3545F73C-8C4D-4FE8-8E50-42C768580D5A}" presName="rootText" presStyleLbl="node1" presStyleIdx="1" presStyleCnt="4" custLinFactNeighborX="11668" custLinFactNeighborY="4004"/>
      <dgm:spPr/>
      <dgm:t>
        <a:bodyPr/>
        <a:lstStyle/>
        <a:p>
          <a:endParaRPr lang="es-EC"/>
        </a:p>
      </dgm:t>
    </dgm:pt>
    <dgm:pt modelId="{6479D504-E3AB-4B6B-B308-C5E475E6C7FC}" type="pres">
      <dgm:prSet presAssocID="{3545F73C-8C4D-4FE8-8E50-42C768580D5A}" presName="rootConnector" presStyleLbl="node1" presStyleIdx="1" presStyleCnt="4"/>
      <dgm:spPr/>
      <dgm:t>
        <a:bodyPr/>
        <a:lstStyle/>
        <a:p>
          <a:endParaRPr lang="es-EC"/>
        </a:p>
      </dgm:t>
    </dgm:pt>
    <dgm:pt modelId="{C5AD9C55-E3E9-47A8-A01B-600CD303AB82}" type="pres">
      <dgm:prSet presAssocID="{3545F73C-8C4D-4FE8-8E50-42C768580D5A}" presName="childShape" presStyleCnt="0"/>
      <dgm:spPr/>
      <dgm:t>
        <a:bodyPr/>
        <a:lstStyle/>
        <a:p>
          <a:endParaRPr lang="es-EC"/>
        </a:p>
      </dgm:t>
    </dgm:pt>
    <dgm:pt modelId="{8FF4B6E1-35D2-40F2-8D08-275F0A980EBB}" type="pres">
      <dgm:prSet presAssocID="{1AB2F0DA-FEFD-4B81-97F0-5E2C38A3A18A}" presName="Name13" presStyleLbl="parChTrans1D2" presStyleIdx="2" presStyleCnt="9"/>
      <dgm:spPr/>
      <dgm:t>
        <a:bodyPr/>
        <a:lstStyle/>
        <a:p>
          <a:endParaRPr lang="es-EC"/>
        </a:p>
      </dgm:t>
    </dgm:pt>
    <dgm:pt modelId="{83E53C11-F491-45FB-9749-5C9124706D9F}" type="pres">
      <dgm:prSet presAssocID="{707C004D-66A0-4579-9D92-5EDA22F6011F}" presName="childText" presStyleLbl="bgAcc1" presStyleIdx="2" presStyleCnt="9" custLinFactNeighborX="12349" custLinFactNeighborY="-2627">
        <dgm:presLayoutVars>
          <dgm:bulletEnabled val="1"/>
        </dgm:presLayoutVars>
      </dgm:prSet>
      <dgm:spPr/>
      <dgm:t>
        <a:bodyPr/>
        <a:lstStyle/>
        <a:p>
          <a:endParaRPr lang="es-EC"/>
        </a:p>
      </dgm:t>
    </dgm:pt>
    <dgm:pt modelId="{14DB4313-D1D5-47A0-AD3C-D21864ED97B1}" type="pres">
      <dgm:prSet presAssocID="{77B73A36-5461-4450-B5C3-0E6510B65ED4}" presName="Name13" presStyleLbl="parChTrans1D2" presStyleIdx="3" presStyleCnt="9"/>
      <dgm:spPr/>
      <dgm:t>
        <a:bodyPr/>
        <a:lstStyle/>
        <a:p>
          <a:endParaRPr lang="es-EC"/>
        </a:p>
      </dgm:t>
    </dgm:pt>
    <dgm:pt modelId="{A52F9820-AE47-4B0D-A118-47713E8707C3}" type="pres">
      <dgm:prSet presAssocID="{84C135A7-D21C-4C92-BB47-3035FFD45639}" presName="childText" presStyleLbl="bgAcc1" presStyleIdx="3" presStyleCnt="9" custLinFactNeighborX="12349" custLinFactNeighborY="-2627">
        <dgm:presLayoutVars>
          <dgm:bulletEnabled val="1"/>
        </dgm:presLayoutVars>
      </dgm:prSet>
      <dgm:spPr/>
      <dgm:t>
        <a:bodyPr/>
        <a:lstStyle/>
        <a:p>
          <a:endParaRPr lang="es-EC"/>
        </a:p>
      </dgm:t>
    </dgm:pt>
    <dgm:pt modelId="{68F293F1-F3D7-465A-A1E8-A49F0DE8733F}" type="pres">
      <dgm:prSet presAssocID="{BDA96337-3254-49CB-B36B-B132EC3C9BE2}" presName="Name13" presStyleLbl="parChTrans1D2" presStyleIdx="4" presStyleCnt="9"/>
      <dgm:spPr/>
      <dgm:t>
        <a:bodyPr/>
        <a:lstStyle/>
        <a:p>
          <a:endParaRPr lang="es-EC"/>
        </a:p>
      </dgm:t>
    </dgm:pt>
    <dgm:pt modelId="{4E5491AE-4DBD-439A-AED4-93CEEB7EA2D5}" type="pres">
      <dgm:prSet presAssocID="{788BC054-8F85-4AF4-8D4B-5179161EDA75}" presName="childText" presStyleLbl="bgAcc1" presStyleIdx="4" presStyleCnt="9" custLinFactNeighborX="12349" custLinFactNeighborY="-2627">
        <dgm:presLayoutVars>
          <dgm:bulletEnabled val="1"/>
        </dgm:presLayoutVars>
      </dgm:prSet>
      <dgm:spPr/>
      <dgm:t>
        <a:bodyPr/>
        <a:lstStyle/>
        <a:p>
          <a:endParaRPr lang="es-EC"/>
        </a:p>
      </dgm:t>
    </dgm:pt>
    <dgm:pt modelId="{0933590D-278C-4C94-B4FA-988A51848B97}" type="pres">
      <dgm:prSet presAssocID="{CF69E8A1-F279-43E4-A51B-E46CFFCEF4FD}" presName="root" presStyleCnt="0"/>
      <dgm:spPr/>
      <dgm:t>
        <a:bodyPr/>
        <a:lstStyle/>
        <a:p>
          <a:endParaRPr lang="es-EC"/>
        </a:p>
      </dgm:t>
    </dgm:pt>
    <dgm:pt modelId="{A5966212-283A-4995-A741-0938509A9EB3}" type="pres">
      <dgm:prSet presAssocID="{CF69E8A1-F279-43E4-A51B-E46CFFCEF4FD}" presName="rootComposite" presStyleCnt="0"/>
      <dgm:spPr/>
      <dgm:t>
        <a:bodyPr/>
        <a:lstStyle/>
        <a:p>
          <a:endParaRPr lang="es-EC"/>
        </a:p>
      </dgm:t>
    </dgm:pt>
    <dgm:pt modelId="{1C942B11-E8FA-4E21-95B2-9F6498021191}" type="pres">
      <dgm:prSet presAssocID="{CF69E8A1-F279-43E4-A51B-E46CFFCEF4FD}" presName="rootText" presStyleLbl="node1" presStyleIdx="2" presStyleCnt="4"/>
      <dgm:spPr/>
      <dgm:t>
        <a:bodyPr/>
        <a:lstStyle/>
        <a:p>
          <a:endParaRPr lang="es-EC"/>
        </a:p>
      </dgm:t>
    </dgm:pt>
    <dgm:pt modelId="{AAB4BC28-AEF2-42E8-9973-207B77CAED7E}" type="pres">
      <dgm:prSet presAssocID="{CF69E8A1-F279-43E4-A51B-E46CFFCEF4FD}" presName="rootConnector" presStyleLbl="node1" presStyleIdx="2" presStyleCnt="4"/>
      <dgm:spPr/>
      <dgm:t>
        <a:bodyPr/>
        <a:lstStyle/>
        <a:p>
          <a:endParaRPr lang="es-EC"/>
        </a:p>
      </dgm:t>
    </dgm:pt>
    <dgm:pt modelId="{C24A71FD-9F55-4733-8E77-EF96903A5685}" type="pres">
      <dgm:prSet presAssocID="{CF69E8A1-F279-43E4-A51B-E46CFFCEF4FD}" presName="childShape" presStyleCnt="0"/>
      <dgm:spPr/>
      <dgm:t>
        <a:bodyPr/>
        <a:lstStyle/>
        <a:p>
          <a:endParaRPr lang="es-EC"/>
        </a:p>
      </dgm:t>
    </dgm:pt>
    <dgm:pt modelId="{24ACFECE-5D72-45D3-AFB7-EFBC30B92D98}" type="pres">
      <dgm:prSet presAssocID="{D53DBBC4-4454-4CF4-A326-0E9E5635396B}" presName="Name13" presStyleLbl="parChTrans1D2" presStyleIdx="5" presStyleCnt="9"/>
      <dgm:spPr/>
      <dgm:t>
        <a:bodyPr/>
        <a:lstStyle/>
        <a:p>
          <a:endParaRPr lang="es-EC"/>
        </a:p>
      </dgm:t>
    </dgm:pt>
    <dgm:pt modelId="{10F85751-BB37-42C4-A74D-C514BB7925B1}" type="pres">
      <dgm:prSet presAssocID="{7D388203-AA9D-4288-AA52-6C79D3C46582}" presName="childText" presStyleLbl="bgAcc1" presStyleIdx="5" presStyleCnt="9">
        <dgm:presLayoutVars>
          <dgm:bulletEnabled val="1"/>
        </dgm:presLayoutVars>
      </dgm:prSet>
      <dgm:spPr/>
      <dgm:t>
        <a:bodyPr/>
        <a:lstStyle/>
        <a:p>
          <a:endParaRPr lang="es-EC"/>
        </a:p>
      </dgm:t>
    </dgm:pt>
    <dgm:pt modelId="{55D35EED-5A24-435C-BCDC-C4D6FF2F3A7B}" type="pres">
      <dgm:prSet presAssocID="{24F1B4A5-D657-470D-9188-DD0583EDA3FC}" presName="root" presStyleCnt="0"/>
      <dgm:spPr/>
      <dgm:t>
        <a:bodyPr/>
        <a:lstStyle/>
        <a:p>
          <a:endParaRPr lang="es-EC"/>
        </a:p>
      </dgm:t>
    </dgm:pt>
    <dgm:pt modelId="{CA6E0971-4E20-425C-9169-F192819742DD}" type="pres">
      <dgm:prSet presAssocID="{24F1B4A5-D657-470D-9188-DD0583EDA3FC}" presName="rootComposite" presStyleCnt="0"/>
      <dgm:spPr/>
      <dgm:t>
        <a:bodyPr/>
        <a:lstStyle/>
        <a:p>
          <a:endParaRPr lang="es-EC"/>
        </a:p>
      </dgm:t>
    </dgm:pt>
    <dgm:pt modelId="{F6B50DF7-B7D3-450F-8347-EC964F57B6E9}" type="pres">
      <dgm:prSet presAssocID="{24F1B4A5-D657-470D-9188-DD0583EDA3FC}" presName="rootText" presStyleLbl="node1" presStyleIdx="3" presStyleCnt="4" custScaleX="139503"/>
      <dgm:spPr/>
      <dgm:t>
        <a:bodyPr/>
        <a:lstStyle/>
        <a:p>
          <a:endParaRPr lang="es-EC"/>
        </a:p>
      </dgm:t>
    </dgm:pt>
    <dgm:pt modelId="{C934BCE6-B7D2-451C-91A8-F416131DDE25}" type="pres">
      <dgm:prSet presAssocID="{24F1B4A5-D657-470D-9188-DD0583EDA3FC}" presName="rootConnector" presStyleLbl="node1" presStyleIdx="3" presStyleCnt="4"/>
      <dgm:spPr/>
      <dgm:t>
        <a:bodyPr/>
        <a:lstStyle/>
        <a:p>
          <a:endParaRPr lang="es-EC"/>
        </a:p>
      </dgm:t>
    </dgm:pt>
    <dgm:pt modelId="{BBEA6DDB-2421-4AF0-9FF3-9D5ACC2A3EE1}" type="pres">
      <dgm:prSet presAssocID="{24F1B4A5-D657-470D-9188-DD0583EDA3FC}" presName="childShape" presStyleCnt="0"/>
      <dgm:spPr/>
      <dgm:t>
        <a:bodyPr/>
        <a:lstStyle/>
        <a:p>
          <a:endParaRPr lang="es-EC"/>
        </a:p>
      </dgm:t>
    </dgm:pt>
    <dgm:pt modelId="{F214D2F5-7926-4A53-8018-2FDADDE1C1C5}" type="pres">
      <dgm:prSet presAssocID="{1BB73F3D-EAF1-44C6-889F-D4694F17F362}" presName="Name13" presStyleLbl="parChTrans1D2" presStyleIdx="6" presStyleCnt="9"/>
      <dgm:spPr/>
      <dgm:t>
        <a:bodyPr/>
        <a:lstStyle/>
        <a:p>
          <a:endParaRPr lang="es-EC"/>
        </a:p>
      </dgm:t>
    </dgm:pt>
    <dgm:pt modelId="{A6BB1C7C-C22A-43DD-AECD-441A689C056E}" type="pres">
      <dgm:prSet presAssocID="{56727DFD-A295-45BB-AB0F-21CE224E5DCF}" presName="childText" presStyleLbl="bgAcc1" presStyleIdx="6" presStyleCnt="9">
        <dgm:presLayoutVars>
          <dgm:bulletEnabled val="1"/>
        </dgm:presLayoutVars>
      </dgm:prSet>
      <dgm:spPr/>
      <dgm:t>
        <a:bodyPr/>
        <a:lstStyle/>
        <a:p>
          <a:endParaRPr lang="es-EC"/>
        </a:p>
      </dgm:t>
    </dgm:pt>
    <dgm:pt modelId="{610A64CD-F40E-44C7-B7F0-1B8F0432B48D}" type="pres">
      <dgm:prSet presAssocID="{843B146D-C168-46CE-A2E0-848869FEA520}" presName="Name13" presStyleLbl="parChTrans1D2" presStyleIdx="7" presStyleCnt="9"/>
      <dgm:spPr/>
      <dgm:t>
        <a:bodyPr/>
        <a:lstStyle/>
        <a:p>
          <a:endParaRPr lang="es-EC"/>
        </a:p>
      </dgm:t>
    </dgm:pt>
    <dgm:pt modelId="{030233AA-90B5-4DD0-8C21-F026E71CA339}" type="pres">
      <dgm:prSet presAssocID="{D7E0A1B3-2D22-4A3C-96E1-6E8220035193}" presName="childText" presStyleLbl="bgAcc1" presStyleIdx="7" presStyleCnt="9">
        <dgm:presLayoutVars>
          <dgm:bulletEnabled val="1"/>
        </dgm:presLayoutVars>
      </dgm:prSet>
      <dgm:spPr/>
      <dgm:t>
        <a:bodyPr/>
        <a:lstStyle/>
        <a:p>
          <a:endParaRPr lang="es-EC"/>
        </a:p>
      </dgm:t>
    </dgm:pt>
    <dgm:pt modelId="{7B26E153-8BD6-4AD3-9640-F3A08E682235}" type="pres">
      <dgm:prSet presAssocID="{50833277-EE20-4C20-8EB5-ECA04CF9BCE7}" presName="Name13" presStyleLbl="parChTrans1D2" presStyleIdx="8" presStyleCnt="9"/>
      <dgm:spPr/>
      <dgm:t>
        <a:bodyPr/>
        <a:lstStyle/>
        <a:p>
          <a:endParaRPr lang="es-EC"/>
        </a:p>
      </dgm:t>
    </dgm:pt>
    <dgm:pt modelId="{D2D4790A-BA6C-4A0B-A369-1BF36505FBEE}" type="pres">
      <dgm:prSet presAssocID="{606400AC-178D-47E7-82D5-31639DB76A6B}" presName="childText" presStyleLbl="bgAcc1" presStyleIdx="8" presStyleCnt="9">
        <dgm:presLayoutVars>
          <dgm:bulletEnabled val="1"/>
        </dgm:presLayoutVars>
      </dgm:prSet>
      <dgm:spPr/>
      <dgm:t>
        <a:bodyPr/>
        <a:lstStyle/>
        <a:p>
          <a:endParaRPr lang="es-EC"/>
        </a:p>
      </dgm:t>
    </dgm:pt>
  </dgm:ptLst>
  <dgm:cxnLst>
    <dgm:cxn modelId="{4E091D13-7902-4B51-A682-57BBFCFB7B22}" type="presOf" srcId="{77B73A36-5461-4450-B5C3-0E6510B65ED4}" destId="{14DB4313-D1D5-47A0-AD3C-D21864ED97B1}" srcOrd="0" destOrd="0" presId="urn:microsoft.com/office/officeart/2005/8/layout/hierarchy3"/>
    <dgm:cxn modelId="{864227A7-9295-4EB7-9CDF-B2D7298ED14A}" type="presOf" srcId="{A9A15BAC-2AFE-47BB-A2CD-325CF41D71E3}" destId="{E161932D-4C12-4170-A063-6285A250AFA4}" srcOrd="0" destOrd="0" presId="urn:microsoft.com/office/officeart/2005/8/layout/hierarchy3"/>
    <dgm:cxn modelId="{C5323D58-A1A7-4339-B9AA-88998E274368}" type="presOf" srcId="{1AB2F0DA-FEFD-4B81-97F0-5E2C38A3A18A}" destId="{8FF4B6E1-35D2-40F2-8D08-275F0A980EBB}" srcOrd="0" destOrd="0" presId="urn:microsoft.com/office/officeart/2005/8/layout/hierarchy3"/>
    <dgm:cxn modelId="{8D6D8991-6430-46EC-9C32-2CB7275EBFFB}" type="presOf" srcId="{D53DBBC4-4454-4CF4-A326-0E9E5635396B}" destId="{24ACFECE-5D72-45D3-AFB7-EFBC30B92D98}" srcOrd="0" destOrd="0" presId="urn:microsoft.com/office/officeart/2005/8/layout/hierarchy3"/>
    <dgm:cxn modelId="{9FE5EAA8-2739-4974-BC1C-DB858025A472}" type="presOf" srcId="{3545F73C-8C4D-4FE8-8E50-42C768580D5A}" destId="{166D73A2-1113-43EC-A865-B8458202AD5A}" srcOrd="0" destOrd="0" presId="urn:microsoft.com/office/officeart/2005/8/layout/hierarchy3"/>
    <dgm:cxn modelId="{28A1F79C-DF53-4F42-9B30-06D9ABD9BBF6}" type="presOf" srcId="{3545F73C-8C4D-4FE8-8E50-42C768580D5A}" destId="{6479D504-E3AB-4B6B-B308-C5E475E6C7FC}" srcOrd="1" destOrd="0" presId="urn:microsoft.com/office/officeart/2005/8/layout/hierarchy3"/>
    <dgm:cxn modelId="{22B4E411-66D6-4D49-812A-1592F06BDE02}" type="presOf" srcId="{242E8D6A-8A68-4BE9-A5DC-BBD5FF5AB73A}" destId="{139036B7-3EFA-4EE7-BB3A-26F675506910}" srcOrd="0" destOrd="0" presId="urn:microsoft.com/office/officeart/2005/8/layout/hierarchy3"/>
    <dgm:cxn modelId="{BAC414A4-055A-4768-A2F9-3335275FEC49}" type="presOf" srcId="{50833277-EE20-4C20-8EB5-ECA04CF9BCE7}" destId="{7B26E153-8BD6-4AD3-9640-F3A08E682235}" srcOrd="0" destOrd="0" presId="urn:microsoft.com/office/officeart/2005/8/layout/hierarchy3"/>
    <dgm:cxn modelId="{96D5216C-FE25-4C48-80CC-E8F3FEA839DF}" type="presOf" srcId="{CF69E8A1-F279-43E4-A51B-E46CFFCEF4FD}" destId="{AAB4BC28-AEF2-42E8-9973-207B77CAED7E}" srcOrd="1" destOrd="0" presId="urn:microsoft.com/office/officeart/2005/8/layout/hierarchy3"/>
    <dgm:cxn modelId="{C269B44C-543B-4F3D-A5CC-9D6C6F5AFE70}" type="presOf" srcId="{24F1B4A5-D657-470D-9188-DD0583EDA3FC}" destId="{C934BCE6-B7D2-451C-91A8-F416131DDE25}" srcOrd="1" destOrd="0" presId="urn:microsoft.com/office/officeart/2005/8/layout/hierarchy3"/>
    <dgm:cxn modelId="{22FBE592-21AE-4841-B058-51B8154DDDDC}" srcId="{3545F73C-8C4D-4FE8-8E50-42C768580D5A}" destId="{84C135A7-D21C-4C92-BB47-3035FFD45639}" srcOrd="1" destOrd="0" parTransId="{77B73A36-5461-4450-B5C3-0E6510B65ED4}" sibTransId="{E97DF283-8C46-4C29-8A2F-F47B15C8FA88}"/>
    <dgm:cxn modelId="{2E916A18-8C7D-4CD3-8A80-9FE2501EF904}" srcId="{77C2A185-036A-4241-968E-4F44BAA5D911}" destId="{3545F73C-8C4D-4FE8-8E50-42C768580D5A}" srcOrd="1" destOrd="0" parTransId="{C0277917-7335-4948-B527-15F8DC4C8ED5}" sibTransId="{A531552B-D07C-4A1F-B999-AD549996517B}"/>
    <dgm:cxn modelId="{AB728F92-2D5F-4E5A-BD52-3C76A5195434}" type="presOf" srcId="{84C135A7-D21C-4C92-BB47-3035FFD45639}" destId="{A52F9820-AE47-4B0D-A118-47713E8707C3}" srcOrd="0" destOrd="0" presId="urn:microsoft.com/office/officeart/2005/8/layout/hierarchy3"/>
    <dgm:cxn modelId="{060FD208-7549-4F60-BFC1-0D60E3F94A6B}" srcId="{24F1B4A5-D657-470D-9188-DD0583EDA3FC}" destId="{56727DFD-A295-45BB-AB0F-21CE224E5DCF}" srcOrd="0" destOrd="0" parTransId="{1BB73F3D-EAF1-44C6-889F-D4694F17F362}" sibTransId="{D5676E83-B7D9-4318-9FFD-5C93FF0CB3E3}"/>
    <dgm:cxn modelId="{EC01425E-2188-4372-B3ED-EC494DBF7B96}" type="presOf" srcId="{CF69E8A1-F279-43E4-A51B-E46CFFCEF4FD}" destId="{1C942B11-E8FA-4E21-95B2-9F6498021191}" srcOrd="0" destOrd="0" presId="urn:microsoft.com/office/officeart/2005/8/layout/hierarchy3"/>
    <dgm:cxn modelId="{E6D3127A-D4D5-44B3-9479-3F86F1F69734}" srcId="{24F1B4A5-D657-470D-9188-DD0583EDA3FC}" destId="{606400AC-178D-47E7-82D5-31639DB76A6B}" srcOrd="2" destOrd="0" parTransId="{50833277-EE20-4C20-8EB5-ECA04CF9BCE7}" sibTransId="{38DC907B-D630-47E8-9848-2DB44CC7138B}"/>
    <dgm:cxn modelId="{95A8B593-AEF6-481B-8E3C-7CB3CAD295C9}" type="presOf" srcId="{56727DFD-A295-45BB-AB0F-21CE224E5DCF}" destId="{A6BB1C7C-C22A-43DD-AECD-441A689C056E}" srcOrd="0" destOrd="0" presId="urn:microsoft.com/office/officeart/2005/8/layout/hierarchy3"/>
    <dgm:cxn modelId="{2E044886-788C-4708-9A73-56B517B1897D}" type="presOf" srcId="{707C004D-66A0-4579-9D92-5EDA22F6011F}" destId="{83E53C11-F491-45FB-9749-5C9124706D9F}" srcOrd="0" destOrd="0" presId="urn:microsoft.com/office/officeart/2005/8/layout/hierarchy3"/>
    <dgm:cxn modelId="{E28B8332-79A7-464F-B6CF-9DCE3AD1043F}" srcId="{23488A7A-0944-4378-B7E5-6BCD3B35B5DD}" destId="{239ABA51-6428-4116-9EAA-04F627BAF68F}" srcOrd="1" destOrd="0" parTransId="{3792B668-DA4C-4B6E-8868-F4FBE91C3DCF}" sibTransId="{840609FF-64BA-4F0B-8389-8531977183DF}"/>
    <dgm:cxn modelId="{BC8D7E0F-C8B8-4914-A070-7E5AE31B9BA6}" type="presOf" srcId="{24F1B4A5-D657-470D-9188-DD0583EDA3FC}" destId="{F6B50DF7-B7D3-450F-8347-EC964F57B6E9}" srcOrd="0" destOrd="0" presId="urn:microsoft.com/office/officeart/2005/8/layout/hierarchy3"/>
    <dgm:cxn modelId="{5484DEAF-14C5-434F-B2C4-1DB7D5D26188}" srcId="{77C2A185-036A-4241-968E-4F44BAA5D911}" destId="{23488A7A-0944-4378-B7E5-6BCD3B35B5DD}" srcOrd="0" destOrd="0" parTransId="{9F8FABA5-BD58-4D19-AACB-E7BC13AD11E7}" sibTransId="{BC945CA1-1A1B-4943-8F7A-14E538DEA2A2}"/>
    <dgm:cxn modelId="{01285F90-788F-4B4D-9EB6-D919D4063CCD}" type="presOf" srcId="{1BB73F3D-EAF1-44C6-889F-D4694F17F362}" destId="{F214D2F5-7926-4A53-8018-2FDADDE1C1C5}" srcOrd="0" destOrd="0" presId="urn:microsoft.com/office/officeart/2005/8/layout/hierarchy3"/>
    <dgm:cxn modelId="{5D90C423-E294-472C-8B6C-3CD84A8C3864}" srcId="{77C2A185-036A-4241-968E-4F44BAA5D911}" destId="{24F1B4A5-D657-470D-9188-DD0583EDA3FC}" srcOrd="3" destOrd="0" parTransId="{50AE4DFD-50DB-4858-A422-3872ED8494FD}" sibTransId="{046BEB42-0FAC-4661-8B9A-BA617615DA5F}"/>
    <dgm:cxn modelId="{188FC7DA-5101-4CB2-999B-E9779BEA0798}" srcId="{24F1B4A5-D657-470D-9188-DD0583EDA3FC}" destId="{D7E0A1B3-2D22-4A3C-96E1-6E8220035193}" srcOrd="1" destOrd="0" parTransId="{843B146D-C168-46CE-A2E0-848869FEA520}" sibTransId="{B461319B-2AE0-4731-911D-DF76D2C2A1CE}"/>
    <dgm:cxn modelId="{B9461C9A-B34A-41F8-949E-00F2A931F40D}" type="presOf" srcId="{23488A7A-0944-4378-B7E5-6BCD3B35B5DD}" destId="{F64035AC-0D6A-48F9-9183-EE28168A9A35}" srcOrd="1" destOrd="0" presId="urn:microsoft.com/office/officeart/2005/8/layout/hierarchy3"/>
    <dgm:cxn modelId="{D3F586E1-3A65-46D9-BE14-97F240017103}" type="presOf" srcId="{3792B668-DA4C-4B6E-8868-F4FBE91C3DCF}" destId="{E7A84B67-D904-49C7-8163-8421DF356050}" srcOrd="0" destOrd="0" presId="urn:microsoft.com/office/officeart/2005/8/layout/hierarchy3"/>
    <dgm:cxn modelId="{1E498F41-5E81-4B41-8C43-79274035629F}" type="presOf" srcId="{788BC054-8F85-4AF4-8D4B-5179161EDA75}" destId="{4E5491AE-4DBD-439A-AED4-93CEEB7EA2D5}" srcOrd="0" destOrd="0" presId="urn:microsoft.com/office/officeart/2005/8/layout/hierarchy3"/>
    <dgm:cxn modelId="{7A4B111F-E0CC-486E-B2B1-389395E9C4FC}" srcId="{CF69E8A1-F279-43E4-A51B-E46CFFCEF4FD}" destId="{7D388203-AA9D-4288-AA52-6C79D3C46582}" srcOrd="0" destOrd="0" parTransId="{D53DBBC4-4454-4CF4-A326-0E9E5635396B}" sibTransId="{7E3E9DAE-FEA3-48F1-A1F5-DDA2813D7807}"/>
    <dgm:cxn modelId="{31C47F95-A5A7-4DDC-843E-3DC5411821B1}" type="presOf" srcId="{77C2A185-036A-4241-968E-4F44BAA5D911}" destId="{2401955B-677F-4513-9139-4CDC8989B7C1}" srcOrd="0" destOrd="0" presId="urn:microsoft.com/office/officeart/2005/8/layout/hierarchy3"/>
    <dgm:cxn modelId="{EB59BBFC-FEF7-45F4-89ED-14E1411A6DA8}" srcId="{77C2A185-036A-4241-968E-4F44BAA5D911}" destId="{CF69E8A1-F279-43E4-A51B-E46CFFCEF4FD}" srcOrd="2" destOrd="0" parTransId="{FFDF31BE-B60A-4A70-82B1-944752C94EFC}" sibTransId="{B0EBC04A-E48E-42EA-A9C0-DC11BBEE4A4B}"/>
    <dgm:cxn modelId="{80F8BF37-9540-4E6F-B604-25199F7A3C98}" type="presOf" srcId="{7D388203-AA9D-4288-AA52-6C79D3C46582}" destId="{10F85751-BB37-42C4-A74D-C514BB7925B1}" srcOrd="0" destOrd="0" presId="urn:microsoft.com/office/officeart/2005/8/layout/hierarchy3"/>
    <dgm:cxn modelId="{207100AB-449B-4D60-BCD8-C4D7F0BE3AA2}" srcId="{3545F73C-8C4D-4FE8-8E50-42C768580D5A}" destId="{788BC054-8F85-4AF4-8D4B-5179161EDA75}" srcOrd="2" destOrd="0" parTransId="{BDA96337-3254-49CB-B36B-B132EC3C9BE2}" sibTransId="{796F9EBB-DB92-44A3-A31B-2B5AE03CC367}"/>
    <dgm:cxn modelId="{1A4880C1-6438-44F4-ADC0-81B724921017}" srcId="{23488A7A-0944-4378-B7E5-6BCD3B35B5DD}" destId="{A9A15BAC-2AFE-47BB-A2CD-325CF41D71E3}" srcOrd="0" destOrd="0" parTransId="{242E8D6A-8A68-4BE9-A5DC-BBD5FF5AB73A}" sibTransId="{2CC88C0F-80B9-46FB-9BF8-C06468901421}"/>
    <dgm:cxn modelId="{5828CAC9-5BDE-40C6-A0BB-207913871273}" srcId="{3545F73C-8C4D-4FE8-8E50-42C768580D5A}" destId="{707C004D-66A0-4579-9D92-5EDA22F6011F}" srcOrd="0" destOrd="0" parTransId="{1AB2F0DA-FEFD-4B81-97F0-5E2C38A3A18A}" sibTransId="{438D639A-D9AF-4553-9B2A-4434EEE461CB}"/>
    <dgm:cxn modelId="{F0F2CF20-0ED2-49D2-9BE3-FF6F46C6DE21}" type="presOf" srcId="{D7E0A1B3-2D22-4A3C-96E1-6E8220035193}" destId="{030233AA-90B5-4DD0-8C21-F026E71CA339}" srcOrd="0" destOrd="0" presId="urn:microsoft.com/office/officeart/2005/8/layout/hierarchy3"/>
    <dgm:cxn modelId="{BC093D18-65FB-4784-B1B0-773CBBDA18AE}" type="presOf" srcId="{843B146D-C168-46CE-A2E0-848869FEA520}" destId="{610A64CD-F40E-44C7-B7F0-1B8F0432B48D}" srcOrd="0" destOrd="0" presId="urn:microsoft.com/office/officeart/2005/8/layout/hierarchy3"/>
    <dgm:cxn modelId="{490612CC-C1B9-4240-94E3-8D9A7B10D788}" type="presOf" srcId="{239ABA51-6428-4116-9EAA-04F627BAF68F}" destId="{A97D14FE-E8B2-4C23-9E50-40ACB44AC7F5}" srcOrd="0" destOrd="0" presId="urn:microsoft.com/office/officeart/2005/8/layout/hierarchy3"/>
    <dgm:cxn modelId="{7E9437A9-0BC1-420B-9CA8-251C614529F9}" type="presOf" srcId="{606400AC-178D-47E7-82D5-31639DB76A6B}" destId="{D2D4790A-BA6C-4A0B-A369-1BF36505FBEE}" srcOrd="0" destOrd="0" presId="urn:microsoft.com/office/officeart/2005/8/layout/hierarchy3"/>
    <dgm:cxn modelId="{7BDC5AE2-B49A-4AC1-947E-42FFEF2B2D08}" type="presOf" srcId="{BDA96337-3254-49CB-B36B-B132EC3C9BE2}" destId="{68F293F1-F3D7-465A-A1E8-A49F0DE8733F}" srcOrd="0" destOrd="0" presId="urn:microsoft.com/office/officeart/2005/8/layout/hierarchy3"/>
    <dgm:cxn modelId="{77600BDD-FF4C-4BC3-9BB5-22105B87AF15}" type="presOf" srcId="{23488A7A-0944-4378-B7E5-6BCD3B35B5DD}" destId="{7ECD0B10-4C6C-44C8-AA6E-0B2524585446}" srcOrd="0" destOrd="0" presId="urn:microsoft.com/office/officeart/2005/8/layout/hierarchy3"/>
    <dgm:cxn modelId="{79750F09-D27A-4934-B574-5EF59B3072F5}" type="presParOf" srcId="{2401955B-677F-4513-9139-4CDC8989B7C1}" destId="{4B2039BC-ABA7-4ECB-9628-0563CFE009C4}" srcOrd="0" destOrd="0" presId="urn:microsoft.com/office/officeart/2005/8/layout/hierarchy3"/>
    <dgm:cxn modelId="{2EE0C31F-8B0C-4127-8B46-BD99A019FA5E}" type="presParOf" srcId="{4B2039BC-ABA7-4ECB-9628-0563CFE009C4}" destId="{8D791CD4-02BD-4794-82F0-F07AFF33F3D8}" srcOrd="0" destOrd="0" presId="urn:microsoft.com/office/officeart/2005/8/layout/hierarchy3"/>
    <dgm:cxn modelId="{A9AD85CD-D42F-4C60-868B-926242D22B4C}" type="presParOf" srcId="{8D791CD4-02BD-4794-82F0-F07AFF33F3D8}" destId="{7ECD0B10-4C6C-44C8-AA6E-0B2524585446}" srcOrd="0" destOrd="0" presId="urn:microsoft.com/office/officeart/2005/8/layout/hierarchy3"/>
    <dgm:cxn modelId="{C3BD8148-1639-4C9D-9BFC-FE4C3ED08865}" type="presParOf" srcId="{8D791CD4-02BD-4794-82F0-F07AFF33F3D8}" destId="{F64035AC-0D6A-48F9-9183-EE28168A9A35}" srcOrd="1" destOrd="0" presId="urn:microsoft.com/office/officeart/2005/8/layout/hierarchy3"/>
    <dgm:cxn modelId="{4BC4A2FB-0484-4515-B7EF-1B15CE46C82B}" type="presParOf" srcId="{4B2039BC-ABA7-4ECB-9628-0563CFE009C4}" destId="{AEAB6136-3334-4CD8-A8A0-D27CC72820FC}" srcOrd="1" destOrd="0" presId="urn:microsoft.com/office/officeart/2005/8/layout/hierarchy3"/>
    <dgm:cxn modelId="{9A940AFE-52ED-4457-93CC-1BC2848DE381}" type="presParOf" srcId="{AEAB6136-3334-4CD8-A8A0-D27CC72820FC}" destId="{139036B7-3EFA-4EE7-BB3A-26F675506910}" srcOrd="0" destOrd="0" presId="urn:microsoft.com/office/officeart/2005/8/layout/hierarchy3"/>
    <dgm:cxn modelId="{CDB03261-4AA7-4A89-A9B4-58F9464DF289}" type="presParOf" srcId="{AEAB6136-3334-4CD8-A8A0-D27CC72820FC}" destId="{E161932D-4C12-4170-A063-6285A250AFA4}" srcOrd="1" destOrd="0" presId="urn:microsoft.com/office/officeart/2005/8/layout/hierarchy3"/>
    <dgm:cxn modelId="{2CCDF498-9427-48E5-B4D9-6C048C13AA91}" type="presParOf" srcId="{AEAB6136-3334-4CD8-A8A0-D27CC72820FC}" destId="{E7A84B67-D904-49C7-8163-8421DF356050}" srcOrd="2" destOrd="0" presId="urn:microsoft.com/office/officeart/2005/8/layout/hierarchy3"/>
    <dgm:cxn modelId="{1D9F1969-B572-4144-9012-7E2CB14800F3}" type="presParOf" srcId="{AEAB6136-3334-4CD8-A8A0-D27CC72820FC}" destId="{A97D14FE-E8B2-4C23-9E50-40ACB44AC7F5}" srcOrd="3" destOrd="0" presId="urn:microsoft.com/office/officeart/2005/8/layout/hierarchy3"/>
    <dgm:cxn modelId="{D44A0C3D-DFE6-4B69-814E-50A36EB05463}" type="presParOf" srcId="{2401955B-677F-4513-9139-4CDC8989B7C1}" destId="{FBE71816-8922-48CF-A1E5-D8060868B34B}" srcOrd="1" destOrd="0" presId="urn:microsoft.com/office/officeart/2005/8/layout/hierarchy3"/>
    <dgm:cxn modelId="{52E96C71-1F95-4B98-94EF-ED93413C3187}" type="presParOf" srcId="{FBE71816-8922-48CF-A1E5-D8060868B34B}" destId="{B21A8E5E-4A81-4703-9F22-3D42785A0572}" srcOrd="0" destOrd="0" presId="urn:microsoft.com/office/officeart/2005/8/layout/hierarchy3"/>
    <dgm:cxn modelId="{C7F97CB8-6629-44B5-B609-70FE264617A0}" type="presParOf" srcId="{B21A8E5E-4A81-4703-9F22-3D42785A0572}" destId="{166D73A2-1113-43EC-A865-B8458202AD5A}" srcOrd="0" destOrd="0" presId="urn:microsoft.com/office/officeart/2005/8/layout/hierarchy3"/>
    <dgm:cxn modelId="{BE15941D-9125-46EE-9E88-D428575F160C}" type="presParOf" srcId="{B21A8E5E-4A81-4703-9F22-3D42785A0572}" destId="{6479D504-E3AB-4B6B-B308-C5E475E6C7FC}" srcOrd="1" destOrd="0" presId="urn:microsoft.com/office/officeart/2005/8/layout/hierarchy3"/>
    <dgm:cxn modelId="{99944246-88EE-43AA-8B0F-87F40A1C2405}" type="presParOf" srcId="{FBE71816-8922-48CF-A1E5-D8060868B34B}" destId="{C5AD9C55-E3E9-47A8-A01B-600CD303AB82}" srcOrd="1" destOrd="0" presId="urn:microsoft.com/office/officeart/2005/8/layout/hierarchy3"/>
    <dgm:cxn modelId="{C6AEAC0F-6898-405A-B30B-BF9AB9B13C7E}" type="presParOf" srcId="{C5AD9C55-E3E9-47A8-A01B-600CD303AB82}" destId="{8FF4B6E1-35D2-40F2-8D08-275F0A980EBB}" srcOrd="0" destOrd="0" presId="urn:microsoft.com/office/officeart/2005/8/layout/hierarchy3"/>
    <dgm:cxn modelId="{4FAEE4D8-5CEA-4D9C-86CD-699283583523}" type="presParOf" srcId="{C5AD9C55-E3E9-47A8-A01B-600CD303AB82}" destId="{83E53C11-F491-45FB-9749-5C9124706D9F}" srcOrd="1" destOrd="0" presId="urn:microsoft.com/office/officeart/2005/8/layout/hierarchy3"/>
    <dgm:cxn modelId="{8267F1B7-0008-446E-AE7B-2A801D27F4BE}" type="presParOf" srcId="{C5AD9C55-E3E9-47A8-A01B-600CD303AB82}" destId="{14DB4313-D1D5-47A0-AD3C-D21864ED97B1}" srcOrd="2" destOrd="0" presId="urn:microsoft.com/office/officeart/2005/8/layout/hierarchy3"/>
    <dgm:cxn modelId="{E9045BD0-43ED-4404-8405-21558A250DBF}" type="presParOf" srcId="{C5AD9C55-E3E9-47A8-A01B-600CD303AB82}" destId="{A52F9820-AE47-4B0D-A118-47713E8707C3}" srcOrd="3" destOrd="0" presId="urn:microsoft.com/office/officeart/2005/8/layout/hierarchy3"/>
    <dgm:cxn modelId="{4FEC3664-9755-4FE5-82E6-F4682AA3BE1E}" type="presParOf" srcId="{C5AD9C55-E3E9-47A8-A01B-600CD303AB82}" destId="{68F293F1-F3D7-465A-A1E8-A49F0DE8733F}" srcOrd="4" destOrd="0" presId="urn:microsoft.com/office/officeart/2005/8/layout/hierarchy3"/>
    <dgm:cxn modelId="{4EC8033B-DDFA-4CE9-810F-6B289E0EE314}" type="presParOf" srcId="{C5AD9C55-E3E9-47A8-A01B-600CD303AB82}" destId="{4E5491AE-4DBD-439A-AED4-93CEEB7EA2D5}" srcOrd="5" destOrd="0" presId="urn:microsoft.com/office/officeart/2005/8/layout/hierarchy3"/>
    <dgm:cxn modelId="{855D704D-B5D5-4E8F-ADB1-3049145DEDE5}" type="presParOf" srcId="{2401955B-677F-4513-9139-4CDC8989B7C1}" destId="{0933590D-278C-4C94-B4FA-988A51848B97}" srcOrd="2" destOrd="0" presId="urn:microsoft.com/office/officeart/2005/8/layout/hierarchy3"/>
    <dgm:cxn modelId="{960734CD-5049-4A8A-8BEB-D7577CB47FEC}" type="presParOf" srcId="{0933590D-278C-4C94-B4FA-988A51848B97}" destId="{A5966212-283A-4995-A741-0938509A9EB3}" srcOrd="0" destOrd="0" presId="urn:microsoft.com/office/officeart/2005/8/layout/hierarchy3"/>
    <dgm:cxn modelId="{229DDFD4-E445-4166-BC32-011EF4E9E6C5}" type="presParOf" srcId="{A5966212-283A-4995-A741-0938509A9EB3}" destId="{1C942B11-E8FA-4E21-95B2-9F6498021191}" srcOrd="0" destOrd="0" presId="urn:microsoft.com/office/officeart/2005/8/layout/hierarchy3"/>
    <dgm:cxn modelId="{723554C5-E960-4E18-A0EC-3D80A4BF6B6F}" type="presParOf" srcId="{A5966212-283A-4995-A741-0938509A9EB3}" destId="{AAB4BC28-AEF2-42E8-9973-207B77CAED7E}" srcOrd="1" destOrd="0" presId="urn:microsoft.com/office/officeart/2005/8/layout/hierarchy3"/>
    <dgm:cxn modelId="{63E048E9-30B4-489D-AF86-62E8F09860BD}" type="presParOf" srcId="{0933590D-278C-4C94-B4FA-988A51848B97}" destId="{C24A71FD-9F55-4733-8E77-EF96903A5685}" srcOrd="1" destOrd="0" presId="urn:microsoft.com/office/officeart/2005/8/layout/hierarchy3"/>
    <dgm:cxn modelId="{A4945756-C26D-4ACA-A579-145EBFC7A7C2}" type="presParOf" srcId="{C24A71FD-9F55-4733-8E77-EF96903A5685}" destId="{24ACFECE-5D72-45D3-AFB7-EFBC30B92D98}" srcOrd="0" destOrd="0" presId="urn:microsoft.com/office/officeart/2005/8/layout/hierarchy3"/>
    <dgm:cxn modelId="{133F98C3-D10F-4C1B-B8F1-03F19A3DEE74}" type="presParOf" srcId="{C24A71FD-9F55-4733-8E77-EF96903A5685}" destId="{10F85751-BB37-42C4-A74D-C514BB7925B1}" srcOrd="1" destOrd="0" presId="urn:microsoft.com/office/officeart/2005/8/layout/hierarchy3"/>
    <dgm:cxn modelId="{BFA2E412-905D-411D-A558-0B8BD8B82F00}" type="presParOf" srcId="{2401955B-677F-4513-9139-4CDC8989B7C1}" destId="{55D35EED-5A24-435C-BCDC-C4D6FF2F3A7B}" srcOrd="3" destOrd="0" presId="urn:microsoft.com/office/officeart/2005/8/layout/hierarchy3"/>
    <dgm:cxn modelId="{B7F4E5B8-6771-4112-8B76-CA45A2CBCF8D}" type="presParOf" srcId="{55D35EED-5A24-435C-BCDC-C4D6FF2F3A7B}" destId="{CA6E0971-4E20-425C-9169-F192819742DD}" srcOrd="0" destOrd="0" presId="urn:microsoft.com/office/officeart/2005/8/layout/hierarchy3"/>
    <dgm:cxn modelId="{93072E48-7DDD-43B4-A27E-1E604454CAD4}" type="presParOf" srcId="{CA6E0971-4E20-425C-9169-F192819742DD}" destId="{F6B50DF7-B7D3-450F-8347-EC964F57B6E9}" srcOrd="0" destOrd="0" presId="urn:microsoft.com/office/officeart/2005/8/layout/hierarchy3"/>
    <dgm:cxn modelId="{16EF2EE5-B829-4487-BA26-8AEF08C7D85C}" type="presParOf" srcId="{CA6E0971-4E20-425C-9169-F192819742DD}" destId="{C934BCE6-B7D2-451C-91A8-F416131DDE25}" srcOrd="1" destOrd="0" presId="urn:microsoft.com/office/officeart/2005/8/layout/hierarchy3"/>
    <dgm:cxn modelId="{38469FC6-608B-45ED-9251-489F57B24CED}" type="presParOf" srcId="{55D35EED-5A24-435C-BCDC-C4D6FF2F3A7B}" destId="{BBEA6DDB-2421-4AF0-9FF3-9D5ACC2A3EE1}" srcOrd="1" destOrd="0" presId="urn:microsoft.com/office/officeart/2005/8/layout/hierarchy3"/>
    <dgm:cxn modelId="{BCC43F8E-8808-467F-AD7E-98928EBAFC16}" type="presParOf" srcId="{BBEA6DDB-2421-4AF0-9FF3-9D5ACC2A3EE1}" destId="{F214D2F5-7926-4A53-8018-2FDADDE1C1C5}" srcOrd="0" destOrd="0" presId="urn:microsoft.com/office/officeart/2005/8/layout/hierarchy3"/>
    <dgm:cxn modelId="{BDDE9C71-A1BB-4D9A-8F10-E37F20FB08F9}" type="presParOf" srcId="{BBEA6DDB-2421-4AF0-9FF3-9D5ACC2A3EE1}" destId="{A6BB1C7C-C22A-43DD-AECD-441A689C056E}" srcOrd="1" destOrd="0" presId="urn:microsoft.com/office/officeart/2005/8/layout/hierarchy3"/>
    <dgm:cxn modelId="{1BFC634C-C9C2-41CA-9BDF-7303ED8F8550}" type="presParOf" srcId="{BBEA6DDB-2421-4AF0-9FF3-9D5ACC2A3EE1}" destId="{610A64CD-F40E-44C7-B7F0-1B8F0432B48D}" srcOrd="2" destOrd="0" presId="urn:microsoft.com/office/officeart/2005/8/layout/hierarchy3"/>
    <dgm:cxn modelId="{1D487FB1-3A49-44C9-8788-D921CA08F943}" type="presParOf" srcId="{BBEA6DDB-2421-4AF0-9FF3-9D5ACC2A3EE1}" destId="{030233AA-90B5-4DD0-8C21-F026E71CA339}" srcOrd="3" destOrd="0" presId="urn:microsoft.com/office/officeart/2005/8/layout/hierarchy3"/>
    <dgm:cxn modelId="{11085A3B-129C-476A-B9B4-67A92954BC89}" type="presParOf" srcId="{BBEA6DDB-2421-4AF0-9FF3-9D5ACC2A3EE1}" destId="{7B26E153-8BD6-4AD3-9640-F3A08E682235}" srcOrd="4" destOrd="0" presId="urn:microsoft.com/office/officeart/2005/8/layout/hierarchy3"/>
    <dgm:cxn modelId="{A97DAF41-32F3-4F28-8E4A-72ECD196F189}" type="presParOf" srcId="{BBEA6DDB-2421-4AF0-9FF3-9D5ACC2A3EE1}" destId="{D2D4790A-BA6C-4A0B-A369-1BF36505FBEE}"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C2A185-036A-4241-968E-4F44BAA5D911}"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s-EC"/>
        </a:p>
      </dgm:t>
    </dgm:pt>
    <dgm:pt modelId="{23488A7A-0944-4378-B7E5-6BCD3B35B5DD}">
      <dgm:prSet phldrT="[Texto]" custT="1"/>
      <dgm:spPr/>
      <dgm:t>
        <a:bodyPr/>
        <a:lstStyle/>
        <a:p>
          <a:r>
            <a:rPr lang="es-EC" sz="2000" dirty="0" smtClean="0"/>
            <a:t>Desarrollo tecnológico </a:t>
          </a:r>
          <a:endParaRPr lang="es-EC" sz="2000" dirty="0"/>
        </a:p>
      </dgm:t>
    </dgm:pt>
    <dgm:pt modelId="{9F8FABA5-BD58-4D19-AACB-E7BC13AD11E7}" type="parTrans" cxnId="{5484DEAF-14C5-434F-B2C4-1DB7D5D26188}">
      <dgm:prSet/>
      <dgm:spPr/>
      <dgm:t>
        <a:bodyPr/>
        <a:lstStyle/>
        <a:p>
          <a:endParaRPr lang="es-EC"/>
        </a:p>
      </dgm:t>
    </dgm:pt>
    <dgm:pt modelId="{BC945CA1-1A1B-4943-8F7A-14E538DEA2A2}" type="sibTrans" cxnId="{5484DEAF-14C5-434F-B2C4-1DB7D5D26188}">
      <dgm:prSet/>
      <dgm:spPr/>
      <dgm:t>
        <a:bodyPr/>
        <a:lstStyle/>
        <a:p>
          <a:endParaRPr lang="es-EC"/>
        </a:p>
      </dgm:t>
    </dgm:pt>
    <dgm:pt modelId="{A9A15BAC-2AFE-47BB-A2CD-325CF41D71E3}">
      <dgm:prSet phldrT="[Texto]" custT="1"/>
      <dgm:spPr/>
      <dgm:t>
        <a:bodyPr/>
        <a:lstStyle/>
        <a:p>
          <a:r>
            <a:rPr lang="es-EC" sz="1600" b="0" dirty="0" smtClean="0"/>
            <a:t>Sensor de humedad</a:t>
          </a:r>
          <a:endParaRPr lang="es-EC" sz="1600" b="0" dirty="0"/>
        </a:p>
      </dgm:t>
    </dgm:pt>
    <dgm:pt modelId="{242E8D6A-8A68-4BE9-A5DC-BBD5FF5AB73A}" type="parTrans" cxnId="{1A4880C1-6438-44F4-ADC0-81B724921017}">
      <dgm:prSet/>
      <dgm:spPr/>
      <dgm:t>
        <a:bodyPr/>
        <a:lstStyle/>
        <a:p>
          <a:endParaRPr lang="es-EC"/>
        </a:p>
      </dgm:t>
    </dgm:pt>
    <dgm:pt modelId="{2CC88C0F-80B9-46FB-9BF8-C06468901421}" type="sibTrans" cxnId="{1A4880C1-6438-44F4-ADC0-81B724921017}">
      <dgm:prSet/>
      <dgm:spPr/>
      <dgm:t>
        <a:bodyPr/>
        <a:lstStyle/>
        <a:p>
          <a:endParaRPr lang="es-EC"/>
        </a:p>
      </dgm:t>
    </dgm:pt>
    <dgm:pt modelId="{8C161E41-7EED-4B75-BC37-0C20C2C15386}">
      <dgm:prSet phldrT="[Texto]"/>
      <dgm:spPr>
        <a:blipFill rotWithShape="0">
          <a:blip xmlns:r="http://schemas.openxmlformats.org/officeDocument/2006/relationships" r:embed="rId1"/>
          <a:stretch>
            <a:fillRect/>
          </a:stretch>
        </a:blipFill>
      </dgm:spPr>
      <dgm:t>
        <a:bodyPr/>
        <a:lstStyle/>
        <a:p>
          <a:endParaRPr lang="es-EC" b="0" dirty="0"/>
        </a:p>
      </dgm:t>
    </dgm:pt>
    <dgm:pt modelId="{9BB41E49-6F20-4928-877B-E331510DEAED}" type="sibTrans" cxnId="{04A20B37-A62B-497C-9CED-F162BF1D290D}">
      <dgm:prSet/>
      <dgm:spPr/>
      <dgm:t>
        <a:bodyPr/>
        <a:lstStyle/>
        <a:p>
          <a:endParaRPr lang="es-EC"/>
        </a:p>
      </dgm:t>
    </dgm:pt>
    <dgm:pt modelId="{837C0C4D-C1B0-4F91-A11B-05D2927521DD}" type="parTrans" cxnId="{04A20B37-A62B-497C-9CED-F162BF1D290D}">
      <dgm:prSet/>
      <dgm:spPr/>
      <dgm:t>
        <a:bodyPr/>
        <a:lstStyle/>
        <a:p>
          <a:endParaRPr lang="es-EC"/>
        </a:p>
      </dgm:t>
    </dgm:pt>
    <dgm:pt modelId="{239ABA51-6428-4116-9EAA-04F627BAF68F}">
      <dgm:prSet phldrT="[Texto]" custT="1"/>
      <dgm:spPr/>
      <dgm:t>
        <a:bodyPr/>
        <a:lstStyle/>
        <a:p>
          <a:r>
            <a:rPr lang="es-EC" sz="1600" b="0" dirty="0" err="1" smtClean="0"/>
            <a:t>Latilladora</a:t>
          </a:r>
          <a:r>
            <a:rPr lang="es-EC" sz="1600" b="0" dirty="0" smtClean="0"/>
            <a:t> </a:t>
          </a:r>
          <a:endParaRPr lang="es-EC" sz="1600" b="0" dirty="0"/>
        </a:p>
      </dgm:t>
    </dgm:pt>
    <dgm:pt modelId="{840609FF-64BA-4F0B-8389-8531977183DF}" type="sibTrans" cxnId="{E28B8332-79A7-464F-B6CF-9DCE3AD1043F}">
      <dgm:prSet/>
      <dgm:spPr/>
      <dgm:t>
        <a:bodyPr/>
        <a:lstStyle/>
        <a:p>
          <a:endParaRPr lang="es-EC"/>
        </a:p>
      </dgm:t>
    </dgm:pt>
    <dgm:pt modelId="{3792B668-DA4C-4B6E-8868-F4FBE91C3DCF}" type="parTrans" cxnId="{E28B8332-79A7-464F-B6CF-9DCE3AD1043F}">
      <dgm:prSet/>
      <dgm:spPr/>
      <dgm:t>
        <a:bodyPr/>
        <a:lstStyle/>
        <a:p>
          <a:endParaRPr lang="es-EC"/>
        </a:p>
      </dgm:t>
    </dgm:pt>
    <dgm:pt modelId="{379AB195-7AAD-4244-904B-EB9BEE20D3B1}">
      <dgm:prSet phldrT="[Texto]" custT="1"/>
      <dgm:spPr/>
      <dgm:t>
        <a:bodyPr/>
        <a:lstStyle/>
        <a:p>
          <a:r>
            <a:rPr lang="es-EC" sz="1600" b="0" dirty="0" smtClean="0"/>
            <a:t>Machihembradora</a:t>
          </a:r>
          <a:endParaRPr lang="es-EC" sz="1600" b="0" dirty="0"/>
        </a:p>
      </dgm:t>
    </dgm:pt>
    <dgm:pt modelId="{C09E5017-4801-4F15-8F03-390DEB8ED9E6}" type="parTrans" cxnId="{A2CF68EA-025F-4B86-B37C-39142E10C1CC}">
      <dgm:prSet/>
      <dgm:spPr/>
      <dgm:t>
        <a:bodyPr/>
        <a:lstStyle/>
        <a:p>
          <a:endParaRPr lang="es-EC"/>
        </a:p>
      </dgm:t>
    </dgm:pt>
    <dgm:pt modelId="{CBC3000C-3BE7-483A-9FFC-204983AFFDB7}" type="sibTrans" cxnId="{A2CF68EA-025F-4B86-B37C-39142E10C1CC}">
      <dgm:prSet/>
      <dgm:spPr/>
      <dgm:t>
        <a:bodyPr/>
        <a:lstStyle/>
        <a:p>
          <a:endParaRPr lang="es-EC"/>
        </a:p>
      </dgm:t>
    </dgm:pt>
    <dgm:pt modelId="{3731C109-6DFB-4539-B816-B4F0724FE769}">
      <dgm:prSet phldrT="[Texto]"/>
      <dgm:spPr>
        <a:blipFill rotWithShape="0">
          <a:blip xmlns:r="http://schemas.openxmlformats.org/officeDocument/2006/relationships" r:embed="rId2"/>
          <a:stretch>
            <a:fillRect/>
          </a:stretch>
        </a:blipFill>
      </dgm:spPr>
      <dgm:t>
        <a:bodyPr/>
        <a:lstStyle/>
        <a:p>
          <a:endParaRPr lang="es-EC" b="0" dirty="0"/>
        </a:p>
      </dgm:t>
    </dgm:pt>
    <dgm:pt modelId="{96921D5F-0E4F-405E-9E01-34337294F113}" type="parTrans" cxnId="{18E54F4D-0DAF-4330-9B58-E148686E741E}">
      <dgm:prSet/>
      <dgm:spPr/>
      <dgm:t>
        <a:bodyPr/>
        <a:lstStyle/>
        <a:p>
          <a:endParaRPr lang="es-EC"/>
        </a:p>
      </dgm:t>
    </dgm:pt>
    <dgm:pt modelId="{62B8A785-6E6D-4D70-8F83-05AA4F6665F9}" type="sibTrans" cxnId="{18E54F4D-0DAF-4330-9B58-E148686E741E}">
      <dgm:prSet/>
      <dgm:spPr/>
      <dgm:t>
        <a:bodyPr/>
        <a:lstStyle/>
        <a:p>
          <a:endParaRPr lang="es-EC"/>
        </a:p>
      </dgm:t>
    </dgm:pt>
    <dgm:pt modelId="{E7426B5E-5B25-49F9-849A-BCF1018FD7D0}">
      <dgm:prSet phldrT="[Texto]" custT="1"/>
      <dgm:spPr/>
      <dgm:t>
        <a:bodyPr/>
        <a:lstStyle/>
        <a:p>
          <a:r>
            <a:rPr lang="es-EC" sz="1600" b="0" dirty="0" err="1" smtClean="0"/>
            <a:t>Canteadora</a:t>
          </a:r>
          <a:endParaRPr lang="es-EC" sz="1600" b="0" dirty="0"/>
        </a:p>
      </dgm:t>
    </dgm:pt>
    <dgm:pt modelId="{963D3AD8-B8C0-46E0-AD7D-3876656213A1}" type="parTrans" cxnId="{A72A3803-B8CC-4772-A2EE-875279EE52E9}">
      <dgm:prSet/>
      <dgm:spPr/>
      <dgm:t>
        <a:bodyPr/>
        <a:lstStyle/>
        <a:p>
          <a:endParaRPr lang="es-EC"/>
        </a:p>
      </dgm:t>
    </dgm:pt>
    <dgm:pt modelId="{E3B55400-2D12-4E25-91AF-761E21761673}" type="sibTrans" cxnId="{A72A3803-B8CC-4772-A2EE-875279EE52E9}">
      <dgm:prSet/>
      <dgm:spPr/>
      <dgm:t>
        <a:bodyPr/>
        <a:lstStyle/>
        <a:p>
          <a:endParaRPr lang="es-EC"/>
        </a:p>
      </dgm:t>
    </dgm:pt>
    <dgm:pt modelId="{7ECF8C88-53B9-4FDB-B368-60312683F305}">
      <dgm:prSet phldrT="[Texto]"/>
      <dgm:spPr>
        <a:blipFill rotWithShape="0">
          <a:blip xmlns:r="http://schemas.openxmlformats.org/officeDocument/2006/relationships" r:embed="rId3"/>
          <a:stretch>
            <a:fillRect/>
          </a:stretch>
        </a:blipFill>
      </dgm:spPr>
      <dgm:t>
        <a:bodyPr/>
        <a:lstStyle/>
        <a:p>
          <a:endParaRPr lang="es-EC" b="0" dirty="0"/>
        </a:p>
      </dgm:t>
    </dgm:pt>
    <dgm:pt modelId="{0F69CCAF-4ABD-40B3-A4B8-0132A441AD58}" type="parTrans" cxnId="{301FD103-4631-4540-94E7-7B2949FC449E}">
      <dgm:prSet/>
      <dgm:spPr/>
      <dgm:t>
        <a:bodyPr/>
        <a:lstStyle/>
        <a:p>
          <a:endParaRPr lang="es-EC"/>
        </a:p>
      </dgm:t>
    </dgm:pt>
    <dgm:pt modelId="{95561496-7240-4345-8949-9C83A29DB9B7}" type="sibTrans" cxnId="{301FD103-4631-4540-94E7-7B2949FC449E}">
      <dgm:prSet/>
      <dgm:spPr/>
      <dgm:t>
        <a:bodyPr/>
        <a:lstStyle/>
        <a:p>
          <a:endParaRPr lang="es-EC"/>
        </a:p>
      </dgm:t>
    </dgm:pt>
    <dgm:pt modelId="{CA55F47A-E20B-4D09-BECB-3893CF6C428C}">
      <dgm:prSet phldrT="[Texto]" custT="1"/>
      <dgm:spPr/>
      <dgm:t>
        <a:bodyPr/>
        <a:lstStyle/>
        <a:p>
          <a:r>
            <a:rPr lang="es-EC" sz="1600" b="0" dirty="0" smtClean="0"/>
            <a:t>Sierra de banco </a:t>
          </a:r>
          <a:endParaRPr lang="es-EC" sz="1600" b="0" dirty="0"/>
        </a:p>
      </dgm:t>
    </dgm:pt>
    <dgm:pt modelId="{332282A7-825E-4000-9E67-DEFCCFD1D4BF}" type="parTrans" cxnId="{D84830AA-00EB-45E3-B2F3-B63E7621DA0F}">
      <dgm:prSet/>
      <dgm:spPr/>
      <dgm:t>
        <a:bodyPr/>
        <a:lstStyle/>
        <a:p>
          <a:endParaRPr lang="es-EC"/>
        </a:p>
      </dgm:t>
    </dgm:pt>
    <dgm:pt modelId="{B0EDBD63-6D77-4216-B433-2B236ED3686E}" type="sibTrans" cxnId="{D84830AA-00EB-45E3-B2F3-B63E7621DA0F}">
      <dgm:prSet/>
      <dgm:spPr/>
      <dgm:t>
        <a:bodyPr/>
        <a:lstStyle/>
        <a:p>
          <a:endParaRPr lang="es-EC"/>
        </a:p>
      </dgm:t>
    </dgm:pt>
    <dgm:pt modelId="{F2256681-2748-488C-937B-39EA7CD7AAB0}">
      <dgm:prSet phldrT="[Texto]"/>
      <dgm:spPr>
        <a:blipFill rotWithShape="0">
          <a:blip xmlns:r="http://schemas.openxmlformats.org/officeDocument/2006/relationships" r:embed="rId4"/>
          <a:stretch>
            <a:fillRect/>
          </a:stretch>
        </a:blipFill>
      </dgm:spPr>
      <dgm:t>
        <a:bodyPr/>
        <a:lstStyle/>
        <a:p>
          <a:endParaRPr lang="es-EC" b="0" dirty="0"/>
        </a:p>
      </dgm:t>
    </dgm:pt>
    <dgm:pt modelId="{B63C751B-6A48-4A2C-8749-1B75EF228F99}" type="parTrans" cxnId="{21653C0E-853F-4A5A-92BD-0C0B7116B814}">
      <dgm:prSet/>
      <dgm:spPr/>
      <dgm:t>
        <a:bodyPr/>
        <a:lstStyle/>
        <a:p>
          <a:endParaRPr lang="es-EC"/>
        </a:p>
      </dgm:t>
    </dgm:pt>
    <dgm:pt modelId="{2573828B-F705-4C9C-9C48-9F976A3F84F6}" type="sibTrans" cxnId="{21653C0E-853F-4A5A-92BD-0C0B7116B814}">
      <dgm:prSet/>
      <dgm:spPr/>
      <dgm:t>
        <a:bodyPr/>
        <a:lstStyle/>
        <a:p>
          <a:endParaRPr lang="es-EC"/>
        </a:p>
      </dgm:t>
    </dgm:pt>
    <dgm:pt modelId="{3059685E-5E2B-475C-A9C4-65762C8FB4DC}">
      <dgm:prSet phldrT="[Texto]" custT="1"/>
      <dgm:spPr/>
      <dgm:t>
        <a:bodyPr/>
        <a:lstStyle/>
        <a:p>
          <a:r>
            <a:rPr lang="es-EC" sz="1600" b="0" dirty="0" smtClean="0"/>
            <a:t>Prensa </a:t>
          </a:r>
          <a:endParaRPr lang="es-EC" sz="1600" b="0" dirty="0"/>
        </a:p>
      </dgm:t>
    </dgm:pt>
    <dgm:pt modelId="{0D6F663B-770C-4609-9E98-B2DE9864C683}" type="parTrans" cxnId="{7BE4E696-952F-4AD5-9509-37D06451C7B8}">
      <dgm:prSet/>
      <dgm:spPr/>
      <dgm:t>
        <a:bodyPr/>
        <a:lstStyle/>
        <a:p>
          <a:endParaRPr lang="es-EC"/>
        </a:p>
      </dgm:t>
    </dgm:pt>
    <dgm:pt modelId="{8F760568-CF3D-4999-99F1-20F49D398299}" type="sibTrans" cxnId="{7BE4E696-952F-4AD5-9509-37D06451C7B8}">
      <dgm:prSet/>
      <dgm:spPr/>
      <dgm:t>
        <a:bodyPr/>
        <a:lstStyle/>
        <a:p>
          <a:endParaRPr lang="es-EC"/>
        </a:p>
      </dgm:t>
    </dgm:pt>
    <dgm:pt modelId="{8FECFFB7-93A3-49CF-A326-928A2EB7A1D8}">
      <dgm:prSet phldrT="[Texto]"/>
      <dgm:spPr>
        <a:blipFill rotWithShape="0">
          <a:blip xmlns:r="http://schemas.openxmlformats.org/officeDocument/2006/relationships" r:embed="rId5"/>
          <a:stretch>
            <a:fillRect/>
          </a:stretch>
        </a:blipFill>
      </dgm:spPr>
      <dgm:t>
        <a:bodyPr/>
        <a:lstStyle/>
        <a:p>
          <a:endParaRPr lang="es-EC" b="0" dirty="0"/>
        </a:p>
      </dgm:t>
    </dgm:pt>
    <dgm:pt modelId="{710A881A-E928-45CE-AB51-7E42F9794AF6}" type="parTrans" cxnId="{2FC7F767-103C-4727-A49A-61E6DC9D4F56}">
      <dgm:prSet/>
      <dgm:spPr/>
      <dgm:t>
        <a:bodyPr/>
        <a:lstStyle/>
        <a:p>
          <a:endParaRPr lang="es-EC"/>
        </a:p>
      </dgm:t>
    </dgm:pt>
    <dgm:pt modelId="{31B7AFC0-FEA3-4814-8B48-DA5E105C6C99}" type="sibTrans" cxnId="{2FC7F767-103C-4727-A49A-61E6DC9D4F56}">
      <dgm:prSet/>
      <dgm:spPr/>
      <dgm:t>
        <a:bodyPr/>
        <a:lstStyle/>
        <a:p>
          <a:endParaRPr lang="es-EC"/>
        </a:p>
      </dgm:t>
    </dgm:pt>
    <dgm:pt modelId="{C42DA98C-D6C5-4DE5-A003-C9975D661A69}">
      <dgm:prSet phldrT="[Texto]"/>
      <dgm:spPr>
        <a:blipFill rotWithShape="0">
          <a:blip xmlns:r="http://schemas.openxmlformats.org/officeDocument/2006/relationships" r:embed="rId6"/>
          <a:stretch>
            <a:fillRect/>
          </a:stretch>
        </a:blipFill>
      </dgm:spPr>
      <dgm:t>
        <a:bodyPr/>
        <a:lstStyle/>
        <a:p>
          <a:endParaRPr lang="es-EC" b="0" dirty="0" smtClean="0"/>
        </a:p>
        <a:p>
          <a:endParaRPr lang="es-EC" b="0" dirty="0"/>
        </a:p>
      </dgm:t>
    </dgm:pt>
    <dgm:pt modelId="{CD22DF7A-57AC-41AB-9F71-1E4676D9BB72}" type="parTrans" cxnId="{B217EE0C-5A50-44F1-A1D7-36F4B0D30E2E}">
      <dgm:prSet/>
      <dgm:spPr/>
      <dgm:t>
        <a:bodyPr/>
        <a:lstStyle/>
        <a:p>
          <a:endParaRPr lang="es-EC"/>
        </a:p>
      </dgm:t>
    </dgm:pt>
    <dgm:pt modelId="{7B7D073F-2E19-40DD-854A-0CD8E8A0EAB1}" type="sibTrans" cxnId="{B217EE0C-5A50-44F1-A1D7-36F4B0D30E2E}">
      <dgm:prSet/>
      <dgm:spPr/>
      <dgm:t>
        <a:bodyPr/>
        <a:lstStyle/>
        <a:p>
          <a:endParaRPr lang="es-EC"/>
        </a:p>
      </dgm:t>
    </dgm:pt>
    <dgm:pt modelId="{6C44F08C-3E36-4BEA-AF32-5CC11C2C16EA}" type="pres">
      <dgm:prSet presAssocID="{77C2A185-036A-4241-968E-4F44BAA5D911}" presName="hierChild1" presStyleCnt="0">
        <dgm:presLayoutVars>
          <dgm:chPref val="1"/>
          <dgm:dir/>
          <dgm:animOne val="branch"/>
          <dgm:animLvl val="lvl"/>
          <dgm:resizeHandles/>
        </dgm:presLayoutVars>
      </dgm:prSet>
      <dgm:spPr/>
      <dgm:t>
        <a:bodyPr/>
        <a:lstStyle/>
        <a:p>
          <a:endParaRPr lang="es-EC"/>
        </a:p>
      </dgm:t>
    </dgm:pt>
    <dgm:pt modelId="{3B49B4EF-60C7-4862-95FD-2D8A8C8CCD35}" type="pres">
      <dgm:prSet presAssocID="{23488A7A-0944-4378-B7E5-6BCD3B35B5DD}" presName="hierRoot1" presStyleCnt="0"/>
      <dgm:spPr/>
    </dgm:pt>
    <dgm:pt modelId="{0A8494C0-129F-4169-8375-1B989A875398}" type="pres">
      <dgm:prSet presAssocID="{23488A7A-0944-4378-B7E5-6BCD3B35B5DD}" presName="composite" presStyleCnt="0"/>
      <dgm:spPr/>
    </dgm:pt>
    <dgm:pt modelId="{69D3E64B-6DDC-4C88-A5BD-E2F3416281A6}" type="pres">
      <dgm:prSet presAssocID="{23488A7A-0944-4378-B7E5-6BCD3B35B5DD}" presName="background" presStyleLbl="node0" presStyleIdx="0" presStyleCnt="1"/>
      <dgm:spPr/>
    </dgm:pt>
    <dgm:pt modelId="{B1808B86-9811-4576-805A-DE414A370788}" type="pres">
      <dgm:prSet presAssocID="{23488A7A-0944-4378-B7E5-6BCD3B35B5DD}" presName="text" presStyleLbl="fgAcc0" presStyleIdx="0" presStyleCnt="1" custScaleX="368113" custScaleY="163343" custLinFactY="-75463" custLinFactNeighborX="5444" custLinFactNeighborY="-100000">
        <dgm:presLayoutVars>
          <dgm:chPref val="3"/>
        </dgm:presLayoutVars>
      </dgm:prSet>
      <dgm:spPr/>
      <dgm:t>
        <a:bodyPr/>
        <a:lstStyle/>
        <a:p>
          <a:endParaRPr lang="es-EC"/>
        </a:p>
      </dgm:t>
    </dgm:pt>
    <dgm:pt modelId="{160760A1-E6CB-41E5-B906-393166D5ACCF}" type="pres">
      <dgm:prSet presAssocID="{23488A7A-0944-4378-B7E5-6BCD3B35B5DD}" presName="hierChild2" presStyleCnt="0"/>
      <dgm:spPr/>
    </dgm:pt>
    <dgm:pt modelId="{6D04F1A9-91CB-4F3D-89EB-26E00D45F824}" type="pres">
      <dgm:prSet presAssocID="{242E8D6A-8A68-4BE9-A5DC-BBD5FF5AB73A}" presName="Name10" presStyleLbl="parChTrans1D2" presStyleIdx="0" presStyleCnt="6"/>
      <dgm:spPr/>
      <dgm:t>
        <a:bodyPr/>
        <a:lstStyle/>
        <a:p>
          <a:endParaRPr lang="es-EC"/>
        </a:p>
      </dgm:t>
    </dgm:pt>
    <dgm:pt modelId="{12AF85C2-77E7-4A3D-90A3-4AE4429CFB5C}" type="pres">
      <dgm:prSet presAssocID="{A9A15BAC-2AFE-47BB-A2CD-325CF41D71E3}" presName="hierRoot2" presStyleCnt="0"/>
      <dgm:spPr/>
    </dgm:pt>
    <dgm:pt modelId="{795602BC-E810-4750-B10C-638EBA014083}" type="pres">
      <dgm:prSet presAssocID="{A9A15BAC-2AFE-47BB-A2CD-325CF41D71E3}" presName="composite2" presStyleCnt="0"/>
      <dgm:spPr/>
    </dgm:pt>
    <dgm:pt modelId="{76B9080A-A483-425F-B678-B1C6ED3695EE}" type="pres">
      <dgm:prSet presAssocID="{A9A15BAC-2AFE-47BB-A2CD-325CF41D71E3}" presName="background2" presStyleLbl="node2" presStyleIdx="0" presStyleCnt="6"/>
      <dgm:spPr/>
    </dgm:pt>
    <dgm:pt modelId="{3550638F-BB20-4E86-8737-16712EC4315E}" type="pres">
      <dgm:prSet presAssocID="{A9A15BAC-2AFE-47BB-A2CD-325CF41D71E3}" presName="text2" presStyleLbl="fgAcc2" presStyleIdx="0" presStyleCnt="6" custScaleX="218644" custScaleY="199821">
        <dgm:presLayoutVars>
          <dgm:chPref val="3"/>
        </dgm:presLayoutVars>
      </dgm:prSet>
      <dgm:spPr/>
      <dgm:t>
        <a:bodyPr/>
        <a:lstStyle/>
        <a:p>
          <a:endParaRPr lang="es-EC"/>
        </a:p>
      </dgm:t>
    </dgm:pt>
    <dgm:pt modelId="{794967FF-D2A1-4719-A50E-892AE0445DC6}" type="pres">
      <dgm:prSet presAssocID="{A9A15BAC-2AFE-47BB-A2CD-325CF41D71E3}" presName="hierChild3" presStyleCnt="0"/>
      <dgm:spPr/>
    </dgm:pt>
    <dgm:pt modelId="{9F21DC4D-37C5-4EA9-AF7F-F974C5552A62}" type="pres">
      <dgm:prSet presAssocID="{837C0C4D-C1B0-4F91-A11B-05D2927521DD}" presName="Name17" presStyleLbl="parChTrans1D3" presStyleIdx="0" presStyleCnt="6"/>
      <dgm:spPr/>
      <dgm:t>
        <a:bodyPr/>
        <a:lstStyle/>
        <a:p>
          <a:endParaRPr lang="es-EC"/>
        </a:p>
      </dgm:t>
    </dgm:pt>
    <dgm:pt modelId="{AD70A7E0-7641-4AB4-A3C9-F3069FC9B404}" type="pres">
      <dgm:prSet presAssocID="{8C161E41-7EED-4B75-BC37-0C20C2C15386}" presName="hierRoot3" presStyleCnt="0"/>
      <dgm:spPr/>
    </dgm:pt>
    <dgm:pt modelId="{815BA983-2ED9-4A02-8F4D-5314DF97B6C8}" type="pres">
      <dgm:prSet presAssocID="{8C161E41-7EED-4B75-BC37-0C20C2C15386}" presName="composite3" presStyleCnt="0"/>
      <dgm:spPr/>
    </dgm:pt>
    <dgm:pt modelId="{2DE240A1-2444-4D0A-B01A-7085C6725C2B}" type="pres">
      <dgm:prSet presAssocID="{8C161E41-7EED-4B75-BC37-0C20C2C15386}" presName="background3" presStyleLbl="node3" presStyleIdx="0" presStyleCnt="6"/>
      <dgm:spPr/>
    </dgm:pt>
    <dgm:pt modelId="{7FAE2289-57C3-40C3-93CC-E4DCA76A3B99}" type="pres">
      <dgm:prSet presAssocID="{8C161E41-7EED-4B75-BC37-0C20C2C15386}" presName="text3" presStyleLbl="fgAcc3" presStyleIdx="0" presStyleCnt="6" custScaleX="143531" custScaleY="313225" custLinFactNeighborX="-2514" custLinFactNeighborY="83628">
        <dgm:presLayoutVars>
          <dgm:chPref val="3"/>
        </dgm:presLayoutVars>
      </dgm:prSet>
      <dgm:spPr/>
      <dgm:t>
        <a:bodyPr/>
        <a:lstStyle/>
        <a:p>
          <a:endParaRPr lang="es-EC"/>
        </a:p>
      </dgm:t>
    </dgm:pt>
    <dgm:pt modelId="{9D469759-F147-4347-94E4-75874956B1CD}" type="pres">
      <dgm:prSet presAssocID="{8C161E41-7EED-4B75-BC37-0C20C2C15386}" presName="hierChild4" presStyleCnt="0"/>
      <dgm:spPr/>
    </dgm:pt>
    <dgm:pt modelId="{29AA4F7C-1F38-4392-B4B4-E9409DA71B33}" type="pres">
      <dgm:prSet presAssocID="{3792B668-DA4C-4B6E-8868-F4FBE91C3DCF}" presName="Name10" presStyleLbl="parChTrans1D2" presStyleIdx="1" presStyleCnt="6"/>
      <dgm:spPr/>
      <dgm:t>
        <a:bodyPr/>
        <a:lstStyle/>
        <a:p>
          <a:endParaRPr lang="es-EC"/>
        </a:p>
      </dgm:t>
    </dgm:pt>
    <dgm:pt modelId="{83E05193-60CA-4482-A9FF-4758D1D735BF}" type="pres">
      <dgm:prSet presAssocID="{239ABA51-6428-4116-9EAA-04F627BAF68F}" presName="hierRoot2" presStyleCnt="0"/>
      <dgm:spPr/>
    </dgm:pt>
    <dgm:pt modelId="{12E989EA-8A10-464B-9A43-C0AEFEAB1122}" type="pres">
      <dgm:prSet presAssocID="{239ABA51-6428-4116-9EAA-04F627BAF68F}" presName="composite2" presStyleCnt="0"/>
      <dgm:spPr/>
    </dgm:pt>
    <dgm:pt modelId="{08E737B1-CB18-43B6-87B9-8C1915B94C44}" type="pres">
      <dgm:prSet presAssocID="{239ABA51-6428-4116-9EAA-04F627BAF68F}" presName="background2" presStyleLbl="node2" presStyleIdx="1" presStyleCnt="6"/>
      <dgm:spPr/>
    </dgm:pt>
    <dgm:pt modelId="{2DF99DDA-E90D-47BA-8262-DFD83B98BC99}" type="pres">
      <dgm:prSet presAssocID="{239ABA51-6428-4116-9EAA-04F627BAF68F}" presName="text2" presStyleLbl="fgAcc2" presStyleIdx="1" presStyleCnt="6" custScaleX="305928" custScaleY="199821" custLinFactNeighborX="52761" custLinFactNeighborY="3347">
        <dgm:presLayoutVars>
          <dgm:chPref val="3"/>
        </dgm:presLayoutVars>
      </dgm:prSet>
      <dgm:spPr/>
      <dgm:t>
        <a:bodyPr/>
        <a:lstStyle/>
        <a:p>
          <a:endParaRPr lang="es-EC"/>
        </a:p>
      </dgm:t>
    </dgm:pt>
    <dgm:pt modelId="{A0BE929A-F93B-4C21-937A-66A4FB1A570B}" type="pres">
      <dgm:prSet presAssocID="{239ABA51-6428-4116-9EAA-04F627BAF68F}" presName="hierChild3" presStyleCnt="0"/>
      <dgm:spPr/>
    </dgm:pt>
    <dgm:pt modelId="{89155B4D-38B1-4D3C-BCC7-5DE516E6DD5C}" type="pres">
      <dgm:prSet presAssocID="{96921D5F-0E4F-405E-9E01-34337294F113}" presName="Name17" presStyleLbl="parChTrans1D3" presStyleIdx="1" presStyleCnt="6"/>
      <dgm:spPr/>
      <dgm:t>
        <a:bodyPr/>
        <a:lstStyle/>
        <a:p>
          <a:endParaRPr lang="es-EC"/>
        </a:p>
      </dgm:t>
    </dgm:pt>
    <dgm:pt modelId="{68173678-AACF-4752-B1F2-B77E1CB7670F}" type="pres">
      <dgm:prSet presAssocID="{3731C109-6DFB-4539-B816-B4F0724FE769}" presName="hierRoot3" presStyleCnt="0"/>
      <dgm:spPr/>
    </dgm:pt>
    <dgm:pt modelId="{B0404083-EF40-43FB-A8A4-4F4D0F8F6BEF}" type="pres">
      <dgm:prSet presAssocID="{3731C109-6DFB-4539-B816-B4F0724FE769}" presName="composite3" presStyleCnt="0"/>
      <dgm:spPr/>
    </dgm:pt>
    <dgm:pt modelId="{CD9EE832-DF0E-4490-8EA0-81AEAB0ABC48}" type="pres">
      <dgm:prSet presAssocID="{3731C109-6DFB-4539-B816-B4F0724FE769}" presName="background3" presStyleLbl="node3" presStyleIdx="1" presStyleCnt="6"/>
      <dgm:spPr/>
    </dgm:pt>
    <dgm:pt modelId="{9BE964EB-8180-4B62-B151-737060594612}" type="pres">
      <dgm:prSet presAssocID="{3731C109-6DFB-4539-B816-B4F0724FE769}" presName="text3" presStyleLbl="fgAcc3" presStyleIdx="1" presStyleCnt="6" custScaleX="303017" custScaleY="332403" custLinFactY="200000" custLinFactNeighborX="34289" custLinFactNeighborY="266932">
        <dgm:presLayoutVars>
          <dgm:chPref val="3"/>
        </dgm:presLayoutVars>
      </dgm:prSet>
      <dgm:spPr/>
      <dgm:t>
        <a:bodyPr/>
        <a:lstStyle/>
        <a:p>
          <a:endParaRPr lang="es-EC"/>
        </a:p>
      </dgm:t>
    </dgm:pt>
    <dgm:pt modelId="{38E3BDDD-12F2-4488-9A85-9E32B6C17E6A}" type="pres">
      <dgm:prSet presAssocID="{3731C109-6DFB-4539-B816-B4F0724FE769}" presName="hierChild4" presStyleCnt="0"/>
      <dgm:spPr/>
    </dgm:pt>
    <dgm:pt modelId="{B2FF7A27-9E36-4177-8076-64672360CC85}" type="pres">
      <dgm:prSet presAssocID="{963D3AD8-B8C0-46E0-AD7D-3876656213A1}" presName="Name10" presStyleLbl="parChTrans1D2" presStyleIdx="2" presStyleCnt="6"/>
      <dgm:spPr/>
      <dgm:t>
        <a:bodyPr/>
        <a:lstStyle/>
        <a:p>
          <a:endParaRPr lang="es-EC"/>
        </a:p>
      </dgm:t>
    </dgm:pt>
    <dgm:pt modelId="{E1AF13DD-58CC-4BCE-A683-763BF9A878D8}" type="pres">
      <dgm:prSet presAssocID="{E7426B5E-5B25-49F9-849A-BCF1018FD7D0}" presName="hierRoot2" presStyleCnt="0"/>
      <dgm:spPr/>
    </dgm:pt>
    <dgm:pt modelId="{4E0D4811-46B3-4475-98DA-13E685A3B2CE}" type="pres">
      <dgm:prSet presAssocID="{E7426B5E-5B25-49F9-849A-BCF1018FD7D0}" presName="composite2" presStyleCnt="0"/>
      <dgm:spPr/>
    </dgm:pt>
    <dgm:pt modelId="{4597A28C-1F0C-4505-9556-9E689A0A718E}" type="pres">
      <dgm:prSet presAssocID="{E7426B5E-5B25-49F9-849A-BCF1018FD7D0}" presName="background2" presStyleLbl="node2" presStyleIdx="2" presStyleCnt="6"/>
      <dgm:spPr/>
    </dgm:pt>
    <dgm:pt modelId="{37D85866-C1D4-408E-83BA-EF2F886BD648}" type="pres">
      <dgm:prSet presAssocID="{E7426B5E-5B25-49F9-849A-BCF1018FD7D0}" presName="text2" presStyleLbl="fgAcc2" presStyleIdx="2" presStyleCnt="6" custScaleX="244749" custScaleY="199821" custLinFactNeighborX="81474" custLinFactNeighborY="3347">
        <dgm:presLayoutVars>
          <dgm:chPref val="3"/>
        </dgm:presLayoutVars>
      </dgm:prSet>
      <dgm:spPr/>
      <dgm:t>
        <a:bodyPr/>
        <a:lstStyle/>
        <a:p>
          <a:endParaRPr lang="es-EC"/>
        </a:p>
      </dgm:t>
    </dgm:pt>
    <dgm:pt modelId="{16CB3D96-5600-409F-9E9F-1A05BC7741BF}" type="pres">
      <dgm:prSet presAssocID="{E7426B5E-5B25-49F9-849A-BCF1018FD7D0}" presName="hierChild3" presStyleCnt="0"/>
      <dgm:spPr/>
    </dgm:pt>
    <dgm:pt modelId="{69B9C1DA-9490-4C56-BF3E-D3FE7F26A8C8}" type="pres">
      <dgm:prSet presAssocID="{0F69CCAF-4ABD-40B3-A4B8-0132A441AD58}" presName="Name17" presStyleLbl="parChTrans1D3" presStyleIdx="2" presStyleCnt="6"/>
      <dgm:spPr/>
      <dgm:t>
        <a:bodyPr/>
        <a:lstStyle/>
        <a:p>
          <a:endParaRPr lang="es-EC"/>
        </a:p>
      </dgm:t>
    </dgm:pt>
    <dgm:pt modelId="{678647E5-51EF-49B5-BA9E-DDC7D9D0AF17}" type="pres">
      <dgm:prSet presAssocID="{7ECF8C88-53B9-4FDB-B368-60312683F305}" presName="hierRoot3" presStyleCnt="0"/>
      <dgm:spPr/>
    </dgm:pt>
    <dgm:pt modelId="{A50ADCCC-DBB7-4C80-9C20-356315D33BD4}" type="pres">
      <dgm:prSet presAssocID="{7ECF8C88-53B9-4FDB-B368-60312683F305}" presName="composite3" presStyleCnt="0"/>
      <dgm:spPr/>
    </dgm:pt>
    <dgm:pt modelId="{4C1F1E3C-EDB9-440C-9973-9EFD87E1A3D6}" type="pres">
      <dgm:prSet presAssocID="{7ECF8C88-53B9-4FDB-B368-60312683F305}" presName="background3" presStyleLbl="node3" presStyleIdx="2" presStyleCnt="6"/>
      <dgm:spPr/>
    </dgm:pt>
    <dgm:pt modelId="{8CB5B1B1-3C9C-49FC-BB51-0B2BE11D952C}" type="pres">
      <dgm:prSet presAssocID="{7ECF8C88-53B9-4FDB-B368-60312683F305}" presName="text3" presStyleLbl="fgAcc3" presStyleIdx="2" presStyleCnt="6" custScaleX="249963" custScaleY="296860" custLinFactY="71691" custLinFactNeighborX="76872" custLinFactNeighborY="100000">
        <dgm:presLayoutVars>
          <dgm:chPref val="3"/>
        </dgm:presLayoutVars>
      </dgm:prSet>
      <dgm:spPr/>
      <dgm:t>
        <a:bodyPr/>
        <a:lstStyle/>
        <a:p>
          <a:endParaRPr lang="es-EC"/>
        </a:p>
      </dgm:t>
    </dgm:pt>
    <dgm:pt modelId="{CFDFC5C8-6472-4819-AE8C-A751A7ED4FA9}" type="pres">
      <dgm:prSet presAssocID="{7ECF8C88-53B9-4FDB-B368-60312683F305}" presName="hierChild4" presStyleCnt="0"/>
      <dgm:spPr/>
    </dgm:pt>
    <dgm:pt modelId="{B8ED1047-6FC6-42E0-86E8-AAAF1606C186}" type="pres">
      <dgm:prSet presAssocID="{332282A7-825E-4000-9E67-DEFCCFD1D4BF}" presName="Name10" presStyleLbl="parChTrans1D2" presStyleIdx="3" presStyleCnt="6"/>
      <dgm:spPr/>
      <dgm:t>
        <a:bodyPr/>
        <a:lstStyle/>
        <a:p>
          <a:endParaRPr lang="es-EC"/>
        </a:p>
      </dgm:t>
    </dgm:pt>
    <dgm:pt modelId="{663ABED5-A264-47C9-B2A6-04DBDBB78B27}" type="pres">
      <dgm:prSet presAssocID="{CA55F47A-E20B-4D09-BECB-3893CF6C428C}" presName="hierRoot2" presStyleCnt="0"/>
      <dgm:spPr/>
    </dgm:pt>
    <dgm:pt modelId="{611689CF-65EE-47E2-9C7C-71D10D25914A}" type="pres">
      <dgm:prSet presAssocID="{CA55F47A-E20B-4D09-BECB-3893CF6C428C}" presName="composite2" presStyleCnt="0"/>
      <dgm:spPr/>
    </dgm:pt>
    <dgm:pt modelId="{1F92B0E4-F994-48BD-A1F1-C84424612D94}" type="pres">
      <dgm:prSet presAssocID="{CA55F47A-E20B-4D09-BECB-3893CF6C428C}" presName="background2" presStyleLbl="node2" presStyleIdx="3" presStyleCnt="6"/>
      <dgm:spPr/>
    </dgm:pt>
    <dgm:pt modelId="{A4CD35E1-1F70-4030-9B77-3CC410A016F2}" type="pres">
      <dgm:prSet presAssocID="{CA55F47A-E20B-4D09-BECB-3893CF6C428C}" presName="text2" presStyleLbl="fgAcc2" presStyleIdx="3" presStyleCnt="6" custScaleX="203410" custScaleY="199821" custLinFactNeighborX="42870" custLinFactNeighborY="607">
        <dgm:presLayoutVars>
          <dgm:chPref val="3"/>
        </dgm:presLayoutVars>
      </dgm:prSet>
      <dgm:spPr/>
      <dgm:t>
        <a:bodyPr/>
        <a:lstStyle/>
        <a:p>
          <a:endParaRPr lang="es-EC"/>
        </a:p>
      </dgm:t>
    </dgm:pt>
    <dgm:pt modelId="{C8B5691F-6DD9-4DE2-970E-8DD2B994F29E}" type="pres">
      <dgm:prSet presAssocID="{CA55F47A-E20B-4D09-BECB-3893CF6C428C}" presName="hierChild3" presStyleCnt="0"/>
      <dgm:spPr/>
    </dgm:pt>
    <dgm:pt modelId="{43DDB5FF-ED8F-403D-8504-3C5C1511AD99}" type="pres">
      <dgm:prSet presAssocID="{B63C751B-6A48-4A2C-8749-1B75EF228F99}" presName="Name17" presStyleLbl="parChTrans1D3" presStyleIdx="3" presStyleCnt="6"/>
      <dgm:spPr/>
      <dgm:t>
        <a:bodyPr/>
        <a:lstStyle/>
        <a:p>
          <a:endParaRPr lang="es-EC"/>
        </a:p>
      </dgm:t>
    </dgm:pt>
    <dgm:pt modelId="{CFF6C1D5-7858-4981-AD15-B67691D6FED9}" type="pres">
      <dgm:prSet presAssocID="{F2256681-2748-488C-937B-39EA7CD7AAB0}" presName="hierRoot3" presStyleCnt="0"/>
      <dgm:spPr/>
    </dgm:pt>
    <dgm:pt modelId="{96C404A7-474C-47F0-90EB-011E8FA8D73F}" type="pres">
      <dgm:prSet presAssocID="{F2256681-2748-488C-937B-39EA7CD7AAB0}" presName="composite3" presStyleCnt="0"/>
      <dgm:spPr/>
    </dgm:pt>
    <dgm:pt modelId="{618B12DB-9DB8-4530-9D64-9E48E45F661E}" type="pres">
      <dgm:prSet presAssocID="{F2256681-2748-488C-937B-39EA7CD7AAB0}" presName="background3" presStyleLbl="node3" presStyleIdx="3" presStyleCnt="6"/>
      <dgm:spPr/>
    </dgm:pt>
    <dgm:pt modelId="{3F821B25-11A0-4622-8B5D-A6C8434D35E4}" type="pres">
      <dgm:prSet presAssocID="{F2256681-2748-488C-937B-39EA7CD7AAB0}" presName="text3" presStyleLbl="fgAcc3" presStyleIdx="3" presStyleCnt="6" custScaleX="285264" custScaleY="287783" custLinFactY="257776" custLinFactNeighborX="28142" custLinFactNeighborY="300000">
        <dgm:presLayoutVars>
          <dgm:chPref val="3"/>
        </dgm:presLayoutVars>
      </dgm:prSet>
      <dgm:spPr/>
      <dgm:t>
        <a:bodyPr/>
        <a:lstStyle/>
        <a:p>
          <a:endParaRPr lang="es-EC"/>
        </a:p>
      </dgm:t>
    </dgm:pt>
    <dgm:pt modelId="{A2AEB6CF-41EA-4AEE-B194-928F22A3EF97}" type="pres">
      <dgm:prSet presAssocID="{F2256681-2748-488C-937B-39EA7CD7AAB0}" presName="hierChild4" presStyleCnt="0"/>
      <dgm:spPr/>
    </dgm:pt>
    <dgm:pt modelId="{AB5A1FD5-9669-44D5-8F79-0E3BDDE70096}" type="pres">
      <dgm:prSet presAssocID="{0D6F663B-770C-4609-9E98-B2DE9864C683}" presName="Name10" presStyleLbl="parChTrans1D2" presStyleIdx="4" presStyleCnt="6"/>
      <dgm:spPr/>
      <dgm:t>
        <a:bodyPr/>
        <a:lstStyle/>
        <a:p>
          <a:endParaRPr lang="es-EC"/>
        </a:p>
      </dgm:t>
    </dgm:pt>
    <dgm:pt modelId="{9C7FDDFA-2770-4DC1-8D1B-36C8472A75DA}" type="pres">
      <dgm:prSet presAssocID="{3059685E-5E2B-475C-A9C4-65762C8FB4DC}" presName="hierRoot2" presStyleCnt="0"/>
      <dgm:spPr/>
    </dgm:pt>
    <dgm:pt modelId="{F1A4E50D-2CB5-402D-91F3-E709C69C2A28}" type="pres">
      <dgm:prSet presAssocID="{3059685E-5E2B-475C-A9C4-65762C8FB4DC}" presName="composite2" presStyleCnt="0"/>
      <dgm:spPr/>
    </dgm:pt>
    <dgm:pt modelId="{85A8280E-5A32-44B3-8D63-2E680D73499B}" type="pres">
      <dgm:prSet presAssocID="{3059685E-5E2B-475C-A9C4-65762C8FB4DC}" presName="background2" presStyleLbl="node2" presStyleIdx="4" presStyleCnt="6"/>
      <dgm:spPr/>
    </dgm:pt>
    <dgm:pt modelId="{70BD6E72-74F9-47C5-AA46-D7BEF155184C}" type="pres">
      <dgm:prSet presAssocID="{3059685E-5E2B-475C-A9C4-65762C8FB4DC}" presName="text2" presStyleLbl="fgAcc2" presStyleIdx="4" presStyleCnt="6" custScaleX="226460" custScaleY="199821">
        <dgm:presLayoutVars>
          <dgm:chPref val="3"/>
        </dgm:presLayoutVars>
      </dgm:prSet>
      <dgm:spPr/>
      <dgm:t>
        <a:bodyPr/>
        <a:lstStyle/>
        <a:p>
          <a:endParaRPr lang="es-EC"/>
        </a:p>
      </dgm:t>
    </dgm:pt>
    <dgm:pt modelId="{4B90D17B-A1C5-462C-837D-8F9C1A706552}" type="pres">
      <dgm:prSet presAssocID="{3059685E-5E2B-475C-A9C4-65762C8FB4DC}" presName="hierChild3" presStyleCnt="0"/>
      <dgm:spPr/>
    </dgm:pt>
    <dgm:pt modelId="{240A03F0-7B0A-43C6-A739-669DF2FE7DBC}" type="pres">
      <dgm:prSet presAssocID="{710A881A-E928-45CE-AB51-7E42F9794AF6}" presName="Name17" presStyleLbl="parChTrans1D3" presStyleIdx="4" presStyleCnt="6"/>
      <dgm:spPr/>
      <dgm:t>
        <a:bodyPr/>
        <a:lstStyle/>
        <a:p>
          <a:endParaRPr lang="es-EC"/>
        </a:p>
      </dgm:t>
    </dgm:pt>
    <dgm:pt modelId="{62E5D8FD-CDD4-43C0-9918-16650A357A2B}" type="pres">
      <dgm:prSet presAssocID="{8FECFFB7-93A3-49CF-A326-928A2EB7A1D8}" presName="hierRoot3" presStyleCnt="0"/>
      <dgm:spPr/>
    </dgm:pt>
    <dgm:pt modelId="{F4EC4868-FEA6-44EC-9AC8-30FA676404C1}" type="pres">
      <dgm:prSet presAssocID="{8FECFFB7-93A3-49CF-A326-928A2EB7A1D8}" presName="composite3" presStyleCnt="0"/>
      <dgm:spPr/>
    </dgm:pt>
    <dgm:pt modelId="{B2499278-959D-483F-A820-D389A9933B88}" type="pres">
      <dgm:prSet presAssocID="{8FECFFB7-93A3-49CF-A326-928A2EB7A1D8}" presName="background3" presStyleLbl="node3" presStyleIdx="4" presStyleCnt="6"/>
      <dgm:spPr/>
    </dgm:pt>
    <dgm:pt modelId="{CC93175B-6CFF-4FAE-8E60-E29BAD0691A0}" type="pres">
      <dgm:prSet presAssocID="{8FECFFB7-93A3-49CF-A326-928A2EB7A1D8}" presName="text3" presStyleLbl="fgAcc3" presStyleIdx="4" presStyleCnt="6" custScaleX="232388" custScaleY="247415" custLinFactY="94402" custLinFactNeighborX="-5337" custLinFactNeighborY="100000">
        <dgm:presLayoutVars>
          <dgm:chPref val="3"/>
        </dgm:presLayoutVars>
      </dgm:prSet>
      <dgm:spPr/>
      <dgm:t>
        <a:bodyPr/>
        <a:lstStyle/>
        <a:p>
          <a:endParaRPr lang="es-EC"/>
        </a:p>
      </dgm:t>
    </dgm:pt>
    <dgm:pt modelId="{17303AFA-AA43-431F-B31F-107FB5183715}" type="pres">
      <dgm:prSet presAssocID="{8FECFFB7-93A3-49CF-A326-928A2EB7A1D8}" presName="hierChild4" presStyleCnt="0"/>
      <dgm:spPr/>
    </dgm:pt>
    <dgm:pt modelId="{5D1051E2-FE1B-4CF4-9B5B-9A8040D865EE}" type="pres">
      <dgm:prSet presAssocID="{C09E5017-4801-4F15-8F03-390DEB8ED9E6}" presName="Name10" presStyleLbl="parChTrans1D2" presStyleIdx="5" presStyleCnt="6"/>
      <dgm:spPr/>
      <dgm:t>
        <a:bodyPr/>
        <a:lstStyle/>
        <a:p>
          <a:endParaRPr lang="es-EC"/>
        </a:p>
      </dgm:t>
    </dgm:pt>
    <dgm:pt modelId="{43ED1D0E-30F2-4BAB-B1C1-5A2F2919F213}" type="pres">
      <dgm:prSet presAssocID="{379AB195-7AAD-4244-904B-EB9BEE20D3B1}" presName="hierRoot2" presStyleCnt="0"/>
      <dgm:spPr/>
    </dgm:pt>
    <dgm:pt modelId="{CE27749C-D33E-4587-ABC3-210BBEF0691C}" type="pres">
      <dgm:prSet presAssocID="{379AB195-7AAD-4244-904B-EB9BEE20D3B1}" presName="composite2" presStyleCnt="0"/>
      <dgm:spPr/>
    </dgm:pt>
    <dgm:pt modelId="{797944C3-0166-465F-A3D2-DED6167A7E89}" type="pres">
      <dgm:prSet presAssocID="{379AB195-7AAD-4244-904B-EB9BEE20D3B1}" presName="background2" presStyleLbl="node2" presStyleIdx="5" presStyleCnt="6"/>
      <dgm:spPr/>
    </dgm:pt>
    <dgm:pt modelId="{4DDC3A84-4EAA-422C-9728-259A2EFD9564}" type="pres">
      <dgm:prSet presAssocID="{379AB195-7AAD-4244-904B-EB9BEE20D3B1}" presName="text2" presStyleLbl="fgAcc2" presStyleIdx="5" presStyleCnt="6" custScaleX="376852" custScaleY="199821">
        <dgm:presLayoutVars>
          <dgm:chPref val="3"/>
        </dgm:presLayoutVars>
      </dgm:prSet>
      <dgm:spPr/>
      <dgm:t>
        <a:bodyPr/>
        <a:lstStyle/>
        <a:p>
          <a:endParaRPr lang="es-EC"/>
        </a:p>
      </dgm:t>
    </dgm:pt>
    <dgm:pt modelId="{DA00B3EE-A87B-48B3-84EB-4A41EC37AA2A}" type="pres">
      <dgm:prSet presAssocID="{379AB195-7AAD-4244-904B-EB9BEE20D3B1}" presName="hierChild3" presStyleCnt="0"/>
      <dgm:spPr/>
    </dgm:pt>
    <dgm:pt modelId="{6F237406-CAAF-4B31-A044-B2351865779B}" type="pres">
      <dgm:prSet presAssocID="{CD22DF7A-57AC-41AB-9F71-1E4676D9BB72}" presName="Name17" presStyleLbl="parChTrans1D3" presStyleIdx="5" presStyleCnt="6"/>
      <dgm:spPr/>
      <dgm:t>
        <a:bodyPr/>
        <a:lstStyle/>
        <a:p>
          <a:endParaRPr lang="es-EC"/>
        </a:p>
      </dgm:t>
    </dgm:pt>
    <dgm:pt modelId="{CF8FFC75-AB8F-4946-A008-BEA63C66AEDB}" type="pres">
      <dgm:prSet presAssocID="{C42DA98C-D6C5-4DE5-A003-C9975D661A69}" presName="hierRoot3" presStyleCnt="0"/>
      <dgm:spPr/>
    </dgm:pt>
    <dgm:pt modelId="{FD439EB2-E7B8-434D-B8A6-36816155C4D5}" type="pres">
      <dgm:prSet presAssocID="{C42DA98C-D6C5-4DE5-A003-C9975D661A69}" presName="composite3" presStyleCnt="0"/>
      <dgm:spPr/>
    </dgm:pt>
    <dgm:pt modelId="{3D025487-1DF2-4323-A404-FAE4E0CA4570}" type="pres">
      <dgm:prSet presAssocID="{C42DA98C-D6C5-4DE5-A003-C9975D661A69}" presName="background3" presStyleLbl="node3" presStyleIdx="5" presStyleCnt="6"/>
      <dgm:spPr/>
    </dgm:pt>
    <dgm:pt modelId="{F5A36FA3-6084-4ED0-A205-1017C31F71C6}" type="pres">
      <dgm:prSet presAssocID="{C42DA98C-D6C5-4DE5-A003-C9975D661A69}" presName="text3" presStyleLbl="fgAcc3" presStyleIdx="5" presStyleCnt="6" custScaleX="353080" custScaleY="326987" custLinFactY="235065" custLinFactNeighborX="5138" custLinFactNeighborY="300000">
        <dgm:presLayoutVars>
          <dgm:chPref val="3"/>
        </dgm:presLayoutVars>
      </dgm:prSet>
      <dgm:spPr/>
      <dgm:t>
        <a:bodyPr/>
        <a:lstStyle/>
        <a:p>
          <a:endParaRPr lang="es-EC"/>
        </a:p>
      </dgm:t>
    </dgm:pt>
    <dgm:pt modelId="{C787700A-4625-42C7-A77A-0C5EADF22569}" type="pres">
      <dgm:prSet presAssocID="{C42DA98C-D6C5-4DE5-A003-C9975D661A69}" presName="hierChild4" presStyleCnt="0"/>
      <dgm:spPr/>
    </dgm:pt>
  </dgm:ptLst>
  <dgm:cxnLst>
    <dgm:cxn modelId="{7BE4E696-952F-4AD5-9509-37D06451C7B8}" srcId="{23488A7A-0944-4378-B7E5-6BCD3B35B5DD}" destId="{3059685E-5E2B-475C-A9C4-65762C8FB4DC}" srcOrd="4" destOrd="0" parTransId="{0D6F663B-770C-4609-9E98-B2DE9864C683}" sibTransId="{8F760568-CF3D-4999-99F1-20F49D398299}"/>
    <dgm:cxn modelId="{827EC978-E911-4F62-A070-5503C2207A90}" type="presOf" srcId="{CA55F47A-E20B-4D09-BECB-3893CF6C428C}" destId="{A4CD35E1-1F70-4030-9B77-3CC410A016F2}" srcOrd="0" destOrd="0" presId="urn:microsoft.com/office/officeart/2005/8/layout/hierarchy1"/>
    <dgm:cxn modelId="{3E0A1181-E23E-422E-93E0-80186C19B794}" type="presOf" srcId="{E7426B5E-5B25-49F9-849A-BCF1018FD7D0}" destId="{37D85866-C1D4-408E-83BA-EF2F886BD648}" srcOrd="0" destOrd="0" presId="urn:microsoft.com/office/officeart/2005/8/layout/hierarchy1"/>
    <dgm:cxn modelId="{21653C0E-853F-4A5A-92BD-0C0B7116B814}" srcId="{CA55F47A-E20B-4D09-BECB-3893CF6C428C}" destId="{F2256681-2748-488C-937B-39EA7CD7AAB0}" srcOrd="0" destOrd="0" parTransId="{B63C751B-6A48-4A2C-8749-1B75EF228F99}" sibTransId="{2573828B-F705-4C9C-9C48-9F976A3F84F6}"/>
    <dgm:cxn modelId="{5484DEAF-14C5-434F-B2C4-1DB7D5D26188}" srcId="{77C2A185-036A-4241-968E-4F44BAA5D911}" destId="{23488A7A-0944-4378-B7E5-6BCD3B35B5DD}" srcOrd="0" destOrd="0" parTransId="{9F8FABA5-BD58-4D19-AACB-E7BC13AD11E7}" sibTransId="{BC945CA1-1A1B-4943-8F7A-14E538DEA2A2}"/>
    <dgm:cxn modelId="{DEC3ACBB-9CE2-434F-963A-38691C513E6D}" type="presOf" srcId="{963D3AD8-B8C0-46E0-AD7D-3876656213A1}" destId="{B2FF7A27-9E36-4177-8076-64672360CC85}" srcOrd="0" destOrd="0" presId="urn:microsoft.com/office/officeart/2005/8/layout/hierarchy1"/>
    <dgm:cxn modelId="{F2EBBDA4-09C4-484A-ADCD-1BB1259E3BAE}" type="presOf" srcId="{3059685E-5E2B-475C-A9C4-65762C8FB4DC}" destId="{70BD6E72-74F9-47C5-AA46-D7BEF155184C}" srcOrd="0" destOrd="0" presId="urn:microsoft.com/office/officeart/2005/8/layout/hierarchy1"/>
    <dgm:cxn modelId="{8188D9B2-5244-4147-B5E8-79F89C5BE893}" type="presOf" srcId="{B63C751B-6A48-4A2C-8749-1B75EF228F99}" destId="{43DDB5FF-ED8F-403D-8504-3C5C1511AD99}" srcOrd="0" destOrd="0" presId="urn:microsoft.com/office/officeart/2005/8/layout/hierarchy1"/>
    <dgm:cxn modelId="{6472683A-6AA5-406D-B778-2A1EE605915B}" type="presOf" srcId="{239ABA51-6428-4116-9EAA-04F627BAF68F}" destId="{2DF99DDA-E90D-47BA-8262-DFD83B98BC99}" srcOrd="0" destOrd="0" presId="urn:microsoft.com/office/officeart/2005/8/layout/hierarchy1"/>
    <dgm:cxn modelId="{40EA6F00-7153-4A40-9484-9A953F05F4BC}" type="presOf" srcId="{F2256681-2748-488C-937B-39EA7CD7AAB0}" destId="{3F821B25-11A0-4622-8B5D-A6C8434D35E4}" srcOrd="0" destOrd="0" presId="urn:microsoft.com/office/officeart/2005/8/layout/hierarchy1"/>
    <dgm:cxn modelId="{065199E7-A552-4C57-8613-8CECDFCE957A}" type="presOf" srcId="{A9A15BAC-2AFE-47BB-A2CD-325CF41D71E3}" destId="{3550638F-BB20-4E86-8737-16712EC4315E}" srcOrd="0" destOrd="0" presId="urn:microsoft.com/office/officeart/2005/8/layout/hierarchy1"/>
    <dgm:cxn modelId="{1A4880C1-6438-44F4-ADC0-81B724921017}" srcId="{23488A7A-0944-4378-B7E5-6BCD3B35B5DD}" destId="{A9A15BAC-2AFE-47BB-A2CD-325CF41D71E3}" srcOrd="0" destOrd="0" parTransId="{242E8D6A-8A68-4BE9-A5DC-BBD5FF5AB73A}" sibTransId="{2CC88C0F-80B9-46FB-9BF8-C06468901421}"/>
    <dgm:cxn modelId="{209DEE32-FDA9-4144-8649-C58CD148EED0}" type="presOf" srcId="{379AB195-7AAD-4244-904B-EB9BEE20D3B1}" destId="{4DDC3A84-4EAA-422C-9728-259A2EFD9564}" srcOrd="0" destOrd="0" presId="urn:microsoft.com/office/officeart/2005/8/layout/hierarchy1"/>
    <dgm:cxn modelId="{B217EE0C-5A50-44F1-A1D7-36F4B0D30E2E}" srcId="{379AB195-7AAD-4244-904B-EB9BEE20D3B1}" destId="{C42DA98C-D6C5-4DE5-A003-C9975D661A69}" srcOrd="0" destOrd="0" parTransId="{CD22DF7A-57AC-41AB-9F71-1E4676D9BB72}" sibTransId="{7B7D073F-2E19-40DD-854A-0CD8E8A0EAB1}"/>
    <dgm:cxn modelId="{2FC7F767-103C-4727-A49A-61E6DC9D4F56}" srcId="{3059685E-5E2B-475C-A9C4-65762C8FB4DC}" destId="{8FECFFB7-93A3-49CF-A326-928A2EB7A1D8}" srcOrd="0" destOrd="0" parTransId="{710A881A-E928-45CE-AB51-7E42F9794AF6}" sibTransId="{31B7AFC0-FEA3-4814-8B48-DA5E105C6C99}"/>
    <dgm:cxn modelId="{C9AB79EC-6346-4D2C-A39A-E885E13C419C}" type="presOf" srcId="{837C0C4D-C1B0-4F91-A11B-05D2927521DD}" destId="{9F21DC4D-37C5-4EA9-AF7F-F974C5552A62}" srcOrd="0" destOrd="0" presId="urn:microsoft.com/office/officeart/2005/8/layout/hierarchy1"/>
    <dgm:cxn modelId="{301FD103-4631-4540-94E7-7B2949FC449E}" srcId="{E7426B5E-5B25-49F9-849A-BCF1018FD7D0}" destId="{7ECF8C88-53B9-4FDB-B368-60312683F305}" srcOrd="0" destOrd="0" parTransId="{0F69CCAF-4ABD-40B3-A4B8-0132A441AD58}" sibTransId="{95561496-7240-4345-8949-9C83A29DB9B7}"/>
    <dgm:cxn modelId="{EB184EAD-A235-4C16-9224-974C374BEF02}" type="presOf" srcId="{77C2A185-036A-4241-968E-4F44BAA5D911}" destId="{6C44F08C-3E36-4BEA-AF32-5CC11C2C16EA}" srcOrd="0" destOrd="0" presId="urn:microsoft.com/office/officeart/2005/8/layout/hierarchy1"/>
    <dgm:cxn modelId="{AA5E3E72-41C3-4AFD-A132-1782B3CAED5E}" type="presOf" srcId="{3731C109-6DFB-4539-B816-B4F0724FE769}" destId="{9BE964EB-8180-4B62-B151-737060594612}" srcOrd="0" destOrd="0" presId="urn:microsoft.com/office/officeart/2005/8/layout/hierarchy1"/>
    <dgm:cxn modelId="{E28B8332-79A7-464F-B6CF-9DCE3AD1043F}" srcId="{23488A7A-0944-4378-B7E5-6BCD3B35B5DD}" destId="{239ABA51-6428-4116-9EAA-04F627BAF68F}" srcOrd="1" destOrd="0" parTransId="{3792B668-DA4C-4B6E-8868-F4FBE91C3DCF}" sibTransId="{840609FF-64BA-4F0B-8389-8531977183DF}"/>
    <dgm:cxn modelId="{F70DC621-012C-4723-95B0-46F8C7240E29}" type="presOf" srcId="{8FECFFB7-93A3-49CF-A326-928A2EB7A1D8}" destId="{CC93175B-6CFF-4FAE-8E60-E29BAD0691A0}" srcOrd="0" destOrd="0" presId="urn:microsoft.com/office/officeart/2005/8/layout/hierarchy1"/>
    <dgm:cxn modelId="{4194B374-3CC0-4460-A48B-0194EC9B33D7}" type="presOf" srcId="{0D6F663B-770C-4609-9E98-B2DE9864C683}" destId="{AB5A1FD5-9669-44D5-8F79-0E3BDDE70096}" srcOrd="0" destOrd="0" presId="urn:microsoft.com/office/officeart/2005/8/layout/hierarchy1"/>
    <dgm:cxn modelId="{C1949BE3-5713-4F75-BBE0-5CCE9D0C199C}" type="presOf" srcId="{3792B668-DA4C-4B6E-8868-F4FBE91C3DCF}" destId="{29AA4F7C-1F38-4392-B4B4-E9409DA71B33}" srcOrd="0" destOrd="0" presId="urn:microsoft.com/office/officeart/2005/8/layout/hierarchy1"/>
    <dgm:cxn modelId="{21368B40-0F90-452A-B0C3-88E5A1E76BB1}" type="presOf" srcId="{CD22DF7A-57AC-41AB-9F71-1E4676D9BB72}" destId="{6F237406-CAAF-4B31-A044-B2351865779B}" srcOrd="0" destOrd="0" presId="urn:microsoft.com/office/officeart/2005/8/layout/hierarchy1"/>
    <dgm:cxn modelId="{DB754722-832C-4FFC-A281-2CA0D4B6DAEE}" type="presOf" srcId="{242E8D6A-8A68-4BE9-A5DC-BBD5FF5AB73A}" destId="{6D04F1A9-91CB-4F3D-89EB-26E00D45F824}" srcOrd="0" destOrd="0" presId="urn:microsoft.com/office/officeart/2005/8/layout/hierarchy1"/>
    <dgm:cxn modelId="{04A20B37-A62B-497C-9CED-F162BF1D290D}" srcId="{A9A15BAC-2AFE-47BB-A2CD-325CF41D71E3}" destId="{8C161E41-7EED-4B75-BC37-0C20C2C15386}" srcOrd="0" destOrd="0" parTransId="{837C0C4D-C1B0-4F91-A11B-05D2927521DD}" sibTransId="{9BB41E49-6F20-4928-877B-E331510DEAED}"/>
    <dgm:cxn modelId="{9D36F1A4-EEE1-4777-9952-39B560764F67}" type="presOf" srcId="{332282A7-825E-4000-9E67-DEFCCFD1D4BF}" destId="{B8ED1047-6FC6-42E0-86E8-AAAF1606C186}" srcOrd="0" destOrd="0" presId="urn:microsoft.com/office/officeart/2005/8/layout/hierarchy1"/>
    <dgm:cxn modelId="{D9A5EF59-FEE4-4D6E-8F0A-BB35DE04FC43}" type="presOf" srcId="{710A881A-E928-45CE-AB51-7E42F9794AF6}" destId="{240A03F0-7B0A-43C6-A739-669DF2FE7DBC}" srcOrd="0" destOrd="0" presId="urn:microsoft.com/office/officeart/2005/8/layout/hierarchy1"/>
    <dgm:cxn modelId="{9BC96FCC-BF95-4482-A5D1-02C4105E86F4}" type="presOf" srcId="{7ECF8C88-53B9-4FDB-B368-60312683F305}" destId="{8CB5B1B1-3C9C-49FC-BB51-0B2BE11D952C}" srcOrd="0" destOrd="0" presId="urn:microsoft.com/office/officeart/2005/8/layout/hierarchy1"/>
    <dgm:cxn modelId="{A72A3803-B8CC-4772-A2EE-875279EE52E9}" srcId="{23488A7A-0944-4378-B7E5-6BCD3B35B5DD}" destId="{E7426B5E-5B25-49F9-849A-BCF1018FD7D0}" srcOrd="2" destOrd="0" parTransId="{963D3AD8-B8C0-46E0-AD7D-3876656213A1}" sibTransId="{E3B55400-2D12-4E25-91AF-761E21761673}"/>
    <dgm:cxn modelId="{CCDF6459-DA9E-4E83-9F9D-43CE93540364}" type="presOf" srcId="{C42DA98C-D6C5-4DE5-A003-C9975D661A69}" destId="{F5A36FA3-6084-4ED0-A205-1017C31F71C6}" srcOrd="0" destOrd="0" presId="urn:microsoft.com/office/officeart/2005/8/layout/hierarchy1"/>
    <dgm:cxn modelId="{E3C866ED-6BBE-4EBB-818C-CCD408E094FD}" type="presOf" srcId="{C09E5017-4801-4F15-8F03-390DEB8ED9E6}" destId="{5D1051E2-FE1B-4CF4-9B5B-9A8040D865EE}" srcOrd="0" destOrd="0" presId="urn:microsoft.com/office/officeart/2005/8/layout/hierarchy1"/>
    <dgm:cxn modelId="{D84830AA-00EB-45E3-B2F3-B63E7621DA0F}" srcId="{23488A7A-0944-4378-B7E5-6BCD3B35B5DD}" destId="{CA55F47A-E20B-4D09-BECB-3893CF6C428C}" srcOrd="3" destOrd="0" parTransId="{332282A7-825E-4000-9E67-DEFCCFD1D4BF}" sibTransId="{B0EDBD63-6D77-4216-B433-2B236ED3686E}"/>
    <dgm:cxn modelId="{18E54F4D-0DAF-4330-9B58-E148686E741E}" srcId="{239ABA51-6428-4116-9EAA-04F627BAF68F}" destId="{3731C109-6DFB-4539-B816-B4F0724FE769}" srcOrd="0" destOrd="0" parTransId="{96921D5F-0E4F-405E-9E01-34337294F113}" sibTransId="{62B8A785-6E6D-4D70-8F83-05AA4F6665F9}"/>
    <dgm:cxn modelId="{33D9B0FD-B4FA-47D7-97DF-739BFC9B067E}" type="presOf" srcId="{0F69CCAF-4ABD-40B3-A4B8-0132A441AD58}" destId="{69B9C1DA-9490-4C56-BF3E-D3FE7F26A8C8}" srcOrd="0" destOrd="0" presId="urn:microsoft.com/office/officeart/2005/8/layout/hierarchy1"/>
    <dgm:cxn modelId="{50D9D7BE-A11B-4F1F-B0E5-CF2007CFE365}" type="presOf" srcId="{23488A7A-0944-4378-B7E5-6BCD3B35B5DD}" destId="{B1808B86-9811-4576-805A-DE414A370788}" srcOrd="0" destOrd="0" presId="urn:microsoft.com/office/officeart/2005/8/layout/hierarchy1"/>
    <dgm:cxn modelId="{A2CF68EA-025F-4B86-B37C-39142E10C1CC}" srcId="{23488A7A-0944-4378-B7E5-6BCD3B35B5DD}" destId="{379AB195-7AAD-4244-904B-EB9BEE20D3B1}" srcOrd="5" destOrd="0" parTransId="{C09E5017-4801-4F15-8F03-390DEB8ED9E6}" sibTransId="{CBC3000C-3BE7-483A-9FFC-204983AFFDB7}"/>
    <dgm:cxn modelId="{49DFF2B5-3681-4BB8-9024-BF079BC07D33}" type="presOf" srcId="{96921D5F-0E4F-405E-9E01-34337294F113}" destId="{89155B4D-38B1-4D3C-BCC7-5DE516E6DD5C}" srcOrd="0" destOrd="0" presId="urn:microsoft.com/office/officeart/2005/8/layout/hierarchy1"/>
    <dgm:cxn modelId="{A7294FBD-58AB-4544-8DDF-251A4E61AEFF}" type="presOf" srcId="{8C161E41-7EED-4B75-BC37-0C20C2C15386}" destId="{7FAE2289-57C3-40C3-93CC-E4DCA76A3B99}" srcOrd="0" destOrd="0" presId="urn:microsoft.com/office/officeart/2005/8/layout/hierarchy1"/>
    <dgm:cxn modelId="{1023AEA6-AAA5-4764-AD1E-DC252A1B3617}" type="presParOf" srcId="{6C44F08C-3E36-4BEA-AF32-5CC11C2C16EA}" destId="{3B49B4EF-60C7-4862-95FD-2D8A8C8CCD35}" srcOrd="0" destOrd="0" presId="urn:microsoft.com/office/officeart/2005/8/layout/hierarchy1"/>
    <dgm:cxn modelId="{395B606D-4270-4E95-8604-8E7678F43537}" type="presParOf" srcId="{3B49B4EF-60C7-4862-95FD-2D8A8C8CCD35}" destId="{0A8494C0-129F-4169-8375-1B989A875398}" srcOrd="0" destOrd="0" presId="urn:microsoft.com/office/officeart/2005/8/layout/hierarchy1"/>
    <dgm:cxn modelId="{4F99A7C4-B04A-4FA7-A960-7BEC20F9CE55}" type="presParOf" srcId="{0A8494C0-129F-4169-8375-1B989A875398}" destId="{69D3E64B-6DDC-4C88-A5BD-E2F3416281A6}" srcOrd="0" destOrd="0" presId="urn:microsoft.com/office/officeart/2005/8/layout/hierarchy1"/>
    <dgm:cxn modelId="{58136C48-A3C3-44AA-BAF3-6C50E27C9C25}" type="presParOf" srcId="{0A8494C0-129F-4169-8375-1B989A875398}" destId="{B1808B86-9811-4576-805A-DE414A370788}" srcOrd="1" destOrd="0" presId="urn:microsoft.com/office/officeart/2005/8/layout/hierarchy1"/>
    <dgm:cxn modelId="{1012270B-35F9-49EA-A20B-1582C72C967E}" type="presParOf" srcId="{3B49B4EF-60C7-4862-95FD-2D8A8C8CCD35}" destId="{160760A1-E6CB-41E5-B906-393166D5ACCF}" srcOrd="1" destOrd="0" presId="urn:microsoft.com/office/officeart/2005/8/layout/hierarchy1"/>
    <dgm:cxn modelId="{0B0F1B06-0ED2-4A2C-8F4A-480780871171}" type="presParOf" srcId="{160760A1-E6CB-41E5-B906-393166D5ACCF}" destId="{6D04F1A9-91CB-4F3D-89EB-26E00D45F824}" srcOrd="0" destOrd="0" presId="urn:microsoft.com/office/officeart/2005/8/layout/hierarchy1"/>
    <dgm:cxn modelId="{1A2723DC-C2F9-4ED0-8D06-9D31AC2F4EB2}" type="presParOf" srcId="{160760A1-E6CB-41E5-B906-393166D5ACCF}" destId="{12AF85C2-77E7-4A3D-90A3-4AE4429CFB5C}" srcOrd="1" destOrd="0" presId="urn:microsoft.com/office/officeart/2005/8/layout/hierarchy1"/>
    <dgm:cxn modelId="{CB378DC1-2A66-4617-8D98-8ED749A312FF}" type="presParOf" srcId="{12AF85C2-77E7-4A3D-90A3-4AE4429CFB5C}" destId="{795602BC-E810-4750-B10C-638EBA014083}" srcOrd="0" destOrd="0" presId="urn:microsoft.com/office/officeart/2005/8/layout/hierarchy1"/>
    <dgm:cxn modelId="{4848512D-B078-434A-A50C-65881A50B6F5}" type="presParOf" srcId="{795602BC-E810-4750-B10C-638EBA014083}" destId="{76B9080A-A483-425F-B678-B1C6ED3695EE}" srcOrd="0" destOrd="0" presId="urn:microsoft.com/office/officeart/2005/8/layout/hierarchy1"/>
    <dgm:cxn modelId="{97F307AF-969B-447C-96BB-11057C566D73}" type="presParOf" srcId="{795602BC-E810-4750-B10C-638EBA014083}" destId="{3550638F-BB20-4E86-8737-16712EC4315E}" srcOrd="1" destOrd="0" presId="urn:microsoft.com/office/officeart/2005/8/layout/hierarchy1"/>
    <dgm:cxn modelId="{6FF855A2-CE17-48F6-904D-A8237B9E5D44}" type="presParOf" srcId="{12AF85C2-77E7-4A3D-90A3-4AE4429CFB5C}" destId="{794967FF-D2A1-4719-A50E-892AE0445DC6}" srcOrd="1" destOrd="0" presId="urn:microsoft.com/office/officeart/2005/8/layout/hierarchy1"/>
    <dgm:cxn modelId="{0D30BF70-29CA-49A4-9065-C12C4C935F93}" type="presParOf" srcId="{794967FF-D2A1-4719-A50E-892AE0445DC6}" destId="{9F21DC4D-37C5-4EA9-AF7F-F974C5552A62}" srcOrd="0" destOrd="0" presId="urn:microsoft.com/office/officeart/2005/8/layout/hierarchy1"/>
    <dgm:cxn modelId="{A841F3FB-E335-40A3-A0B3-C9C661CD1A02}" type="presParOf" srcId="{794967FF-D2A1-4719-A50E-892AE0445DC6}" destId="{AD70A7E0-7641-4AB4-A3C9-F3069FC9B404}" srcOrd="1" destOrd="0" presId="urn:microsoft.com/office/officeart/2005/8/layout/hierarchy1"/>
    <dgm:cxn modelId="{B63F1345-1B16-41B3-9537-5626C260ECCE}" type="presParOf" srcId="{AD70A7E0-7641-4AB4-A3C9-F3069FC9B404}" destId="{815BA983-2ED9-4A02-8F4D-5314DF97B6C8}" srcOrd="0" destOrd="0" presId="urn:microsoft.com/office/officeart/2005/8/layout/hierarchy1"/>
    <dgm:cxn modelId="{9650EC0D-CF90-49B0-A5C9-2121028455C1}" type="presParOf" srcId="{815BA983-2ED9-4A02-8F4D-5314DF97B6C8}" destId="{2DE240A1-2444-4D0A-B01A-7085C6725C2B}" srcOrd="0" destOrd="0" presId="urn:microsoft.com/office/officeart/2005/8/layout/hierarchy1"/>
    <dgm:cxn modelId="{50BC0186-201A-4EEF-A832-E15FA65BF04B}" type="presParOf" srcId="{815BA983-2ED9-4A02-8F4D-5314DF97B6C8}" destId="{7FAE2289-57C3-40C3-93CC-E4DCA76A3B99}" srcOrd="1" destOrd="0" presId="urn:microsoft.com/office/officeart/2005/8/layout/hierarchy1"/>
    <dgm:cxn modelId="{0F31BBE3-183A-49BE-B6C4-44D31731151A}" type="presParOf" srcId="{AD70A7E0-7641-4AB4-A3C9-F3069FC9B404}" destId="{9D469759-F147-4347-94E4-75874956B1CD}" srcOrd="1" destOrd="0" presId="urn:microsoft.com/office/officeart/2005/8/layout/hierarchy1"/>
    <dgm:cxn modelId="{247758E1-A48A-42F7-809D-95700203C6FF}" type="presParOf" srcId="{160760A1-E6CB-41E5-B906-393166D5ACCF}" destId="{29AA4F7C-1F38-4392-B4B4-E9409DA71B33}" srcOrd="2" destOrd="0" presId="urn:microsoft.com/office/officeart/2005/8/layout/hierarchy1"/>
    <dgm:cxn modelId="{524A2E45-7D0F-453B-B807-B90BC8BD6E53}" type="presParOf" srcId="{160760A1-E6CB-41E5-B906-393166D5ACCF}" destId="{83E05193-60CA-4482-A9FF-4758D1D735BF}" srcOrd="3" destOrd="0" presId="urn:microsoft.com/office/officeart/2005/8/layout/hierarchy1"/>
    <dgm:cxn modelId="{7635A044-31F6-4494-94D7-0F685DAE9124}" type="presParOf" srcId="{83E05193-60CA-4482-A9FF-4758D1D735BF}" destId="{12E989EA-8A10-464B-9A43-C0AEFEAB1122}" srcOrd="0" destOrd="0" presId="urn:microsoft.com/office/officeart/2005/8/layout/hierarchy1"/>
    <dgm:cxn modelId="{B0CD6817-8F7D-4410-9DF0-D6435F4E76C7}" type="presParOf" srcId="{12E989EA-8A10-464B-9A43-C0AEFEAB1122}" destId="{08E737B1-CB18-43B6-87B9-8C1915B94C44}" srcOrd="0" destOrd="0" presId="urn:microsoft.com/office/officeart/2005/8/layout/hierarchy1"/>
    <dgm:cxn modelId="{75FE8F01-5EA3-46B1-95AD-4F773A5F1173}" type="presParOf" srcId="{12E989EA-8A10-464B-9A43-C0AEFEAB1122}" destId="{2DF99DDA-E90D-47BA-8262-DFD83B98BC99}" srcOrd="1" destOrd="0" presId="urn:microsoft.com/office/officeart/2005/8/layout/hierarchy1"/>
    <dgm:cxn modelId="{0595F886-5FFB-473C-9365-070975C54144}" type="presParOf" srcId="{83E05193-60CA-4482-A9FF-4758D1D735BF}" destId="{A0BE929A-F93B-4C21-937A-66A4FB1A570B}" srcOrd="1" destOrd="0" presId="urn:microsoft.com/office/officeart/2005/8/layout/hierarchy1"/>
    <dgm:cxn modelId="{EF223EDD-D191-44BF-BC8C-DFFAAD0A1C53}" type="presParOf" srcId="{A0BE929A-F93B-4C21-937A-66A4FB1A570B}" destId="{89155B4D-38B1-4D3C-BCC7-5DE516E6DD5C}" srcOrd="0" destOrd="0" presId="urn:microsoft.com/office/officeart/2005/8/layout/hierarchy1"/>
    <dgm:cxn modelId="{B6E2EAC8-6CE7-4FD7-B26C-C29FD168F925}" type="presParOf" srcId="{A0BE929A-F93B-4C21-937A-66A4FB1A570B}" destId="{68173678-AACF-4752-B1F2-B77E1CB7670F}" srcOrd="1" destOrd="0" presId="urn:microsoft.com/office/officeart/2005/8/layout/hierarchy1"/>
    <dgm:cxn modelId="{6699331A-C826-4915-8608-8028F8B39343}" type="presParOf" srcId="{68173678-AACF-4752-B1F2-B77E1CB7670F}" destId="{B0404083-EF40-43FB-A8A4-4F4D0F8F6BEF}" srcOrd="0" destOrd="0" presId="urn:microsoft.com/office/officeart/2005/8/layout/hierarchy1"/>
    <dgm:cxn modelId="{9247E757-5B5E-4EFB-A37B-8FA113CE63F1}" type="presParOf" srcId="{B0404083-EF40-43FB-A8A4-4F4D0F8F6BEF}" destId="{CD9EE832-DF0E-4490-8EA0-81AEAB0ABC48}" srcOrd="0" destOrd="0" presId="urn:microsoft.com/office/officeart/2005/8/layout/hierarchy1"/>
    <dgm:cxn modelId="{D4D1FC1B-9C99-4704-AA69-3661D414FF2A}" type="presParOf" srcId="{B0404083-EF40-43FB-A8A4-4F4D0F8F6BEF}" destId="{9BE964EB-8180-4B62-B151-737060594612}" srcOrd="1" destOrd="0" presId="urn:microsoft.com/office/officeart/2005/8/layout/hierarchy1"/>
    <dgm:cxn modelId="{7CB57A02-0774-469A-B421-A55E2B30D1D1}" type="presParOf" srcId="{68173678-AACF-4752-B1F2-B77E1CB7670F}" destId="{38E3BDDD-12F2-4488-9A85-9E32B6C17E6A}" srcOrd="1" destOrd="0" presId="urn:microsoft.com/office/officeart/2005/8/layout/hierarchy1"/>
    <dgm:cxn modelId="{C2EF6C5F-7332-417E-9157-723F55FDD7BB}" type="presParOf" srcId="{160760A1-E6CB-41E5-B906-393166D5ACCF}" destId="{B2FF7A27-9E36-4177-8076-64672360CC85}" srcOrd="4" destOrd="0" presId="urn:microsoft.com/office/officeart/2005/8/layout/hierarchy1"/>
    <dgm:cxn modelId="{9AEE87E5-7EE2-43BE-B1D5-7D7047012FA0}" type="presParOf" srcId="{160760A1-E6CB-41E5-B906-393166D5ACCF}" destId="{E1AF13DD-58CC-4BCE-A683-763BF9A878D8}" srcOrd="5" destOrd="0" presId="urn:microsoft.com/office/officeart/2005/8/layout/hierarchy1"/>
    <dgm:cxn modelId="{7B906E52-9393-4CFB-82D8-130CC1A26058}" type="presParOf" srcId="{E1AF13DD-58CC-4BCE-A683-763BF9A878D8}" destId="{4E0D4811-46B3-4475-98DA-13E685A3B2CE}" srcOrd="0" destOrd="0" presId="urn:microsoft.com/office/officeart/2005/8/layout/hierarchy1"/>
    <dgm:cxn modelId="{8CC457A3-F1D7-4371-9382-ED67ACB5428E}" type="presParOf" srcId="{4E0D4811-46B3-4475-98DA-13E685A3B2CE}" destId="{4597A28C-1F0C-4505-9556-9E689A0A718E}" srcOrd="0" destOrd="0" presId="urn:microsoft.com/office/officeart/2005/8/layout/hierarchy1"/>
    <dgm:cxn modelId="{4B5234A9-9B55-4A8B-9ACF-88444DC382C4}" type="presParOf" srcId="{4E0D4811-46B3-4475-98DA-13E685A3B2CE}" destId="{37D85866-C1D4-408E-83BA-EF2F886BD648}" srcOrd="1" destOrd="0" presId="urn:microsoft.com/office/officeart/2005/8/layout/hierarchy1"/>
    <dgm:cxn modelId="{0E770680-D341-4680-8E70-9B6B23DC353C}" type="presParOf" srcId="{E1AF13DD-58CC-4BCE-A683-763BF9A878D8}" destId="{16CB3D96-5600-409F-9E9F-1A05BC7741BF}" srcOrd="1" destOrd="0" presId="urn:microsoft.com/office/officeart/2005/8/layout/hierarchy1"/>
    <dgm:cxn modelId="{7976FF35-7F8B-4E45-9B6C-0187ED77F327}" type="presParOf" srcId="{16CB3D96-5600-409F-9E9F-1A05BC7741BF}" destId="{69B9C1DA-9490-4C56-BF3E-D3FE7F26A8C8}" srcOrd="0" destOrd="0" presId="urn:microsoft.com/office/officeart/2005/8/layout/hierarchy1"/>
    <dgm:cxn modelId="{416B006D-C852-48A6-BCFF-F13165B41008}" type="presParOf" srcId="{16CB3D96-5600-409F-9E9F-1A05BC7741BF}" destId="{678647E5-51EF-49B5-BA9E-DDC7D9D0AF17}" srcOrd="1" destOrd="0" presId="urn:microsoft.com/office/officeart/2005/8/layout/hierarchy1"/>
    <dgm:cxn modelId="{EEDE240F-C186-426B-8186-E5B2B0FEC161}" type="presParOf" srcId="{678647E5-51EF-49B5-BA9E-DDC7D9D0AF17}" destId="{A50ADCCC-DBB7-4C80-9C20-356315D33BD4}" srcOrd="0" destOrd="0" presId="urn:microsoft.com/office/officeart/2005/8/layout/hierarchy1"/>
    <dgm:cxn modelId="{0D0B6B3A-C314-422C-94CA-F13209D081AE}" type="presParOf" srcId="{A50ADCCC-DBB7-4C80-9C20-356315D33BD4}" destId="{4C1F1E3C-EDB9-440C-9973-9EFD87E1A3D6}" srcOrd="0" destOrd="0" presId="urn:microsoft.com/office/officeart/2005/8/layout/hierarchy1"/>
    <dgm:cxn modelId="{8DB38047-194E-4420-862D-1B8E4AB3D2AD}" type="presParOf" srcId="{A50ADCCC-DBB7-4C80-9C20-356315D33BD4}" destId="{8CB5B1B1-3C9C-49FC-BB51-0B2BE11D952C}" srcOrd="1" destOrd="0" presId="urn:microsoft.com/office/officeart/2005/8/layout/hierarchy1"/>
    <dgm:cxn modelId="{9331896C-77B3-44EE-B716-14D0C74B6FD3}" type="presParOf" srcId="{678647E5-51EF-49B5-BA9E-DDC7D9D0AF17}" destId="{CFDFC5C8-6472-4819-AE8C-A751A7ED4FA9}" srcOrd="1" destOrd="0" presId="urn:microsoft.com/office/officeart/2005/8/layout/hierarchy1"/>
    <dgm:cxn modelId="{54281949-6745-46E7-8EDF-49BB03C184CF}" type="presParOf" srcId="{160760A1-E6CB-41E5-B906-393166D5ACCF}" destId="{B8ED1047-6FC6-42E0-86E8-AAAF1606C186}" srcOrd="6" destOrd="0" presId="urn:microsoft.com/office/officeart/2005/8/layout/hierarchy1"/>
    <dgm:cxn modelId="{701AD419-5668-4D58-A5F3-AA21D3512691}" type="presParOf" srcId="{160760A1-E6CB-41E5-B906-393166D5ACCF}" destId="{663ABED5-A264-47C9-B2A6-04DBDBB78B27}" srcOrd="7" destOrd="0" presId="urn:microsoft.com/office/officeart/2005/8/layout/hierarchy1"/>
    <dgm:cxn modelId="{8940694A-CB38-4C9C-8607-E97EB84A440D}" type="presParOf" srcId="{663ABED5-A264-47C9-B2A6-04DBDBB78B27}" destId="{611689CF-65EE-47E2-9C7C-71D10D25914A}" srcOrd="0" destOrd="0" presId="urn:microsoft.com/office/officeart/2005/8/layout/hierarchy1"/>
    <dgm:cxn modelId="{F343D7E9-EF20-4322-9983-C9CD7291FDFA}" type="presParOf" srcId="{611689CF-65EE-47E2-9C7C-71D10D25914A}" destId="{1F92B0E4-F994-48BD-A1F1-C84424612D94}" srcOrd="0" destOrd="0" presId="urn:microsoft.com/office/officeart/2005/8/layout/hierarchy1"/>
    <dgm:cxn modelId="{8CC7AAB2-620F-4FD5-AC0D-174D9ED20887}" type="presParOf" srcId="{611689CF-65EE-47E2-9C7C-71D10D25914A}" destId="{A4CD35E1-1F70-4030-9B77-3CC410A016F2}" srcOrd="1" destOrd="0" presId="urn:microsoft.com/office/officeart/2005/8/layout/hierarchy1"/>
    <dgm:cxn modelId="{D0C21355-FF01-4AF0-B7F4-778DA89C7088}" type="presParOf" srcId="{663ABED5-A264-47C9-B2A6-04DBDBB78B27}" destId="{C8B5691F-6DD9-4DE2-970E-8DD2B994F29E}" srcOrd="1" destOrd="0" presId="urn:microsoft.com/office/officeart/2005/8/layout/hierarchy1"/>
    <dgm:cxn modelId="{C9F7D58E-3D3F-4653-85D4-85672A7FB786}" type="presParOf" srcId="{C8B5691F-6DD9-4DE2-970E-8DD2B994F29E}" destId="{43DDB5FF-ED8F-403D-8504-3C5C1511AD99}" srcOrd="0" destOrd="0" presId="urn:microsoft.com/office/officeart/2005/8/layout/hierarchy1"/>
    <dgm:cxn modelId="{57E54720-A93B-4050-A457-5CCB045C5AE6}" type="presParOf" srcId="{C8B5691F-6DD9-4DE2-970E-8DD2B994F29E}" destId="{CFF6C1D5-7858-4981-AD15-B67691D6FED9}" srcOrd="1" destOrd="0" presId="urn:microsoft.com/office/officeart/2005/8/layout/hierarchy1"/>
    <dgm:cxn modelId="{E8E3B4EF-1072-4B2C-9E18-A354C58F2A93}" type="presParOf" srcId="{CFF6C1D5-7858-4981-AD15-B67691D6FED9}" destId="{96C404A7-474C-47F0-90EB-011E8FA8D73F}" srcOrd="0" destOrd="0" presId="urn:microsoft.com/office/officeart/2005/8/layout/hierarchy1"/>
    <dgm:cxn modelId="{A416645B-635D-4230-BA64-E42071B88024}" type="presParOf" srcId="{96C404A7-474C-47F0-90EB-011E8FA8D73F}" destId="{618B12DB-9DB8-4530-9D64-9E48E45F661E}" srcOrd="0" destOrd="0" presId="urn:microsoft.com/office/officeart/2005/8/layout/hierarchy1"/>
    <dgm:cxn modelId="{CEBDD031-0019-4D7F-B50D-DB357C3033CB}" type="presParOf" srcId="{96C404A7-474C-47F0-90EB-011E8FA8D73F}" destId="{3F821B25-11A0-4622-8B5D-A6C8434D35E4}" srcOrd="1" destOrd="0" presId="urn:microsoft.com/office/officeart/2005/8/layout/hierarchy1"/>
    <dgm:cxn modelId="{4E60CE51-4B2D-40D6-AACD-EE48F8A4B4A9}" type="presParOf" srcId="{CFF6C1D5-7858-4981-AD15-B67691D6FED9}" destId="{A2AEB6CF-41EA-4AEE-B194-928F22A3EF97}" srcOrd="1" destOrd="0" presId="urn:microsoft.com/office/officeart/2005/8/layout/hierarchy1"/>
    <dgm:cxn modelId="{AE5F9909-AD1C-4FDD-B42C-12CEAD945B2E}" type="presParOf" srcId="{160760A1-E6CB-41E5-B906-393166D5ACCF}" destId="{AB5A1FD5-9669-44D5-8F79-0E3BDDE70096}" srcOrd="8" destOrd="0" presId="urn:microsoft.com/office/officeart/2005/8/layout/hierarchy1"/>
    <dgm:cxn modelId="{C23FFC0B-17F6-4E92-9FAF-F0A8847BA893}" type="presParOf" srcId="{160760A1-E6CB-41E5-B906-393166D5ACCF}" destId="{9C7FDDFA-2770-4DC1-8D1B-36C8472A75DA}" srcOrd="9" destOrd="0" presId="urn:microsoft.com/office/officeart/2005/8/layout/hierarchy1"/>
    <dgm:cxn modelId="{489DD253-E2B1-4153-BF59-B472D3E8E5D6}" type="presParOf" srcId="{9C7FDDFA-2770-4DC1-8D1B-36C8472A75DA}" destId="{F1A4E50D-2CB5-402D-91F3-E709C69C2A28}" srcOrd="0" destOrd="0" presId="urn:microsoft.com/office/officeart/2005/8/layout/hierarchy1"/>
    <dgm:cxn modelId="{46DEECE3-B61C-43D0-8EDE-2FFCE3963592}" type="presParOf" srcId="{F1A4E50D-2CB5-402D-91F3-E709C69C2A28}" destId="{85A8280E-5A32-44B3-8D63-2E680D73499B}" srcOrd="0" destOrd="0" presId="urn:microsoft.com/office/officeart/2005/8/layout/hierarchy1"/>
    <dgm:cxn modelId="{07D55CDA-7467-488F-8F8C-0C2534C60794}" type="presParOf" srcId="{F1A4E50D-2CB5-402D-91F3-E709C69C2A28}" destId="{70BD6E72-74F9-47C5-AA46-D7BEF155184C}" srcOrd="1" destOrd="0" presId="urn:microsoft.com/office/officeart/2005/8/layout/hierarchy1"/>
    <dgm:cxn modelId="{0E8E2B7D-0462-4067-A864-30C4657ED367}" type="presParOf" srcId="{9C7FDDFA-2770-4DC1-8D1B-36C8472A75DA}" destId="{4B90D17B-A1C5-462C-837D-8F9C1A706552}" srcOrd="1" destOrd="0" presId="urn:microsoft.com/office/officeart/2005/8/layout/hierarchy1"/>
    <dgm:cxn modelId="{1CC8FB6D-52BF-412B-949B-1E880000B5DC}" type="presParOf" srcId="{4B90D17B-A1C5-462C-837D-8F9C1A706552}" destId="{240A03F0-7B0A-43C6-A739-669DF2FE7DBC}" srcOrd="0" destOrd="0" presId="urn:microsoft.com/office/officeart/2005/8/layout/hierarchy1"/>
    <dgm:cxn modelId="{754BB388-E426-4EA3-9ADC-1CCD91987719}" type="presParOf" srcId="{4B90D17B-A1C5-462C-837D-8F9C1A706552}" destId="{62E5D8FD-CDD4-43C0-9918-16650A357A2B}" srcOrd="1" destOrd="0" presId="urn:microsoft.com/office/officeart/2005/8/layout/hierarchy1"/>
    <dgm:cxn modelId="{D0549923-5729-486E-B172-440FA20D884E}" type="presParOf" srcId="{62E5D8FD-CDD4-43C0-9918-16650A357A2B}" destId="{F4EC4868-FEA6-44EC-9AC8-30FA676404C1}" srcOrd="0" destOrd="0" presId="urn:microsoft.com/office/officeart/2005/8/layout/hierarchy1"/>
    <dgm:cxn modelId="{BF509C1E-C566-40F3-9094-5F24BEA37326}" type="presParOf" srcId="{F4EC4868-FEA6-44EC-9AC8-30FA676404C1}" destId="{B2499278-959D-483F-A820-D389A9933B88}" srcOrd="0" destOrd="0" presId="urn:microsoft.com/office/officeart/2005/8/layout/hierarchy1"/>
    <dgm:cxn modelId="{B2642AE9-6BA6-4E6D-B61F-825D6B713F24}" type="presParOf" srcId="{F4EC4868-FEA6-44EC-9AC8-30FA676404C1}" destId="{CC93175B-6CFF-4FAE-8E60-E29BAD0691A0}" srcOrd="1" destOrd="0" presId="urn:microsoft.com/office/officeart/2005/8/layout/hierarchy1"/>
    <dgm:cxn modelId="{FD28DBE8-3730-468D-A7B7-914BC2B92308}" type="presParOf" srcId="{62E5D8FD-CDD4-43C0-9918-16650A357A2B}" destId="{17303AFA-AA43-431F-B31F-107FB5183715}" srcOrd="1" destOrd="0" presId="urn:microsoft.com/office/officeart/2005/8/layout/hierarchy1"/>
    <dgm:cxn modelId="{1B5581B4-628C-4A2D-B378-C8DFB5219CDE}" type="presParOf" srcId="{160760A1-E6CB-41E5-B906-393166D5ACCF}" destId="{5D1051E2-FE1B-4CF4-9B5B-9A8040D865EE}" srcOrd="10" destOrd="0" presId="urn:microsoft.com/office/officeart/2005/8/layout/hierarchy1"/>
    <dgm:cxn modelId="{13414213-DD38-455C-B581-850CD339337B}" type="presParOf" srcId="{160760A1-E6CB-41E5-B906-393166D5ACCF}" destId="{43ED1D0E-30F2-4BAB-B1C1-5A2F2919F213}" srcOrd="11" destOrd="0" presId="urn:microsoft.com/office/officeart/2005/8/layout/hierarchy1"/>
    <dgm:cxn modelId="{02425DE7-F0B1-415E-AB8D-60C6EEF431BB}" type="presParOf" srcId="{43ED1D0E-30F2-4BAB-B1C1-5A2F2919F213}" destId="{CE27749C-D33E-4587-ABC3-210BBEF0691C}" srcOrd="0" destOrd="0" presId="urn:microsoft.com/office/officeart/2005/8/layout/hierarchy1"/>
    <dgm:cxn modelId="{36802F7D-9752-4578-B17E-94EA6E897925}" type="presParOf" srcId="{CE27749C-D33E-4587-ABC3-210BBEF0691C}" destId="{797944C3-0166-465F-A3D2-DED6167A7E89}" srcOrd="0" destOrd="0" presId="urn:microsoft.com/office/officeart/2005/8/layout/hierarchy1"/>
    <dgm:cxn modelId="{F1E337EC-C5F8-415A-B153-D58CCED053AE}" type="presParOf" srcId="{CE27749C-D33E-4587-ABC3-210BBEF0691C}" destId="{4DDC3A84-4EAA-422C-9728-259A2EFD9564}" srcOrd="1" destOrd="0" presId="urn:microsoft.com/office/officeart/2005/8/layout/hierarchy1"/>
    <dgm:cxn modelId="{2D79924A-07D6-4964-BB01-A3057E54B0EF}" type="presParOf" srcId="{43ED1D0E-30F2-4BAB-B1C1-5A2F2919F213}" destId="{DA00B3EE-A87B-48B3-84EB-4A41EC37AA2A}" srcOrd="1" destOrd="0" presId="urn:microsoft.com/office/officeart/2005/8/layout/hierarchy1"/>
    <dgm:cxn modelId="{FCC264E8-9C47-489E-8499-FD5F7FE00B41}" type="presParOf" srcId="{DA00B3EE-A87B-48B3-84EB-4A41EC37AA2A}" destId="{6F237406-CAAF-4B31-A044-B2351865779B}" srcOrd="0" destOrd="0" presId="urn:microsoft.com/office/officeart/2005/8/layout/hierarchy1"/>
    <dgm:cxn modelId="{FCC055F1-4FD6-4C79-B380-ADC0AEFD19A1}" type="presParOf" srcId="{DA00B3EE-A87B-48B3-84EB-4A41EC37AA2A}" destId="{CF8FFC75-AB8F-4946-A008-BEA63C66AEDB}" srcOrd="1" destOrd="0" presId="urn:microsoft.com/office/officeart/2005/8/layout/hierarchy1"/>
    <dgm:cxn modelId="{3BECF0C8-5AD9-4D70-806E-57EAA35A57D2}" type="presParOf" srcId="{CF8FFC75-AB8F-4946-A008-BEA63C66AEDB}" destId="{FD439EB2-E7B8-434D-B8A6-36816155C4D5}" srcOrd="0" destOrd="0" presId="urn:microsoft.com/office/officeart/2005/8/layout/hierarchy1"/>
    <dgm:cxn modelId="{C2D128DB-07B1-4AE5-A768-A3FD3FB8620E}" type="presParOf" srcId="{FD439EB2-E7B8-434D-B8A6-36816155C4D5}" destId="{3D025487-1DF2-4323-A404-FAE4E0CA4570}" srcOrd="0" destOrd="0" presId="urn:microsoft.com/office/officeart/2005/8/layout/hierarchy1"/>
    <dgm:cxn modelId="{C557B478-27DD-4FF4-9CD5-8B892ED05FEE}" type="presParOf" srcId="{FD439EB2-E7B8-434D-B8A6-36816155C4D5}" destId="{F5A36FA3-6084-4ED0-A205-1017C31F71C6}" srcOrd="1" destOrd="0" presId="urn:microsoft.com/office/officeart/2005/8/layout/hierarchy1"/>
    <dgm:cxn modelId="{63AF070B-FBBE-428A-B63A-8C950A3205A8}" type="presParOf" srcId="{CF8FFC75-AB8F-4946-A008-BEA63C66AEDB}" destId="{C787700A-4625-42C7-A77A-0C5EADF2256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7C2A185-036A-4241-968E-4F44BAA5D911}" type="doc">
      <dgm:prSet loTypeId="urn:microsoft.com/office/officeart/2005/8/layout/hierarchy3" loCatId="hierarchy" qsTypeId="urn:microsoft.com/office/officeart/2005/8/quickstyle/simple1" qsCatId="simple" csTypeId="urn:microsoft.com/office/officeart/2005/8/colors/colorful2" csCatId="colorful" phldr="1"/>
      <dgm:spPr/>
      <dgm:t>
        <a:bodyPr/>
        <a:lstStyle/>
        <a:p>
          <a:endParaRPr lang="es-EC"/>
        </a:p>
      </dgm:t>
    </dgm:pt>
    <dgm:pt modelId="{23488A7A-0944-4378-B7E5-6BCD3B35B5DD}">
      <dgm:prSet phldrT="[Texto]"/>
      <dgm:spPr/>
      <dgm:t>
        <a:bodyPr/>
        <a:lstStyle/>
        <a:p>
          <a:r>
            <a:rPr lang="es-EC" dirty="0" smtClean="0"/>
            <a:t>Gestión de recursos humanos </a:t>
          </a:r>
          <a:endParaRPr lang="es-EC" dirty="0"/>
        </a:p>
      </dgm:t>
    </dgm:pt>
    <dgm:pt modelId="{9F8FABA5-BD58-4D19-AACB-E7BC13AD11E7}" type="parTrans" cxnId="{5484DEAF-14C5-434F-B2C4-1DB7D5D26188}">
      <dgm:prSet/>
      <dgm:spPr/>
      <dgm:t>
        <a:bodyPr/>
        <a:lstStyle/>
        <a:p>
          <a:endParaRPr lang="es-EC"/>
        </a:p>
      </dgm:t>
    </dgm:pt>
    <dgm:pt modelId="{BC945CA1-1A1B-4943-8F7A-14E538DEA2A2}" type="sibTrans" cxnId="{5484DEAF-14C5-434F-B2C4-1DB7D5D26188}">
      <dgm:prSet/>
      <dgm:spPr/>
      <dgm:t>
        <a:bodyPr/>
        <a:lstStyle/>
        <a:p>
          <a:endParaRPr lang="es-EC"/>
        </a:p>
      </dgm:t>
    </dgm:pt>
    <dgm:pt modelId="{A9A15BAC-2AFE-47BB-A2CD-325CF41D71E3}">
      <dgm:prSet phldrT="[Texto]" custT="1"/>
      <dgm:spPr/>
      <dgm:t>
        <a:bodyPr/>
        <a:lstStyle/>
        <a:p>
          <a:r>
            <a:rPr lang="es-EC" sz="1400" b="0" dirty="0" smtClean="0"/>
            <a:t>Integridad</a:t>
          </a:r>
        </a:p>
      </dgm:t>
    </dgm:pt>
    <dgm:pt modelId="{242E8D6A-8A68-4BE9-A5DC-BBD5FF5AB73A}" type="parTrans" cxnId="{1A4880C1-6438-44F4-ADC0-81B724921017}">
      <dgm:prSet/>
      <dgm:spPr/>
      <dgm:t>
        <a:bodyPr/>
        <a:lstStyle/>
        <a:p>
          <a:endParaRPr lang="es-EC"/>
        </a:p>
      </dgm:t>
    </dgm:pt>
    <dgm:pt modelId="{2CC88C0F-80B9-46FB-9BF8-C06468901421}" type="sibTrans" cxnId="{1A4880C1-6438-44F4-ADC0-81B724921017}">
      <dgm:prSet/>
      <dgm:spPr/>
      <dgm:t>
        <a:bodyPr/>
        <a:lstStyle/>
        <a:p>
          <a:endParaRPr lang="es-EC"/>
        </a:p>
      </dgm:t>
    </dgm:pt>
    <dgm:pt modelId="{239ABA51-6428-4116-9EAA-04F627BAF68F}">
      <dgm:prSet phldrT="[Texto]" custT="1"/>
      <dgm:spPr/>
      <dgm:t>
        <a:bodyPr/>
        <a:lstStyle/>
        <a:p>
          <a:r>
            <a:rPr lang="es-EC" sz="1400" b="0" dirty="0" smtClean="0"/>
            <a:t>Condiciones de trabajo óptimas</a:t>
          </a:r>
          <a:endParaRPr lang="es-EC" sz="1400" b="0" dirty="0"/>
        </a:p>
      </dgm:t>
    </dgm:pt>
    <dgm:pt modelId="{3792B668-DA4C-4B6E-8868-F4FBE91C3DCF}" type="parTrans" cxnId="{E28B8332-79A7-464F-B6CF-9DCE3AD1043F}">
      <dgm:prSet/>
      <dgm:spPr/>
      <dgm:t>
        <a:bodyPr/>
        <a:lstStyle/>
        <a:p>
          <a:endParaRPr lang="es-EC"/>
        </a:p>
      </dgm:t>
    </dgm:pt>
    <dgm:pt modelId="{840609FF-64BA-4F0B-8389-8531977183DF}" type="sibTrans" cxnId="{E28B8332-79A7-464F-B6CF-9DCE3AD1043F}">
      <dgm:prSet/>
      <dgm:spPr/>
      <dgm:t>
        <a:bodyPr/>
        <a:lstStyle/>
        <a:p>
          <a:endParaRPr lang="es-EC"/>
        </a:p>
      </dgm:t>
    </dgm:pt>
    <dgm:pt modelId="{9D19A7EB-6FC8-4042-B645-095F1023B213}">
      <dgm:prSet phldrT="[Texto]" custT="1"/>
      <dgm:spPr/>
      <dgm:t>
        <a:bodyPr/>
        <a:lstStyle/>
        <a:p>
          <a:r>
            <a:rPr lang="es-EC" sz="1400" b="0" dirty="0" smtClean="0"/>
            <a:t>Servicio profesional, especializado y personalizado </a:t>
          </a:r>
          <a:endParaRPr lang="es-EC" sz="1400" b="0" dirty="0"/>
        </a:p>
      </dgm:t>
    </dgm:pt>
    <dgm:pt modelId="{C10A6017-2E9B-4FB3-9654-A0D6B3934461}" type="parTrans" cxnId="{812F2742-B7BF-4147-9DD1-6A639811414C}">
      <dgm:prSet/>
      <dgm:spPr/>
      <dgm:t>
        <a:bodyPr/>
        <a:lstStyle/>
        <a:p>
          <a:endParaRPr lang="es-EC"/>
        </a:p>
      </dgm:t>
    </dgm:pt>
    <dgm:pt modelId="{D22EB27A-B230-4C15-8D51-6D520757524F}" type="sibTrans" cxnId="{812F2742-B7BF-4147-9DD1-6A639811414C}">
      <dgm:prSet/>
      <dgm:spPr/>
      <dgm:t>
        <a:bodyPr/>
        <a:lstStyle/>
        <a:p>
          <a:endParaRPr lang="es-EC"/>
        </a:p>
      </dgm:t>
    </dgm:pt>
    <dgm:pt modelId="{F9FBD522-D6E6-4C67-BCB7-A11033C90A8C}">
      <dgm:prSet phldrT="[Texto]" custT="1"/>
      <dgm:spPr/>
      <dgm:t>
        <a:bodyPr/>
        <a:lstStyle/>
        <a:p>
          <a:r>
            <a:rPr lang="es-EC" sz="1400" b="0" dirty="0" smtClean="0"/>
            <a:t>Mejoramiento continuo</a:t>
          </a:r>
          <a:endParaRPr lang="es-EC" sz="1400" b="0" dirty="0"/>
        </a:p>
      </dgm:t>
    </dgm:pt>
    <dgm:pt modelId="{CBEFA7CC-0A43-4D15-A56D-FE4FC334C7FC}" type="parTrans" cxnId="{801B7F11-BF3E-433F-91C7-1BA91DFBA91E}">
      <dgm:prSet/>
      <dgm:spPr/>
      <dgm:t>
        <a:bodyPr/>
        <a:lstStyle/>
        <a:p>
          <a:endParaRPr lang="es-EC"/>
        </a:p>
      </dgm:t>
    </dgm:pt>
    <dgm:pt modelId="{1893C04D-ABF7-47AC-BBB5-0B7354BD3482}" type="sibTrans" cxnId="{801B7F11-BF3E-433F-91C7-1BA91DFBA91E}">
      <dgm:prSet/>
      <dgm:spPr/>
      <dgm:t>
        <a:bodyPr/>
        <a:lstStyle/>
        <a:p>
          <a:endParaRPr lang="es-EC"/>
        </a:p>
      </dgm:t>
    </dgm:pt>
    <dgm:pt modelId="{934B33F7-F833-4937-B694-7EC580FC180D}">
      <dgm:prSet phldrT="[Texto]" custT="1"/>
      <dgm:spPr/>
      <dgm:t>
        <a:bodyPr/>
        <a:lstStyle/>
        <a:p>
          <a:r>
            <a:rPr lang="es-EC" sz="1400" b="0" dirty="0" smtClean="0"/>
            <a:t>Innovación y calidad</a:t>
          </a:r>
        </a:p>
      </dgm:t>
    </dgm:pt>
    <dgm:pt modelId="{53476497-0705-400F-A577-93157A31885E}" type="parTrans" cxnId="{CF8AC1CB-6235-4BDA-984C-DE628629C54F}">
      <dgm:prSet/>
      <dgm:spPr/>
      <dgm:t>
        <a:bodyPr/>
        <a:lstStyle/>
        <a:p>
          <a:endParaRPr lang="es-EC"/>
        </a:p>
      </dgm:t>
    </dgm:pt>
    <dgm:pt modelId="{1B59DC5A-A89F-4A6E-8C73-7153AE3EFF92}" type="sibTrans" cxnId="{CF8AC1CB-6235-4BDA-984C-DE628629C54F}">
      <dgm:prSet/>
      <dgm:spPr/>
      <dgm:t>
        <a:bodyPr/>
        <a:lstStyle/>
        <a:p>
          <a:endParaRPr lang="es-EC"/>
        </a:p>
      </dgm:t>
    </dgm:pt>
    <dgm:pt modelId="{C5397066-96C1-4992-9A7E-7C193F783888}">
      <dgm:prSet phldrT="[Texto]" custT="1"/>
      <dgm:spPr/>
      <dgm:t>
        <a:bodyPr/>
        <a:lstStyle/>
        <a:p>
          <a:r>
            <a:rPr lang="es-EC" sz="1400" b="0" dirty="0" smtClean="0"/>
            <a:t>Responsable con el medio ambiente </a:t>
          </a:r>
        </a:p>
      </dgm:t>
    </dgm:pt>
    <dgm:pt modelId="{E36C952F-8AF8-4A65-B236-BF5B9ECCF589}" type="parTrans" cxnId="{AF1D54F9-DCF9-4209-9B83-E6C706C00642}">
      <dgm:prSet/>
      <dgm:spPr/>
      <dgm:t>
        <a:bodyPr/>
        <a:lstStyle/>
        <a:p>
          <a:endParaRPr lang="es-EC"/>
        </a:p>
      </dgm:t>
    </dgm:pt>
    <dgm:pt modelId="{71E3FB7D-CC5D-4B8A-B222-85ABD38ACB6A}" type="sibTrans" cxnId="{AF1D54F9-DCF9-4209-9B83-E6C706C00642}">
      <dgm:prSet/>
      <dgm:spPr/>
      <dgm:t>
        <a:bodyPr/>
        <a:lstStyle/>
        <a:p>
          <a:endParaRPr lang="es-EC"/>
        </a:p>
      </dgm:t>
    </dgm:pt>
    <dgm:pt modelId="{2401955B-677F-4513-9139-4CDC8989B7C1}" type="pres">
      <dgm:prSet presAssocID="{77C2A185-036A-4241-968E-4F44BAA5D911}" presName="diagram" presStyleCnt="0">
        <dgm:presLayoutVars>
          <dgm:chPref val="1"/>
          <dgm:dir/>
          <dgm:animOne val="branch"/>
          <dgm:animLvl val="lvl"/>
          <dgm:resizeHandles/>
        </dgm:presLayoutVars>
      </dgm:prSet>
      <dgm:spPr/>
      <dgm:t>
        <a:bodyPr/>
        <a:lstStyle/>
        <a:p>
          <a:endParaRPr lang="es-EC"/>
        </a:p>
      </dgm:t>
    </dgm:pt>
    <dgm:pt modelId="{4B2039BC-ABA7-4ECB-9628-0563CFE009C4}" type="pres">
      <dgm:prSet presAssocID="{23488A7A-0944-4378-B7E5-6BCD3B35B5DD}" presName="root" presStyleCnt="0"/>
      <dgm:spPr/>
      <dgm:t>
        <a:bodyPr/>
        <a:lstStyle/>
        <a:p>
          <a:endParaRPr lang="es-EC"/>
        </a:p>
      </dgm:t>
    </dgm:pt>
    <dgm:pt modelId="{8D791CD4-02BD-4794-82F0-F07AFF33F3D8}" type="pres">
      <dgm:prSet presAssocID="{23488A7A-0944-4378-B7E5-6BCD3B35B5DD}" presName="rootComposite" presStyleCnt="0"/>
      <dgm:spPr/>
      <dgm:t>
        <a:bodyPr/>
        <a:lstStyle/>
        <a:p>
          <a:endParaRPr lang="es-EC"/>
        </a:p>
      </dgm:t>
    </dgm:pt>
    <dgm:pt modelId="{7ECD0B10-4C6C-44C8-AA6E-0B2524585446}" type="pres">
      <dgm:prSet presAssocID="{23488A7A-0944-4378-B7E5-6BCD3B35B5DD}" presName="rootText" presStyleLbl="node1" presStyleIdx="0" presStyleCnt="1" custScaleX="170116" custScaleY="126707" custLinFactNeighborX="25526" custLinFactNeighborY="-70"/>
      <dgm:spPr/>
      <dgm:t>
        <a:bodyPr/>
        <a:lstStyle/>
        <a:p>
          <a:endParaRPr lang="es-EC"/>
        </a:p>
      </dgm:t>
    </dgm:pt>
    <dgm:pt modelId="{F64035AC-0D6A-48F9-9183-EE28168A9A35}" type="pres">
      <dgm:prSet presAssocID="{23488A7A-0944-4378-B7E5-6BCD3B35B5DD}" presName="rootConnector" presStyleLbl="node1" presStyleIdx="0" presStyleCnt="1"/>
      <dgm:spPr/>
      <dgm:t>
        <a:bodyPr/>
        <a:lstStyle/>
        <a:p>
          <a:endParaRPr lang="es-EC"/>
        </a:p>
      </dgm:t>
    </dgm:pt>
    <dgm:pt modelId="{AEAB6136-3334-4CD8-A8A0-D27CC72820FC}" type="pres">
      <dgm:prSet presAssocID="{23488A7A-0944-4378-B7E5-6BCD3B35B5DD}" presName="childShape" presStyleCnt="0"/>
      <dgm:spPr/>
      <dgm:t>
        <a:bodyPr/>
        <a:lstStyle/>
        <a:p>
          <a:endParaRPr lang="es-EC"/>
        </a:p>
      </dgm:t>
    </dgm:pt>
    <dgm:pt modelId="{139036B7-3EFA-4EE7-BB3A-26F675506910}" type="pres">
      <dgm:prSet presAssocID="{242E8D6A-8A68-4BE9-A5DC-BBD5FF5AB73A}" presName="Name13" presStyleLbl="parChTrans1D2" presStyleIdx="0" presStyleCnt="6"/>
      <dgm:spPr/>
      <dgm:t>
        <a:bodyPr/>
        <a:lstStyle/>
        <a:p>
          <a:endParaRPr lang="es-EC"/>
        </a:p>
      </dgm:t>
    </dgm:pt>
    <dgm:pt modelId="{E161932D-4C12-4170-A063-6285A250AFA4}" type="pres">
      <dgm:prSet presAssocID="{A9A15BAC-2AFE-47BB-A2CD-325CF41D71E3}" presName="childText" presStyleLbl="bgAcc1" presStyleIdx="0" presStyleCnt="6" custScaleX="231025" custLinFactNeighborX="32805" custLinFactNeighborY="8581">
        <dgm:presLayoutVars>
          <dgm:bulletEnabled val="1"/>
        </dgm:presLayoutVars>
      </dgm:prSet>
      <dgm:spPr/>
      <dgm:t>
        <a:bodyPr/>
        <a:lstStyle/>
        <a:p>
          <a:endParaRPr lang="es-EC"/>
        </a:p>
      </dgm:t>
    </dgm:pt>
    <dgm:pt modelId="{E7A84B67-D904-49C7-8163-8421DF356050}" type="pres">
      <dgm:prSet presAssocID="{3792B668-DA4C-4B6E-8868-F4FBE91C3DCF}" presName="Name13" presStyleLbl="parChTrans1D2" presStyleIdx="1" presStyleCnt="6"/>
      <dgm:spPr/>
      <dgm:t>
        <a:bodyPr/>
        <a:lstStyle/>
        <a:p>
          <a:endParaRPr lang="es-EC"/>
        </a:p>
      </dgm:t>
    </dgm:pt>
    <dgm:pt modelId="{A97D14FE-E8B2-4C23-9E50-40ACB44AC7F5}" type="pres">
      <dgm:prSet presAssocID="{239ABA51-6428-4116-9EAA-04F627BAF68F}" presName="childText" presStyleLbl="bgAcc1" presStyleIdx="1" presStyleCnt="6" custScaleX="231025" custLinFactNeighborX="32805" custLinFactNeighborY="15359">
        <dgm:presLayoutVars>
          <dgm:bulletEnabled val="1"/>
        </dgm:presLayoutVars>
      </dgm:prSet>
      <dgm:spPr/>
      <dgm:t>
        <a:bodyPr/>
        <a:lstStyle/>
        <a:p>
          <a:endParaRPr lang="es-EC"/>
        </a:p>
      </dgm:t>
    </dgm:pt>
    <dgm:pt modelId="{8367BABF-F0BF-4210-B2E0-6378B1D2C71C}" type="pres">
      <dgm:prSet presAssocID="{C10A6017-2E9B-4FB3-9654-A0D6B3934461}" presName="Name13" presStyleLbl="parChTrans1D2" presStyleIdx="2" presStyleCnt="6"/>
      <dgm:spPr/>
      <dgm:t>
        <a:bodyPr/>
        <a:lstStyle/>
        <a:p>
          <a:endParaRPr lang="es-EC"/>
        </a:p>
      </dgm:t>
    </dgm:pt>
    <dgm:pt modelId="{41404D63-8EBA-444D-AD68-78D36714FCDB}" type="pres">
      <dgm:prSet presAssocID="{9D19A7EB-6FC8-4042-B645-095F1023B213}" presName="childText" presStyleLbl="bgAcc1" presStyleIdx="2" presStyleCnt="6" custScaleX="254127" custLinFactNeighborX="33015" custLinFactNeighborY="6369">
        <dgm:presLayoutVars>
          <dgm:bulletEnabled val="1"/>
        </dgm:presLayoutVars>
      </dgm:prSet>
      <dgm:spPr/>
      <dgm:t>
        <a:bodyPr/>
        <a:lstStyle/>
        <a:p>
          <a:endParaRPr lang="es-EC"/>
        </a:p>
      </dgm:t>
    </dgm:pt>
    <dgm:pt modelId="{415475EA-EFF5-4F6F-8744-C781D5532FCA}" type="pres">
      <dgm:prSet presAssocID="{CBEFA7CC-0A43-4D15-A56D-FE4FC334C7FC}" presName="Name13" presStyleLbl="parChTrans1D2" presStyleIdx="3" presStyleCnt="6"/>
      <dgm:spPr/>
      <dgm:t>
        <a:bodyPr/>
        <a:lstStyle/>
        <a:p>
          <a:endParaRPr lang="es-EC"/>
        </a:p>
      </dgm:t>
    </dgm:pt>
    <dgm:pt modelId="{82463803-90E4-4EAC-86E1-62CF1BA29B3D}" type="pres">
      <dgm:prSet presAssocID="{F9FBD522-D6E6-4C67-BCB7-A11033C90A8C}" presName="childText" presStyleLbl="bgAcc1" presStyleIdx="3" presStyleCnt="6" custScaleX="231025" custLinFactNeighborX="33015" custLinFactNeighborY="6369">
        <dgm:presLayoutVars>
          <dgm:bulletEnabled val="1"/>
        </dgm:presLayoutVars>
      </dgm:prSet>
      <dgm:spPr/>
      <dgm:t>
        <a:bodyPr/>
        <a:lstStyle/>
        <a:p>
          <a:endParaRPr lang="es-EC"/>
        </a:p>
      </dgm:t>
    </dgm:pt>
    <dgm:pt modelId="{0724776D-9505-4677-B586-D32D94D2FC7F}" type="pres">
      <dgm:prSet presAssocID="{53476497-0705-400F-A577-93157A31885E}" presName="Name13" presStyleLbl="parChTrans1D2" presStyleIdx="4" presStyleCnt="6"/>
      <dgm:spPr/>
      <dgm:t>
        <a:bodyPr/>
        <a:lstStyle/>
        <a:p>
          <a:endParaRPr lang="es-EC"/>
        </a:p>
      </dgm:t>
    </dgm:pt>
    <dgm:pt modelId="{1E09650C-DC5B-4CFE-9126-E57424679B86}" type="pres">
      <dgm:prSet presAssocID="{934B33F7-F833-4937-B694-7EC580FC180D}" presName="childText" presStyleLbl="bgAcc1" presStyleIdx="4" presStyleCnt="6" custScaleX="231025" custLinFactNeighborX="33015" custLinFactNeighborY="6369">
        <dgm:presLayoutVars>
          <dgm:bulletEnabled val="1"/>
        </dgm:presLayoutVars>
      </dgm:prSet>
      <dgm:spPr/>
      <dgm:t>
        <a:bodyPr/>
        <a:lstStyle/>
        <a:p>
          <a:endParaRPr lang="es-EC"/>
        </a:p>
      </dgm:t>
    </dgm:pt>
    <dgm:pt modelId="{1ACF8DBC-985F-4B26-847E-DCC43A37C27B}" type="pres">
      <dgm:prSet presAssocID="{E36C952F-8AF8-4A65-B236-BF5B9ECCF589}" presName="Name13" presStyleLbl="parChTrans1D2" presStyleIdx="5" presStyleCnt="6"/>
      <dgm:spPr/>
      <dgm:t>
        <a:bodyPr/>
        <a:lstStyle/>
        <a:p>
          <a:endParaRPr lang="es-EC"/>
        </a:p>
      </dgm:t>
    </dgm:pt>
    <dgm:pt modelId="{4CAEE916-CF2F-4F08-B6CB-637F106280E9}" type="pres">
      <dgm:prSet presAssocID="{C5397066-96C1-4992-9A7E-7C193F783888}" presName="childText" presStyleLbl="bgAcc1" presStyleIdx="5" presStyleCnt="6" custScaleX="231025" custLinFactNeighborX="33015" custLinFactNeighborY="4336">
        <dgm:presLayoutVars>
          <dgm:bulletEnabled val="1"/>
        </dgm:presLayoutVars>
      </dgm:prSet>
      <dgm:spPr/>
      <dgm:t>
        <a:bodyPr/>
        <a:lstStyle/>
        <a:p>
          <a:endParaRPr lang="es-EC"/>
        </a:p>
      </dgm:t>
    </dgm:pt>
  </dgm:ptLst>
  <dgm:cxnLst>
    <dgm:cxn modelId="{E51B8F4C-5B56-417B-9A32-A1C966908657}" type="presOf" srcId="{23488A7A-0944-4378-B7E5-6BCD3B35B5DD}" destId="{F64035AC-0D6A-48F9-9183-EE28168A9A35}" srcOrd="1" destOrd="0" presId="urn:microsoft.com/office/officeart/2005/8/layout/hierarchy3"/>
    <dgm:cxn modelId="{AF1D54F9-DCF9-4209-9B83-E6C706C00642}" srcId="{23488A7A-0944-4378-B7E5-6BCD3B35B5DD}" destId="{C5397066-96C1-4992-9A7E-7C193F783888}" srcOrd="5" destOrd="0" parTransId="{E36C952F-8AF8-4A65-B236-BF5B9ECCF589}" sibTransId="{71E3FB7D-CC5D-4B8A-B222-85ABD38ACB6A}"/>
    <dgm:cxn modelId="{2717779E-0EF5-477C-A440-CC1795EFFAA7}" type="presOf" srcId="{239ABA51-6428-4116-9EAA-04F627BAF68F}" destId="{A97D14FE-E8B2-4C23-9E50-40ACB44AC7F5}" srcOrd="0" destOrd="0" presId="urn:microsoft.com/office/officeart/2005/8/layout/hierarchy3"/>
    <dgm:cxn modelId="{AE255075-C11C-4A14-907D-1B10DF27A4A6}" type="presOf" srcId="{C10A6017-2E9B-4FB3-9654-A0D6B3934461}" destId="{8367BABF-F0BF-4210-B2E0-6378B1D2C71C}" srcOrd="0" destOrd="0" presId="urn:microsoft.com/office/officeart/2005/8/layout/hierarchy3"/>
    <dgm:cxn modelId="{CF8AC1CB-6235-4BDA-984C-DE628629C54F}" srcId="{23488A7A-0944-4378-B7E5-6BCD3B35B5DD}" destId="{934B33F7-F833-4937-B694-7EC580FC180D}" srcOrd="4" destOrd="0" parTransId="{53476497-0705-400F-A577-93157A31885E}" sibTransId="{1B59DC5A-A89F-4A6E-8C73-7153AE3EFF92}"/>
    <dgm:cxn modelId="{812F2742-B7BF-4147-9DD1-6A639811414C}" srcId="{23488A7A-0944-4378-B7E5-6BCD3B35B5DD}" destId="{9D19A7EB-6FC8-4042-B645-095F1023B213}" srcOrd="2" destOrd="0" parTransId="{C10A6017-2E9B-4FB3-9654-A0D6B3934461}" sibTransId="{D22EB27A-B230-4C15-8D51-6D520757524F}"/>
    <dgm:cxn modelId="{801B7F11-BF3E-433F-91C7-1BA91DFBA91E}" srcId="{23488A7A-0944-4378-B7E5-6BCD3B35B5DD}" destId="{F9FBD522-D6E6-4C67-BCB7-A11033C90A8C}" srcOrd="3" destOrd="0" parTransId="{CBEFA7CC-0A43-4D15-A56D-FE4FC334C7FC}" sibTransId="{1893C04D-ABF7-47AC-BBB5-0B7354BD3482}"/>
    <dgm:cxn modelId="{EB46D740-3AE4-4902-B6EF-4C6D0DB08288}" type="presOf" srcId="{CBEFA7CC-0A43-4D15-A56D-FE4FC334C7FC}" destId="{415475EA-EFF5-4F6F-8744-C781D5532FCA}" srcOrd="0" destOrd="0" presId="urn:microsoft.com/office/officeart/2005/8/layout/hierarchy3"/>
    <dgm:cxn modelId="{3B491699-F4C7-481A-92C8-E06D97925CCB}" type="presOf" srcId="{23488A7A-0944-4378-B7E5-6BCD3B35B5DD}" destId="{7ECD0B10-4C6C-44C8-AA6E-0B2524585446}" srcOrd="0" destOrd="0" presId="urn:microsoft.com/office/officeart/2005/8/layout/hierarchy3"/>
    <dgm:cxn modelId="{BC907D4C-F614-4109-8239-F006ED214256}" type="presOf" srcId="{53476497-0705-400F-A577-93157A31885E}" destId="{0724776D-9505-4677-B586-D32D94D2FC7F}" srcOrd="0" destOrd="0" presId="urn:microsoft.com/office/officeart/2005/8/layout/hierarchy3"/>
    <dgm:cxn modelId="{4384BA60-812B-44E2-95F7-A99361BA8B8C}" type="presOf" srcId="{C5397066-96C1-4992-9A7E-7C193F783888}" destId="{4CAEE916-CF2F-4F08-B6CB-637F106280E9}" srcOrd="0" destOrd="0" presId="urn:microsoft.com/office/officeart/2005/8/layout/hierarchy3"/>
    <dgm:cxn modelId="{F298A14C-FA0A-4B46-AA7C-92D0B66DE9FA}" type="presOf" srcId="{934B33F7-F833-4937-B694-7EC580FC180D}" destId="{1E09650C-DC5B-4CFE-9126-E57424679B86}" srcOrd="0" destOrd="0" presId="urn:microsoft.com/office/officeart/2005/8/layout/hierarchy3"/>
    <dgm:cxn modelId="{1A4880C1-6438-44F4-ADC0-81B724921017}" srcId="{23488A7A-0944-4378-B7E5-6BCD3B35B5DD}" destId="{A9A15BAC-2AFE-47BB-A2CD-325CF41D71E3}" srcOrd="0" destOrd="0" parTransId="{242E8D6A-8A68-4BE9-A5DC-BBD5FF5AB73A}" sibTransId="{2CC88C0F-80B9-46FB-9BF8-C06468901421}"/>
    <dgm:cxn modelId="{5484DEAF-14C5-434F-B2C4-1DB7D5D26188}" srcId="{77C2A185-036A-4241-968E-4F44BAA5D911}" destId="{23488A7A-0944-4378-B7E5-6BCD3B35B5DD}" srcOrd="0" destOrd="0" parTransId="{9F8FABA5-BD58-4D19-AACB-E7BC13AD11E7}" sibTransId="{BC945CA1-1A1B-4943-8F7A-14E538DEA2A2}"/>
    <dgm:cxn modelId="{C5FC6234-F080-4B16-8CC6-E4E7A59F07EB}" type="presOf" srcId="{242E8D6A-8A68-4BE9-A5DC-BBD5FF5AB73A}" destId="{139036B7-3EFA-4EE7-BB3A-26F675506910}" srcOrd="0" destOrd="0" presId="urn:microsoft.com/office/officeart/2005/8/layout/hierarchy3"/>
    <dgm:cxn modelId="{BBE467A7-20C2-45E0-9493-5597917A39D1}" type="presOf" srcId="{77C2A185-036A-4241-968E-4F44BAA5D911}" destId="{2401955B-677F-4513-9139-4CDC8989B7C1}" srcOrd="0" destOrd="0" presId="urn:microsoft.com/office/officeart/2005/8/layout/hierarchy3"/>
    <dgm:cxn modelId="{32985BD8-C70D-4BF5-86F9-87FEC080B164}" type="presOf" srcId="{A9A15BAC-2AFE-47BB-A2CD-325CF41D71E3}" destId="{E161932D-4C12-4170-A063-6285A250AFA4}" srcOrd="0" destOrd="0" presId="urn:microsoft.com/office/officeart/2005/8/layout/hierarchy3"/>
    <dgm:cxn modelId="{272CA641-79DE-48BB-8CDB-7CBD07D674F8}" type="presOf" srcId="{3792B668-DA4C-4B6E-8868-F4FBE91C3DCF}" destId="{E7A84B67-D904-49C7-8163-8421DF356050}" srcOrd="0" destOrd="0" presId="urn:microsoft.com/office/officeart/2005/8/layout/hierarchy3"/>
    <dgm:cxn modelId="{6A9E1CD6-0D84-4E8B-A19F-7EB678C4E2B9}" type="presOf" srcId="{E36C952F-8AF8-4A65-B236-BF5B9ECCF589}" destId="{1ACF8DBC-985F-4B26-847E-DCC43A37C27B}" srcOrd="0" destOrd="0" presId="urn:microsoft.com/office/officeart/2005/8/layout/hierarchy3"/>
    <dgm:cxn modelId="{5338C0D9-F644-4EBD-85C9-433958E70BA3}" type="presOf" srcId="{9D19A7EB-6FC8-4042-B645-095F1023B213}" destId="{41404D63-8EBA-444D-AD68-78D36714FCDB}" srcOrd="0" destOrd="0" presId="urn:microsoft.com/office/officeart/2005/8/layout/hierarchy3"/>
    <dgm:cxn modelId="{EBB8E660-C9F0-4123-A210-6945FA5E32BF}" type="presOf" srcId="{F9FBD522-D6E6-4C67-BCB7-A11033C90A8C}" destId="{82463803-90E4-4EAC-86E1-62CF1BA29B3D}" srcOrd="0" destOrd="0" presId="urn:microsoft.com/office/officeart/2005/8/layout/hierarchy3"/>
    <dgm:cxn modelId="{E28B8332-79A7-464F-B6CF-9DCE3AD1043F}" srcId="{23488A7A-0944-4378-B7E5-6BCD3B35B5DD}" destId="{239ABA51-6428-4116-9EAA-04F627BAF68F}" srcOrd="1" destOrd="0" parTransId="{3792B668-DA4C-4B6E-8868-F4FBE91C3DCF}" sibTransId="{840609FF-64BA-4F0B-8389-8531977183DF}"/>
    <dgm:cxn modelId="{62A1FE33-51A3-4D2E-9975-79DF9D62D8BB}" type="presParOf" srcId="{2401955B-677F-4513-9139-4CDC8989B7C1}" destId="{4B2039BC-ABA7-4ECB-9628-0563CFE009C4}" srcOrd="0" destOrd="0" presId="urn:microsoft.com/office/officeart/2005/8/layout/hierarchy3"/>
    <dgm:cxn modelId="{E0E9EFA5-D038-4C28-8524-66D16ACB479F}" type="presParOf" srcId="{4B2039BC-ABA7-4ECB-9628-0563CFE009C4}" destId="{8D791CD4-02BD-4794-82F0-F07AFF33F3D8}" srcOrd="0" destOrd="0" presId="urn:microsoft.com/office/officeart/2005/8/layout/hierarchy3"/>
    <dgm:cxn modelId="{6C5BF257-D7A1-495D-916C-B177C37DFA09}" type="presParOf" srcId="{8D791CD4-02BD-4794-82F0-F07AFF33F3D8}" destId="{7ECD0B10-4C6C-44C8-AA6E-0B2524585446}" srcOrd="0" destOrd="0" presId="urn:microsoft.com/office/officeart/2005/8/layout/hierarchy3"/>
    <dgm:cxn modelId="{98648D04-8E59-4E3A-BAA2-35C7F4A7D943}" type="presParOf" srcId="{8D791CD4-02BD-4794-82F0-F07AFF33F3D8}" destId="{F64035AC-0D6A-48F9-9183-EE28168A9A35}" srcOrd="1" destOrd="0" presId="urn:microsoft.com/office/officeart/2005/8/layout/hierarchy3"/>
    <dgm:cxn modelId="{0145B1A6-3AA1-4C33-B98C-68D559BB6108}" type="presParOf" srcId="{4B2039BC-ABA7-4ECB-9628-0563CFE009C4}" destId="{AEAB6136-3334-4CD8-A8A0-D27CC72820FC}" srcOrd="1" destOrd="0" presId="urn:microsoft.com/office/officeart/2005/8/layout/hierarchy3"/>
    <dgm:cxn modelId="{4CD7D52C-9CA3-4D73-A499-9F8274F7227C}" type="presParOf" srcId="{AEAB6136-3334-4CD8-A8A0-D27CC72820FC}" destId="{139036B7-3EFA-4EE7-BB3A-26F675506910}" srcOrd="0" destOrd="0" presId="urn:microsoft.com/office/officeart/2005/8/layout/hierarchy3"/>
    <dgm:cxn modelId="{BAFDBF3A-449E-4CE9-BBD8-ABCBA9D42D85}" type="presParOf" srcId="{AEAB6136-3334-4CD8-A8A0-D27CC72820FC}" destId="{E161932D-4C12-4170-A063-6285A250AFA4}" srcOrd="1" destOrd="0" presId="urn:microsoft.com/office/officeart/2005/8/layout/hierarchy3"/>
    <dgm:cxn modelId="{F66B9962-E5F3-48F7-B382-68B3A334F502}" type="presParOf" srcId="{AEAB6136-3334-4CD8-A8A0-D27CC72820FC}" destId="{E7A84B67-D904-49C7-8163-8421DF356050}" srcOrd="2" destOrd="0" presId="urn:microsoft.com/office/officeart/2005/8/layout/hierarchy3"/>
    <dgm:cxn modelId="{03327591-B9E3-4F5D-B884-4F6F3BF6BD6A}" type="presParOf" srcId="{AEAB6136-3334-4CD8-A8A0-D27CC72820FC}" destId="{A97D14FE-E8B2-4C23-9E50-40ACB44AC7F5}" srcOrd="3" destOrd="0" presId="urn:microsoft.com/office/officeart/2005/8/layout/hierarchy3"/>
    <dgm:cxn modelId="{D0231D99-0E61-41C6-8898-39BE2B421728}" type="presParOf" srcId="{AEAB6136-3334-4CD8-A8A0-D27CC72820FC}" destId="{8367BABF-F0BF-4210-B2E0-6378B1D2C71C}" srcOrd="4" destOrd="0" presId="urn:microsoft.com/office/officeart/2005/8/layout/hierarchy3"/>
    <dgm:cxn modelId="{0AE2EFC4-79D5-488E-9A68-5E5B3F417405}" type="presParOf" srcId="{AEAB6136-3334-4CD8-A8A0-D27CC72820FC}" destId="{41404D63-8EBA-444D-AD68-78D36714FCDB}" srcOrd="5" destOrd="0" presId="urn:microsoft.com/office/officeart/2005/8/layout/hierarchy3"/>
    <dgm:cxn modelId="{2350910D-B5CD-4151-B489-7B482F147B45}" type="presParOf" srcId="{AEAB6136-3334-4CD8-A8A0-D27CC72820FC}" destId="{415475EA-EFF5-4F6F-8744-C781D5532FCA}" srcOrd="6" destOrd="0" presId="urn:microsoft.com/office/officeart/2005/8/layout/hierarchy3"/>
    <dgm:cxn modelId="{6D2791A8-B0C3-443F-9F88-146BA3C5656A}" type="presParOf" srcId="{AEAB6136-3334-4CD8-A8A0-D27CC72820FC}" destId="{82463803-90E4-4EAC-86E1-62CF1BA29B3D}" srcOrd="7" destOrd="0" presId="urn:microsoft.com/office/officeart/2005/8/layout/hierarchy3"/>
    <dgm:cxn modelId="{CFE64A82-C23E-40AF-941B-089636B4ECB4}" type="presParOf" srcId="{AEAB6136-3334-4CD8-A8A0-D27CC72820FC}" destId="{0724776D-9505-4677-B586-D32D94D2FC7F}" srcOrd="8" destOrd="0" presId="urn:microsoft.com/office/officeart/2005/8/layout/hierarchy3"/>
    <dgm:cxn modelId="{B3E906A7-2C05-4352-8484-1A5A2E3AAC1F}" type="presParOf" srcId="{AEAB6136-3334-4CD8-A8A0-D27CC72820FC}" destId="{1E09650C-DC5B-4CFE-9126-E57424679B86}" srcOrd="9" destOrd="0" presId="urn:microsoft.com/office/officeart/2005/8/layout/hierarchy3"/>
    <dgm:cxn modelId="{CCA15398-704C-4B5B-A94B-B5A19E276413}" type="presParOf" srcId="{AEAB6136-3334-4CD8-A8A0-D27CC72820FC}" destId="{1ACF8DBC-985F-4B26-847E-DCC43A37C27B}" srcOrd="10" destOrd="0" presId="urn:microsoft.com/office/officeart/2005/8/layout/hierarchy3"/>
    <dgm:cxn modelId="{B9A85412-E956-4169-AF0F-0DB084DE8F31}" type="presParOf" srcId="{AEAB6136-3334-4CD8-A8A0-D27CC72820FC}" destId="{4CAEE916-CF2F-4F08-B6CB-637F106280E9}" srcOrd="1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8704AE-45B2-46CE-AC3B-84518E19FA59}"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s-EC"/>
        </a:p>
      </dgm:t>
    </dgm:pt>
    <dgm:pt modelId="{E3C71C22-44DB-439D-A568-B8CD808ACC0D}">
      <dgm:prSet phldrT="[Texto]" custT="1"/>
      <dgm:spPr/>
      <dgm:t>
        <a:bodyPr/>
        <a:lstStyle/>
        <a:p>
          <a:r>
            <a:rPr lang="es-EC" sz="2400" dirty="0" smtClean="0"/>
            <a:t>Estrategia competitiva genérica </a:t>
          </a:r>
          <a:endParaRPr lang="es-EC" sz="2400" dirty="0"/>
        </a:p>
      </dgm:t>
    </dgm:pt>
    <dgm:pt modelId="{2777BC6C-3602-433C-B784-CA3954BF1235}" type="parTrans" cxnId="{93EA693B-1043-431A-8EEF-E46031FCFDC6}">
      <dgm:prSet/>
      <dgm:spPr/>
      <dgm:t>
        <a:bodyPr/>
        <a:lstStyle/>
        <a:p>
          <a:endParaRPr lang="es-EC"/>
        </a:p>
      </dgm:t>
    </dgm:pt>
    <dgm:pt modelId="{329647C1-A3EC-4C50-9AD1-8F0EBF8353D0}" type="sibTrans" cxnId="{93EA693B-1043-431A-8EEF-E46031FCFDC6}">
      <dgm:prSet/>
      <dgm:spPr/>
      <dgm:t>
        <a:bodyPr/>
        <a:lstStyle/>
        <a:p>
          <a:endParaRPr lang="es-EC"/>
        </a:p>
      </dgm:t>
    </dgm:pt>
    <dgm:pt modelId="{51E59E57-AB8D-46E1-92E5-1669C95FEF74}">
      <dgm:prSet phldrT="[Texto]"/>
      <dgm:spPr/>
      <dgm:t>
        <a:bodyPr/>
        <a:lstStyle/>
        <a:p>
          <a:r>
            <a:rPr lang="es-EC" dirty="0" smtClean="0"/>
            <a:t>Enfoque por diferenciación	</a:t>
          </a:r>
          <a:endParaRPr lang="es-EC" dirty="0"/>
        </a:p>
      </dgm:t>
    </dgm:pt>
    <dgm:pt modelId="{4DA1ACA2-7634-4EF7-AFFB-6BCCEEE83CBA}" type="parTrans" cxnId="{8D466CE1-EBA9-45C9-B1BE-91383EB5605F}">
      <dgm:prSet/>
      <dgm:spPr/>
      <dgm:t>
        <a:bodyPr/>
        <a:lstStyle/>
        <a:p>
          <a:endParaRPr lang="es-EC"/>
        </a:p>
      </dgm:t>
    </dgm:pt>
    <dgm:pt modelId="{8EE8FA70-9907-4ABE-BAFB-9EBF70401ADB}" type="sibTrans" cxnId="{8D466CE1-EBA9-45C9-B1BE-91383EB5605F}">
      <dgm:prSet/>
      <dgm:spPr/>
      <dgm:t>
        <a:bodyPr/>
        <a:lstStyle/>
        <a:p>
          <a:endParaRPr lang="es-EC"/>
        </a:p>
      </dgm:t>
    </dgm:pt>
    <dgm:pt modelId="{D4A510D6-9265-4966-B87F-2750DFAEAF09}">
      <dgm:prSet phldrT="[Texto]" custT="1"/>
      <dgm:spPr/>
      <dgm:t>
        <a:bodyPr/>
        <a:lstStyle/>
        <a:p>
          <a:r>
            <a:rPr lang="es-EC" sz="2400" dirty="0" smtClean="0"/>
            <a:t>Estrategia de crecimiento</a:t>
          </a:r>
          <a:endParaRPr lang="es-EC" sz="2400" dirty="0"/>
        </a:p>
      </dgm:t>
    </dgm:pt>
    <dgm:pt modelId="{65CBC85B-204D-49F1-BFE7-039C55DCB484}" type="parTrans" cxnId="{DEBB10CA-A15A-4A6B-AFAA-DC02F650BB8E}">
      <dgm:prSet/>
      <dgm:spPr/>
      <dgm:t>
        <a:bodyPr/>
        <a:lstStyle/>
        <a:p>
          <a:endParaRPr lang="es-EC"/>
        </a:p>
      </dgm:t>
    </dgm:pt>
    <dgm:pt modelId="{68B47EEC-0C39-4856-A991-793FE1150997}" type="sibTrans" cxnId="{DEBB10CA-A15A-4A6B-AFAA-DC02F650BB8E}">
      <dgm:prSet/>
      <dgm:spPr/>
      <dgm:t>
        <a:bodyPr/>
        <a:lstStyle/>
        <a:p>
          <a:endParaRPr lang="es-EC"/>
        </a:p>
      </dgm:t>
    </dgm:pt>
    <dgm:pt modelId="{317CA59A-51F2-4854-B659-382C516E8210}">
      <dgm:prSet phldrT="[Texto]"/>
      <dgm:spPr/>
      <dgm:t>
        <a:bodyPr/>
        <a:lstStyle/>
        <a:p>
          <a:r>
            <a:rPr lang="es-EC" dirty="0" smtClean="0"/>
            <a:t>Estrategia de penetración en el mercado </a:t>
          </a:r>
          <a:endParaRPr lang="es-EC" dirty="0"/>
        </a:p>
      </dgm:t>
    </dgm:pt>
    <dgm:pt modelId="{85671B96-BBE9-497E-921E-64EED5FE51F0}" type="parTrans" cxnId="{87AEFB91-913C-46C5-A43D-226098BA2FF9}">
      <dgm:prSet/>
      <dgm:spPr/>
      <dgm:t>
        <a:bodyPr/>
        <a:lstStyle/>
        <a:p>
          <a:endParaRPr lang="es-EC"/>
        </a:p>
      </dgm:t>
    </dgm:pt>
    <dgm:pt modelId="{021883F4-3A09-4C56-8318-00952F7D2658}" type="sibTrans" cxnId="{87AEFB91-913C-46C5-A43D-226098BA2FF9}">
      <dgm:prSet/>
      <dgm:spPr/>
      <dgm:t>
        <a:bodyPr/>
        <a:lstStyle/>
        <a:p>
          <a:endParaRPr lang="es-EC"/>
        </a:p>
      </dgm:t>
    </dgm:pt>
    <dgm:pt modelId="{25F0A265-C575-4813-B8E9-C9DDAC1ABF1C}">
      <dgm:prSet phldrT="[Texto]" custT="1"/>
      <dgm:spPr/>
      <dgm:t>
        <a:bodyPr/>
        <a:lstStyle/>
        <a:p>
          <a:r>
            <a:rPr lang="es-EC" sz="2400" dirty="0" smtClean="0"/>
            <a:t>Estrategia de posicionamiento </a:t>
          </a:r>
          <a:endParaRPr lang="es-EC" sz="2400" dirty="0"/>
        </a:p>
      </dgm:t>
    </dgm:pt>
    <dgm:pt modelId="{E610464C-340D-4F4A-A3DD-DB18D589D04A}" type="parTrans" cxnId="{B784BD35-0B4B-47A9-8319-E77FC3FA3952}">
      <dgm:prSet/>
      <dgm:spPr/>
      <dgm:t>
        <a:bodyPr/>
        <a:lstStyle/>
        <a:p>
          <a:endParaRPr lang="es-EC"/>
        </a:p>
      </dgm:t>
    </dgm:pt>
    <dgm:pt modelId="{5CABE6FF-E8D8-4F60-B229-B58F439668FD}" type="sibTrans" cxnId="{B784BD35-0B4B-47A9-8319-E77FC3FA3952}">
      <dgm:prSet/>
      <dgm:spPr/>
      <dgm:t>
        <a:bodyPr/>
        <a:lstStyle/>
        <a:p>
          <a:endParaRPr lang="es-EC"/>
        </a:p>
      </dgm:t>
    </dgm:pt>
    <dgm:pt modelId="{BB3AF87B-9365-4A34-A9BA-3BFE3614D0B9}">
      <dgm:prSet phldrT="[Texto]"/>
      <dgm:spPr/>
      <dgm:t>
        <a:bodyPr/>
        <a:lstStyle/>
        <a:p>
          <a:r>
            <a:rPr lang="es-EC" dirty="0" smtClean="0"/>
            <a:t>Uso o beneficio del producto</a:t>
          </a:r>
          <a:endParaRPr lang="es-EC" dirty="0"/>
        </a:p>
      </dgm:t>
    </dgm:pt>
    <dgm:pt modelId="{FF9CB8BA-E7D9-413C-A8A9-B9A6CE262641}" type="parTrans" cxnId="{5494DFF1-F581-4129-ADAA-C9B3E9E06098}">
      <dgm:prSet/>
      <dgm:spPr/>
      <dgm:t>
        <a:bodyPr/>
        <a:lstStyle/>
        <a:p>
          <a:endParaRPr lang="es-EC"/>
        </a:p>
      </dgm:t>
    </dgm:pt>
    <dgm:pt modelId="{063455E6-C409-4907-8F39-384E9EDD671A}" type="sibTrans" cxnId="{5494DFF1-F581-4129-ADAA-C9B3E9E06098}">
      <dgm:prSet/>
      <dgm:spPr/>
      <dgm:t>
        <a:bodyPr/>
        <a:lstStyle/>
        <a:p>
          <a:endParaRPr lang="es-EC"/>
        </a:p>
      </dgm:t>
    </dgm:pt>
    <dgm:pt modelId="{8078EA83-2AF9-40C0-8EE9-4F8FB0B0C30B}">
      <dgm:prSet phldrT="[Texto]" custT="1"/>
      <dgm:spPr/>
      <dgm:t>
        <a:bodyPr/>
        <a:lstStyle/>
        <a:p>
          <a:r>
            <a:rPr lang="es-EC" sz="2400" dirty="0" smtClean="0"/>
            <a:t>Estrategia de Internacionalización</a:t>
          </a:r>
          <a:endParaRPr lang="es-EC" sz="2400" dirty="0"/>
        </a:p>
      </dgm:t>
    </dgm:pt>
    <dgm:pt modelId="{478929F8-72B6-43E7-9FFD-A4863C327C0B}" type="parTrans" cxnId="{27A48CC7-8BAA-40E1-AD5E-007D13C9F912}">
      <dgm:prSet/>
      <dgm:spPr/>
      <dgm:t>
        <a:bodyPr/>
        <a:lstStyle/>
        <a:p>
          <a:endParaRPr lang="es-EC"/>
        </a:p>
      </dgm:t>
    </dgm:pt>
    <dgm:pt modelId="{193D17F8-DE0A-4F6A-BEC1-163745DE121A}" type="sibTrans" cxnId="{27A48CC7-8BAA-40E1-AD5E-007D13C9F912}">
      <dgm:prSet/>
      <dgm:spPr/>
      <dgm:t>
        <a:bodyPr/>
        <a:lstStyle/>
        <a:p>
          <a:endParaRPr lang="es-EC"/>
        </a:p>
      </dgm:t>
    </dgm:pt>
    <dgm:pt modelId="{AC19BC26-3671-421E-AB57-10CE9B3D88EE}">
      <dgm:prSet phldrT="[Texto]"/>
      <dgm:spPr/>
      <dgm:t>
        <a:bodyPr/>
        <a:lstStyle/>
        <a:p>
          <a:r>
            <a:rPr lang="es-EC" dirty="0" smtClean="0"/>
            <a:t>Exportación indirecta </a:t>
          </a:r>
          <a:endParaRPr lang="es-EC" dirty="0"/>
        </a:p>
      </dgm:t>
    </dgm:pt>
    <dgm:pt modelId="{1DAD772A-ED0D-4DDA-9DB9-865957B15C46}" type="parTrans" cxnId="{1D91F297-6668-4FE3-BB75-121D4FC388D2}">
      <dgm:prSet/>
      <dgm:spPr/>
      <dgm:t>
        <a:bodyPr/>
        <a:lstStyle/>
        <a:p>
          <a:endParaRPr lang="es-EC"/>
        </a:p>
      </dgm:t>
    </dgm:pt>
    <dgm:pt modelId="{5805C16D-2473-4F6C-B58C-EFED01850A3E}" type="sibTrans" cxnId="{1D91F297-6668-4FE3-BB75-121D4FC388D2}">
      <dgm:prSet/>
      <dgm:spPr/>
      <dgm:t>
        <a:bodyPr/>
        <a:lstStyle/>
        <a:p>
          <a:endParaRPr lang="es-EC"/>
        </a:p>
      </dgm:t>
    </dgm:pt>
    <dgm:pt modelId="{16CF428F-8E99-45ED-BE5B-879D4B822C35}" type="pres">
      <dgm:prSet presAssocID="{1B8704AE-45B2-46CE-AC3B-84518E19FA59}" presName="Name0" presStyleCnt="0">
        <dgm:presLayoutVars>
          <dgm:dir/>
          <dgm:animLvl val="lvl"/>
          <dgm:resizeHandles val="exact"/>
        </dgm:presLayoutVars>
      </dgm:prSet>
      <dgm:spPr/>
      <dgm:t>
        <a:bodyPr/>
        <a:lstStyle/>
        <a:p>
          <a:endParaRPr lang="es-EC"/>
        </a:p>
      </dgm:t>
    </dgm:pt>
    <dgm:pt modelId="{B52BAE92-1DF8-424B-93E6-8CF8F373D595}" type="pres">
      <dgm:prSet presAssocID="{E3C71C22-44DB-439D-A568-B8CD808ACC0D}" presName="linNode" presStyleCnt="0"/>
      <dgm:spPr/>
    </dgm:pt>
    <dgm:pt modelId="{9C0FCD44-30F2-4006-9C94-EB5806902AC1}" type="pres">
      <dgm:prSet presAssocID="{E3C71C22-44DB-439D-A568-B8CD808ACC0D}" presName="parentText" presStyleLbl="node1" presStyleIdx="0" presStyleCnt="4" custScaleX="127039">
        <dgm:presLayoutVars>
          <dgm:chMax val="1"/>
          <dgm:bulletEnabled val="1"/>
        </dgm:presLayoutVars>
      </dgm:prSet>
      <dgm:spPr/>
      <dgm:t>
        <a:bodyPr/>
        <a:lstStyle/>
        <a:p>
          <a:endParaRPr lang="es-EC"/>
        </a:p>
      </dgm:t>
    </dgm:pt>
    <dgm:pt modelId="{C40FD712-4177-4C8D-A998-2C49CED937FE}" type="pres">
      <dgm:prSet presAssocID="{E3C71C22-44DB-439D-A568-B8CD808ACC0D}" presName="descendantText" presStyleLbl="alignAccFollowNode1" presStyleIdx="0" presStyleCnt="4">
        <dgm:presLayoutVars>
          <dgm:bulletEnabled val="1"/>
        </dgm:presLayoutVars>
      </dgm:prSet>
      <dgm:spPr/>
      <dgm:t>
        <a:bodyPr/>
        <a:lstStyle/>
        <a:p>
          <a:endParaRPr lang="es-EC"/>
        </a:p>
      </dgm:t>
    </dgm:pt>
    <dgm:pt modelId="{77453E0E-0F21-41DF-94BC-898C6D9175EF}" type="pres">
      <dgm:prSet presAssocID="{329647C1-A3EC-4C50-9AD1-8F0EBF8353D0}" presName="sp" presStyleCnt="0"/>
      <dgm:spPr/>
    </dgm:pt>
    <dgm:pt modelId="{B7A63DF9-10BD-4486-808B-1C8EDC4F7DAE}" type="pres">
      <dgm:prSet presAssocID="{D4A510D6-9265-4966-B87F-2750DFAEAF09}" presName="linNode" presStyleCnt="0"/>
      <dgm:spPr/>
    </dgm:pt>
    <dgm:pt modelId="{BCDE28C6-B079-400D-9C0E-360ECFD25ADC}" type="pres">
      <dgm:prSet presAssocID="{D4A510D6-9265-4966-B87F-2750DFAEAF09}" presName="parentText" presStyleLbl="node1" presStyleIdx="1" presStyleCnt="4" custScaleX="127039">
        <dgm:presLayoutVars>
          <dgm:chMax val="1"/>
          <dgm:bulletEnabled val="1"/>
        </dgm:presLayoutVars>
      </dgm:prSet>
      <dgm:spPr/>
      <dgm:t>
        <a:bodyPr/>
        <a:lstStyle/>
        <a:p>
          <a:endParaRPr lang="es-EC"/>
        </a:p>
      </dgm:t>
    </dgm:pt>
    <dgm:pt modelId="{EF1F2903-CD51-4F09-90EB-B19A7B132252}" type="pres">
      <dgm:prSet presAssocID="{D4A510D6-9265-4966-B87F-2750DFAEAF09}" presName="descendantText" presStyleLbl="alignAccFollowNode1" presStyleIdx="1" presStyleCnt="4">
        <dgm:presLayoutVars>
          <dgm:bulletEnabled val="1"/>
        </dgm:presLayoutVars>
      </dgm:prSet>
      <dgm:spPr/>
      <dgm:t>
        <a:bodyPr/>
        <a:lstStyle/>
        <a:p>
          <a:endParaRPr lang="es-EC"/>
        </a:p>
      </dgm:t>
    </dgm:pt>
    <dgm:pt modelId="{485095FD-3094-43C3-8975-3537D9B5FB4C}" type="pres">
      <dgm:prSet presAssocID="{68B47EEC-0C39-4856-A991-793FE1150997}" presName="sp" presStyleCnt="0"/>
      <dgm:spPr/>
    </dgm:pt>
    <dgm:pt modelId="{7E5ED1F2-CE40-469E-918C-72D1A5A6CED8}" type="pres">
      <dgm:prSet presAssocID="{25F0A265-C575-4813-B8E9-C9DDAC1ABF1C}" presName="linNode" presStyleCnt="0"/>
      <dgm:spPr/>
    </dgm:pt>
    <dgm:pt modelId="{6E884C57-E2BE-44A2-AF30-D376BC65BD33}" type="pres">
      <dgm:prSet presAssocID="{25F0A265-C575-4813-B8E9-C9DDAC1ABF1C}" presName="parentText" presStyleLbl="node1" presStyleIdx="2" presStyleCnt="4" custScaleX="127039">
        <dgm:presLayoutVars>
          <dgm:chMax val="1"/>
          <dgm:bulletEnabled val="1"/>
        </dgm:presLayoutVars>
      </dgm:prSet>
      <dgm:spPr/>
      <dgm:t>
        <a:bodyPr/>
        <a:lstStyle/>
        <a:p>
          <a:endParaRPr lang="es-EC"/>
        </a:p>
      </dgm:t>
    </dgm:pt>
    <dgm:pt modelId="{0116EBFD-19F0-46D5-8E56-151D317D3667}" type="pres">
      <dgm:prSet presAssocID="{25F0A265-C575-4813-B8E9-C9DDAC1ABF1C}" presName="descendantText" presStyleLbl="alignAccFollowNode1" presStyleIdx="2" presStyleCnt="4">
        <dgm:presLayoutVars>
          <dgm:bulletEnabled val="1"/>
        </dgm:presLayoutVars>
      </dgm:prSet>
      <dgm:spPr/>
      <dgm:t>
        <a:bodyPr/>
        <a:lstStyle/>
        <a:p>
          <a:endParaRPr lang="es-EC"/>
        </a:p>
      </dgm:t>
    </dgm:pt>
    <dgm:pt modelId="{E3C9DC7A-3364-441E-975E-4A32D8FA8DD9}" type="pres">
      <dgm:prSet presAssocID="{5CABE6FF-E8D8-4F60-B229-B58F439668FD}" presName="sp" presStyleCnt="0"/>
      <dgm:spPr/>
    </dgm:pt>
    <dgm:pt modelId="{24B67C7F-5488-42F7-99F8-3857E488A2A0}" type="pres">
      <dgm:prSet presAssocID="{8078EA83-2AF9-40C0-8EE9-4F8FB0B0C30B}" presName="linNode" presStyleCnt="0"/>
      <dgm:spPr/>
    </dgm:pt>
    <dgm:pt modelId="{CD887B53-7481-4BC1-9C96-BC72BDB71CE1}" type="pres">
      <dgm:prSet presAssocID="{8078EA83-2AF9-40C0-8EE9-4F8FB0B0C30B}" presName="parentText" presStyleLbl="node1" presStyleIdx="3" presStyleCnt="4" custScaleX="127039">
        <dgm:presLayoutVars>
          <dgm:chMax val="1"/>
          <dgm:bulletEnabled val="1"/>
        </dgm:presLayoutVars>
      </dgm:prSet>
      <dgm:spPr/>
      <dgm:t>
        <a:bodyPr/>
        <a:lstStyle/>
        <a:p>
          <a:endParaRPr lang="es-EC"/>
        </a:p>
      </dgm:t>
    </dgm:pt>
    <dgm:pt modelId="{73E90EC9-A37B-4184-B82A-AF33DD9EE86B}" type="pres">
      <dgm:prSet presAssocID="{8078EA83-2AF9-40C0-8EE9-4F8FB0B0C30B}" presName="descendantText" presStyleLbl="alignAccFollowNode1" presStyleIdx="3" presStyleCnt="4">
        <dgm:presLayoutVars>
          <dgm:bulletEnabled val="1"/>
        </dgm:presLayoutVars>
      </dgm:prSet>
      <dgm:spPr/>
      <dgm:t>
        <a:bodyPr/>
        <a:lstStyle/>
        <a:p>
          <a:endParaRPr lang="es-EC"/>
        </a:p>
      </dgm:t>
    </dgm:pt>
  </dgm:ptLst>
  <dgm:cxnLst>
    <dgm:cxn modelId="{DEBB10CA-A15A-4A6B-AFAA-DC02F650BB8E}" srcId="{1B8704AE-45B2-46CE-AC3B-84518E19FA59}" destId="{D4A510D6-9265-4966-B87F-2750DFAEAF09}" srcOrd="1" destOrd="0" parTransId="{65CBC85B-204D-49F1-BFE7-039C55DCB484}" sibTransId="{68B47EEC-0C39-4856-A991-793FE1150997}"/>
    <dgm:cxn modelId="{27A48CC7-8BAA-40E1-AD5E-007D13C9F912}" srcId="{1B8704AE-45B2-46CE-AC3B-84518E19FA59}" destId="{8078EA83-2AF9-40C0-8EE9-4F8FB0B0C30B}" srcOrd="3" destOrd="0" parTransId="{478929F8-72B6-43E7-9FFD-A4863C327C0B}" sibTransId="{193D17F8-DE0A-4F6A-BEC1-163745DE121A}"/>
    <dgm:cxn modelId="{C41E9B56-F32D-4B7D-85E2-CAAB386BDA01}" type="presOf" srcId="{8078EA83-2AF9-40C0-8EE9-4F8FB0B0C30B}" destId="{CD887B53-7481-4BC1-9C96-BC72BDB71CE1}" srcOrd="0" destOrd="0" presId="urn:microsoft.com/office/officeart/2005/8/layout/vList5"/>
    <dgm:cxn modelId="{86D792FC-36BB-4406-B1AC-7F74480D5CF9}" type="presOf" srcId="{E3C71C22-44DB-439D-A568-B8CD808ACC0D}" destId="{9C0FCD44-30F2-4006-9C94-EB5806902AC1}" srcOrd="0" destOrd="0" presId="urn:microsoft.com/office/officeart/2005/8/layout/vList5"/>
    <dgm:cxn modelId="{5F58EA6D-904E-49D9-8F8A-49B95CAF62D1}" type="presOf" srcId="{1B8704AE-45B2-46CE-AC3B-84518E19FA59}" destId="{16CF428F-8E99-45ED-BE5B-879D4B822C35}" srcOrd="0" destOrd="0" presId="urn:microsoft.com/office/officeart/2005/8/layout/vList5"/>
    <dgm:cxn modelId="{384EF6FF-97F9-45AA-9874-904CAA0F8D96}" type="presOf" srcId="{BB3AF87B-9365-4A34-A9BA-3BFE3614D0B9}" destId="{0116EBFD-19F0-46D5-8E56-151D317D3667}" srcOrd="0" destOrd="0" presId="urn:microsoft.com/office/officeart/2005/8/layout/vList5"/>
    <dgm:cxn modelId="{4293FA18-6DC3-4A07-8064-1624F86C3D90}" type="presOf" srcId="{D4A510D6-9265-4966-B87F-2750DFAEAF09}" destId="{BCDE28C6-B079-400D-9C0E-360ECFD25ADC}" srcOrd="0" destOrd="0" presId="urn:microsoft.com/office/officeart/2005/8/layout/vList5"/>
    <dgm:cxn modelId="{1D91F297-6668-4FE3-BB75-121D4FC388D2}" srcId="{8078EA83-2AF9-40C0-8EE9-4F8FB0B0C30B}" destId="{AC19BC26-3671-421E-AB57-10CE9B3D88EE}" srcOrd="0" destOrd="0" parTransId="{1DAD772A-ED0D-4DDA-9DB9-865957B15C46}" sibTransId="{5805C16D-2473-4F6C-B58C-EFED01850A3E}"/>
    <dgm:cxn modelId="{5494DFF1-F581-4129-ADAA-C9B3E9E06098}" srcId="{25F0A265-C575-4813-B8E9-C9DDAC1ABF1C}" destId="{BB3AF87B-9365-4A34-A9BA-3BFE3614D0B9}" srcOrd="0" destOrd="0" parTransId="{FF9CB8BA-E7D9-413C-A8A9-B9A6CE262641}" sibTransId="{063455E6-C409-4907-8F39-384E9EDD671A}"/>
    <dgm:cxn modelId="{82B9B322-30BF-49CF-BFE2-3AA72D875439}" type="presOf" srcId="{51E59E57-AB8D-46E1-92E5-1669C95FEF74}" destId="{C40FD712-4177-4C8D-A998-2C49CED937FE}" srcOrd="0" destOrd="0" presId="urn:microsoft.com/office/officeart/2005/8/layout/vList5"/>
    <dgm:cxn modelId="{8D466CE1-EBA9-45C9-B1BE-91383EB5605F}" srcId="{E3C71C22-44DB-439D-A568-B8CD808ACC0D}" destId="{51E59E57-AB8D-46E1-92E5-1669C95FEF74}" srcOrd="0" destOrd="0" parTransId="{4DA1ACA2-7634-4EF7-AFFB-6BCCEEE83CBA}" sibTransId="{8EE8FA70-9907-4ABE-BAFB-9EBF70401ADB}"/>
    <dgm:cxn modelId="{58817089-C582-431B-86E5-9863654C302D}" type="presOf" srcId="{317CA59A-51F2-4854-B659-382C516E8210}" destId="{EF1F2903-CD51-4F09-90EB-B19A7B132252}" srcOrd="0" destOrd="0" presId="urn:microsoft.com/office/officeart/2005/8/layout/vList5"/>
    <dgm:cxn modelId="{21A252C4-15E3-46FB-8FB4-E22A6325F80C}" type="presOf" srcId="{AC19BC26-3671-421E-AB57-10CE9B3D88EE}" destId="{73E90EC9-A37B-4184-B82A-AF33DD9EE86B}" srcOrd="0" destOrd="0" presId="urn:microsoft.com/office/officeart/2005/8/layout/vList5"/>
    <dgm:cxn modelId="{B784BD35-0B4B-47A9-8319-E77FC3FA3952}" srcId="{1B8704AE-45B2-46CE-AC3B-84518E19FA59}" destId="{25F0A265-C575-4813-B8E9-C9DDAC1ABF1C}" srcOrd="2" destOrd="0" parTransId="{E610464C-340D-4F4A-A3DD-DB18D589D04A}" sibTransId="{5CABE6FF-E8D8-4F60-B229-B58F439668FD}"/>
    <dgm:cxn modelId="{8E1864C4-7784-405F-AB85-74D9EB3964F5}" type="presOf" srcId="{25F0A265-C575-4813-B8E9-C9DDAC1ABF1C}" destId="{6E884C57-E2BE-44A2-AF30-D376BC65BD33}" srcOrd="0" destOrd="0" presId="urn:microsoft.com/office/officeart/2005/8/layout/vList5"/>
    <dgm:cxn modelId="{87AEFB91-913C-46C5-A43D-226098BA2FF9}" srcId="{D4A510D6-9265-4966-B87F-2750DFAEAF09}" destId="{317CA59A-51F2-4854-B659-382C516E8210}" srcOrd="0" destOrd="0" parTransId="{85671B96-BBE9-497E-921E-64EED5FE51F0}" sibTransId="{021883F4-3A09-4C56-8318-00952F7D2658}"/>
    <dgm:cxn modelId="{93EA693B-1043-431A-8EEF-E46031FCFDC6}" srcId="{1B8704AE-45B2-46CE-AC3B-84518E19FA59}" destId="{E3C71C22-44DB-439D-A568-B8CD808ACC0D}" srcOrd="0" destOrd="0" parTransId="{2777BC6C-3602-433C-B784-CA3954BF1235}" sibTransId="{329647C1-A3EC-4C50-9AD1-8F0EBF8353D0}"/>
    <dgm:cxn modelId="{201DEB99-CB31-4BAC-9C84-05B1D1C1D719}" type="presParOf" srcId="{16CF428F-8E99-45ED-BE5B-879D4B822C35}" destId="{B52BAE92-1DF8-424B-93E6-8CF8F373D595}" srcOrd="0" destOrd="0" presId="urn:microsoft.com/office/officeart/2005/8/layout/vList5"/>
    <dgm:cxn modelId="{0575832D-CE8F-4665-90B4-E9921F8C92F1}" type="presParOf" srcId="{B52BAE92-1DF8-424B-93E6-8CF8F373D595}" destId="{9C0FCD44-30F2-4006-9C94-EB5806902AC1}" srcOrd="0" destOrd="0" presId="urn:microsoft.com/office/officeart/2005/8/layout/vList5"/>
    <dgm:cxn modelId="{028FADC3-FB93-4A08-BF87-5A8B6BE8B76D}" type="presParOf" srcId="{B52BAE92-1DF8-424B-93E6-8CF8F373D595}" destId="{C40FD712-4177-4C8D-A998-2C49CED937FE}" srcOrd="1" destOrd="0" presId="urn:microsoft.com/office/officeart/2005/8/layout/vList5"/>
    <dgm:cxn modelId="{B8A36155-4A5C-4069-919C-398AAEC5001D}" type="presParOf" srcId="{16CF428F-8E99-45ED-BE5B-879D4B822C35}" destId="{77453E0E-0F21-41DF-94BC-898C6D9175EF}" srcOrd="1" destOrd="0" presId="urn:microsoft.com/office/officeart/2005/8/layout/vList5"/>
    <dgm:cxn modelId="{910C9E9A-2112-4B6F-A9D3-CC5CAA1C9F7E}" type="presParOf" srcId="{16CF428F-8E99-45ED-BE5B-879D4B822C35}" destId="{B7A63DF9-10BD-4486-808B-1C8EDC4F7DAE}" srcOrd="2" destOrd="0" presId="urn:microsoft.com/office/officeart/2005/8/layout/vList5"/>
    <dgm:cxn modelId="{B9876B96-F4C9-488A-B9D3-E5E08E52704E}" type="presParOf" srcId="{B7A63DF9-10BD-4486-808B-1C8EDC4F7DAE}" destId="{BCDE28C6-B079-400D-9C0E-360ECFD25ADC}" srcOrd="0" destOrd="0" presId="urn:microsoft.com/office/officeart/2005/8/layout/vList5"/>
    <dgm:cxn modelId="{3679C5B0-8FFF-49F2-8333-E5E8B834861E}" type="presParOf" srcId="{B7A63DF9-10BD-4486-808B-1C8EDC4F7DAE}" destId="{EF1F2903-CD51-4F09-90EB-B19A7B132252}" srcOrd="1" destOrd="0" presId="urn:microsoft.com/office/officeart/2005/8/layout/vList5"/>
    <dgm:cxn modelId="{565685A8-8F1B-4AE6-989E-0AF5D6A7EC4B}" type="presParOf" srcId="{16CF428F-8E99-45ED-BE5B-879D4B822C35}" destId="{485095FD-3094-43C3-8975-3537D9B5FB4C}" srcOrd="3" destOrd="0" presId="urn:microsoft.com/office/officeart/2005/8/layout/vList5"/>
    <dgm:cxn modelId="{C0B552A7-368A-4A22-A7CA-5A8C35D737CF}" type="presParOf" srcId="{16CF428F-8E99-45ED-BE5B-879D4B822C35}" destId="{7E5ED1F2-CE40-469E-918C-72D1A5A6CED8}" srcOrd="4" destOrd="0" presId="urn:microsoft.com/office/officeart/2005/8/layout/vList5"/>
    <dgm:cxn modelId="{2EE395DB-61BE-43DD-BC4E-B621F8E29ED2}" type="presParOf" srcId="{7E5ED1F2-CE40-469E-918C-72D1A5A6CED8}" destId="{6E884C57-E2BE-44A2-AF30-D376BC65BD33}" srcOrd="0" destOrd="0" presId="urn:microsoft.com/office/officeart/2005/8/layout/vList5"/>
    <dgm:cxn modelId="{8970C281-34E5-489F-B877-86C2D6442A90}" type="presParOf" srcId="{7E5ED1F2-CE40-469E-918C-72D1A5A6CED8}" destId="{0116EBFD-19F0-46D5-8E56-151D317D3667}" srcOrd="1" destOrd="0" presId="urn:microsoft.com/office/officeart/2005/8/layout/vList5"/>
    <dgm:cxn modelId="{2551AB02-D9F7-4E24-AB7A-93E36F82EDCA}" type="presParOf" srcId="{16CF428F-8E99-45ED-BE5B-879D4B822C35}" destId="{E3C9DC7A-3364-441E-975E-4A32D8FA8DD9}" srcOrd="5" destOrd="0" presId="urn:microsoft.com/office/officeart/2005/8/layout/vList5"/>
    <dgm:cxn modelId="{B7A2D22E-F866-40D4-88E5-57F5414A07C6}" type="presParOf" srcId="{16CF428F-8E99-45ED-BE5B-879D4B822C35}" destId="{24B67C7F-5488-42F7-99F8-3857E488A2A0}" srcOrd="6" destOrd="0" presId="urn:microsoft.com/office/officeart/2005/8/layout/vList5"/>
    <dgm:cxn modelId="{A9B6900C-317E-48F3-B14E-E0FC22737F3E}" type="presParOf" srcId="{24B67C7F-5488-42F7-99F8-3857E488A2A0}" destId="{CD887B53-7481-4BC1-9C96-BC72BDB71CE1}" srcOrd="0" destOrd="0" presId="urn:microsoft.com/office/officeart/2005/8/layout/vList5"/>
    <dgm:cxn modelId="{362050F2-6420-4443-B42F-469E59F1819D}" type="presParOf" srcId="{24B67C7F-5488-42F7-99F8-3857E488A2A0}" destId="{73E90EC9-A37B-4184-B82A-AF33DD9EE86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6008A6-E8E6-46A5-9E4E-762DB6420621}"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s-EC"/>
        </a:p>
      </dgm:t>
    </dgm:pt>
    <dgm:pt modelId="{29893505-D75C-4187-A01D-99456A569078}">
      <dgm:prSet phldrT="[Texto]" custT="1"/>
      <dgm:spPr/>
      <dgm:t>
        <a:bodyPr/>
        <a:lstStyle/>
        <a:p>
          <a:r>
            <a:rPr lang="es-EC" sz="1400" dirty="0" smtClean="0"/>
            <a:t>RUC</a:t>
          </a:r>
          <a:endParaRPr lang="es-EC" sz="1400" dirty="0"/>
        </a:p>
      </dgm:t>
    </dgm:pt>
    <dgm:pt modelId="{41969714-DC68-486E-BBFD-590219D0FE7E}" type="parTrans" cxnId="{2342BC6E-FF89-4D58-8943-92D49535D135}">
      <dgm:prSet/>
      <dgm:spPr/>
      <dgm:t>
        <a:bodyPr/>
        <a:lstStyle/>
        <a:p>
          <a:endParaRPr lang="es-EC"/>
        </a:p>
      </dgm:t>
    </dgm:pt>
    <dgm:pt modelId="{ADC95C18-BF8B-47E1-B26C-9C4938E1BFBF}" type="sibTrans" cxnId="{2342BC6E-FF89-4D58-8943-92D49535D135}">
      <dgm:prSet/>
      <dgm:spPr/>
      <dgm:t>
        <a:bodyPr/>
        <a:lstStyle/>
        <a:p>
          <a:endParaRPr lang="es-EC"/>
        </a:p>
      </dgm:t>
    </dgm:pt>
    <dgm:pt modelId="{19959978-175F-4592-9ABF-549EE0873D7C}">
      <dgm:prSet phldrT="[Texto]" custT="1"/>
      <dgm:spPr/>
      <dgm:t>
        <a:bodyPr/>
        <a:lstStyle/>
        <a:p>
          <a:r>
            <a:rPr lang="es-EC" sz="1400" dirty="0" err="1" smtClean="0"/>
            <a:t>Token</a:t>
          </a:r>
          <a:endParaRPr lang="es-EC" sz="1400" dirty="0"/>
        </a:p>
      </dgm:t>
    </dgm:pt>
    <dgm:pt modelId="{C9CB2448-1F2D-44DD-A996-FA5C61CACCCA}" type="parTrans" cxnId="{929584F7-A206-4092-82AC-8EAC726F5973}">
      <dgm:prSet/>
      <dgm:spPr/>
      <dgm:t>
        <a:bodyPr/>
        <a:lstStyle/>
        <a:p>
          <a:endParaRPr lang="es-EC"/>
        </a:p>
      </dgm:t>
    </dgm:pt>
    <dgm:pt modelId="{A4240C6A-7F7D-43EA-A07D-BEE369F13230}" type="sibTrans" cxnId="{929584F7-A206-4092-82AC-8EAC726F5973}">
      <dgm:prSet/>
      <dgm:spPr/>
      <dgm:t>
        <a:bodyPr/>
        <a:lstStyle/>
        <a:p>
          <a:endParaRPr lang="es-EC"/>
        </a:p>
      </dgm:t>
    </dgm:pt>
    <dgm:pt modelId="{6624BB03-2CA4-4CCE-8F1D-7436381953B2}">
      <dgm:prSet phldrT="[Texto]" custT="1"/>
      <dgm:spPr/>
      <dgm:t>
        <a:bodyPr/>
        <a:lstStyle/>
        <a:p>
          <a:r>
            <a:rPr lang="es-EC" sz="1400" dirty="0" smtClean="0"/>
            <a:t>Registro en el sistema </a:t>
          </a:r>
          <a:endParaRPr lang="es-EC" sz="1400" dirty="0"/>
        </a:p>
      </dgm:t>
    </dgm:pt>
    <dgm:pt modelId="{76DBE568-431A-402D-9B63-0627018B7091}" type="parTrans" cxnId="{3F9EAE22-B034-42A8-869B-C54741315304}">
      <dgm:prSet/>
      <dgm:spPr/>
      <dgm:t>
        <a:bodyPr/>
        <a:lstStyle/>
        <a:p>
          <a:endParaRPr lang="es-EC"/>
        </a:p>
      </dgm:t>
    </dgm:pt>
    <dgm:pt modelId="{D4FABAB6-DEBB-4806-A165-15C23A6902D1}" type="sibTrans" cxnId="{3F9EAE22-B034-42A8-869B-C54741315304}">
      <dgm:prSet/>
      <dgm:spPr/>
      <dgm:t>
        <a:bodyPr/>
        <a:lstStyle/>
        <a:p>
          <a:endParaRPr lang="es-EC"/>
        </a:p>
      </dgm:t>
    </dgm:pt>
    <dgm:pt modelId="{89C23E16-EA01-473E-BC6B-5133C85825C8}" type="pres">
      <dgm:prSet presAssocID="{606008A6-E8E6-46A5-9E4E-762DB6420621}" presName="Name0" presStyleCnt="0">
        <dgm:presLayoutVars>
          <dgm:chMax val="7"/>
          <dgm:chPref val="7"/>
          <dgm:dir/>
          <dgm:animLvl val="lvl"/>
        </dgm:presLayoutVars>
      </dgm:prSet>
      <dgm:spPr/>
      <dgm:t>
        <a:bodyPr/>
        <a:lstStyle/>
        <a:p>
          <a:endParaRPr lang="es-EC"/>
        </a:p>
      </dgm:t>
    </dgm:pt>
    <dgm:pt modelId="{E6B6206E-2AEE-4040-A62B-955E23DFCF64}" type="pres">
      <dgm:prSet presAssocID="{29893505-D75C-4187-A01D-99456A569078}" presName="Accent1" presStyleCnt="0"/>
      <dgm:spPr/>
    </dgm:pt>
    <dgm:pt modelId="{A4DB52BF-ECE1-4FBD-8B79-01A0453B19D0}" type="pres">
      <dgm:prSet presAssocID="{29893505-D75C-4187-A01D-99456A569078}" presName="Accent" presStyleLbl="node1" presStyleIdx="0" presStyleCnt="3"/>
      <dgm:spPr/>
    </dgm:pt>
    <dgm:pt modelId="{EA2A09D6-36B0-45A2-8C27-385BE4D06F9E}" type="pres">
      <dgm:prSet presAssocID="{29893505-D75C-4187-A01D-99456A569078}" presName="Parent1" presStyleLbl="revTx" presStyleIdx="0" presStyleCnt="3">
        <dgm:presLayoutVars>
          <dgm:chMax val="1"/>
          <dgm:chPref val="1"/>
          <dgm:bulletEnabled val="1"/>
        </dgm:presLayoutVars>
      </dgm:prSet>
      <dgm:spPr/>
      <dgm:t>
        <a:bodyPr/>
        <a:lstStyle/>
        <a:p>
          <a:endParaRPr lang="es-EC"/>
        </a:p>
      </dgm:t>
    </dgm:pt>
    <dgm:pt modelId="{081D6F67-6D34-4454-BE18-97850D5F717E}" type="pres">
      <dgm:prSet presAssocID="{19959978-175F-4592-9ABF-549EE0873D7C}" presName="Accent2" presStyleCnt="0"/>
      <dgm:spPr/>
    </dgm:pt>
    <dgm:pt modelId="{0A83CC48-A551-4EFF-9704-B9176195BE3A}" type="pres">
      <dgm:prSet presAssocID="{19959978-175F-4592-9ABF-549EE0873D7C}" presName="Accent" presStyleLbl="node1" presStyleIdx="1" presStyleCnt="3"/>
      <dgm:spPr/>
    </dgm:pt>
    <dgm:pt modelId="{8DEA17AA-7A7E-4BF0-87C0-E69DF2195B13}" type="pres">
      <dgm:prSet presAssocID="{19959978-175F-4592-9ABF-549EE0873D7C}" presName="Parent2" presStyleLbl="revTx" presStyleIdx="1" presStyleCnt="3">
        <dgm:presLayoutVars>
          <dgm:chMax val="1"/>
          <dgm:chPref val="1"/>
          <dgm:bulletEnabled val="1"/>
        </dgm:presLayoutVars>
      </dgm:prSet>
      <dgm:spPr/>
      <dgm:t>
        <a:bodyPr/>
        <a:lstStyle/>
        <a:p>
          <a:endParaRPr lang="es-EC"/>
        </a:p>
      </dgm:t>
    </dgm:pt>
    <dgm:pt modelId="{9F0DCF89-64A4-4CB9-B6D0-83EA269275ED}" type="pres">
      <dgm:prSet presAssocID="{6624BB03-2CA4-4CCE-8F1D-7436381953B2}" presName="Accent3" presStyleCnt="0"/>
      <dgm:spPr/>
    </dgm:pt>
    <dgm:pt modelId="{E8E1A51F-CA5B-49BC-A4C4-EC661CBC13AC}" type="pres">
      <dgm:prSet presAssocID="{6624BB03-2CA4-4CCE-8F1D-7436381953B2}" presName="Accent" presStyleLbl="node1" presStyleIdx="2" presStyleCnt="3"/>
      <dgm:spPr/>
    </dgm:pt>
    <dgm:pt modelId="{D1C59C53-4237-402F-826B-C65E99AAF7CB}" type="pres">
      <dgm:prSet presAssocID="{6624BB03-2CA4-4CCE-8F1D-7436381953B2}" presName="Parent3" presStyleLbl="revTx" presStyleIdx="2" presStyleCnt="3">
        <dgm:presLayoutVars>
          <dgm:chMax val="1"/>
          <dgm:chPref val="1"/>
          <dgm:bulletEnabled val="1"/>
        </dgm:presLayoutVars>
      </dgm:prSet>
      <dgm:spPr/>
      <dgm:t>
        <a:bodyPr/>
        <a:lstStyle/>
        <a:p>
          <a:endParaRPr lang="es-EC"/>
        </a:p>
      </dgm:t>
    </dgm:pt>
  </dgm:ptLst>
  <dgm:cxnLst>
    <dgm:cxn modelId="{CEF8B096-B1E5-4207-BD83-FA98E4308F45}" type="presOf" srcId="{606008A6-E8E6-46A5-9E4E-762DB6420621}" destId="{89C23E16-EA01-473E-BC6B-5133C85825C8}" srcOrd="0" destOrd="0" presId="urn:microsoft.com/office/officeart/2009/layout/CircleArrowProcess"/>
    <dgm:cxn modelId="{A3529755-EFA4-4969-9363-4F666590CE6F}" type="presOf" srcId="{19959978-175F-4592-9ABF-549EE0873D7C}" destId="{8DEA17AA-7A7E-4BF0-87C0-E69DF2195B13}" srcOrd="0" destOrd="0" presId="urn:microsoft.com/office/officeart/2009/layout/CircleArrowProcess"/>
    <dgm:cxn modelId="{929584F7-A206-4092-82AC-8EAC726F5973}" srcId="{606008A6-E8E6-46A5-9E4E-762DB6420621}" destId="{19959978-175F-4592-9ABF-549EE0873D7C}" srcOrd="1" destOrd="0" parTransId="{C9CB2448-1F2D-44DD-A996-FA5C61CACCCA}" sibTransId="{A4240C6A-7F7D-43EA-A07D-BEE369F13230}"/>
    <dgm:cxn modelId="{2342BC6E-FF89-4D58-8943-92D49535D135}" srcId="{606008A6-E8E6-46A5-9E4E-762DB6420621}" destId="{29893505-D75C-4187-A01D-99456A569078}" srcOrd="0" destOrd="0" parTransId="{41969714-DC68-486E-BBFD-590219D0FE7E}" sibTransId="{ADC95C18-BF8B-47E1-B26C-9C4938E1BFBF}"/>
    <dgm:cxn modelId="{3F9EAE22-B034-42A8-869B-C54741315304}" srcId="{606008A6-E8E6-46A5-9E4E-762DB6420621}" destId="{6624BB03-2CA4-4CCE-8F1D-7436381953B2}" srcOrd="2" destOrd="0" parTransId="{76DBE568-431A-402D-9B63-0627018B7091}" sibTransId="{D4FABAB6-DEBB-4806-A165-15C23A6902D1}"/>
    <dgm:cxn modelId="{A801613F-9856-4FCE-89B3-07AA33537048}" type="presOf" srcId="{6624BB03-2CA4-4CCE-8F1D-7436381953B2}" destId="{D1C59C53-4237-402F-826B-C65E99AAF7CB}" srcOrd="0" destOrd="0" presId="urn:microsoft.com/office/officeart/2009/layout/CircleArrowProcess"/>
    <dgm:cxn modelId="{E72CD46D-C23B-4D0F-BD32-B75668E7C2B4}" type="presOf" srcId="{29893505-D75C-4187-A01D-99456A569078}" destId="{EA2A09D6-36B0-45A2-8C27-385BE4D06F9E}" srcOrd="0" destOrd="0" presId="urn:microsoft.com/office/officeart/2009/layout/CircleArrowProcess"/>
    <dgm:cxn modelId="{410CDBBF-7460-44C6-B796-19F696A986D7}" type="presParOf" srcId="{89C23E16-EA01-473E-BC6B-5133C85825C8}" destId="{E6B6206E-2AEE-4040-A62B-955E23DFCF64}" srcOrd="0" destOrd="0" presId="urn:microsoft.com/office/officeart/2009/layout/CircleArrowProcess"/>
    <dgm:cxn modelId="{CA196915-9E0F-4690-8E63-7EE000C3FAAC}" type="presParOf" srcId="{E6B6206E-2AEE-4040-A62B-955E23DFCF64}" destId="{A4DB52BF-ECE1-4FBD-8B79-01A0453B19D0}" srcOrd="0" destOrd="0" presId="urn:microsoft.com/office/officeart/2009/layout/CircleArrowProcess"/>
    <dgm:cxn modelId="{8CB6CC9E-2C55-4CA1-97C0-3F2AB90E4464}" type="presParOf" srcId="{89C23E16-EA01-473E-BC6B-5133C85825C8}" destId="{EA2A09D6-36B0-45A2-8C27-385BE4D06F9E}" srcOrd="1" destOrd="0" presId="urn:microsoft.com/office/officeart/2009/layout/CircleArrowProcess"/>
    <dgm:cxn modelId="{ACBABC2C-8A76-473E-B804-5698DB981DF7}" type="presParOf" srcId="{89C23E16-EA01-473E-BC6B-5133C85825C8}" destId="{081D6F67-6D34-4454-BE18-97850D5F717E}" srcOrd="2" destOrd="0" presId="urn:microsoft.com/office/officeart/2009/layout/CircleArrowProcess"/>
    <dgm:cxn modelId="{B83BCEA0-7668-4449-A85C-82C1DA6A32E0}" type="presParOf" srcId="{081D6F67-6D34-4454-BE18-97850D5F717E}" destId="{0A83CC48-A551-4EFF-9704-B9176195BE3A}" srcOrd="0" destOrd="0" presId="urn:microsoft.com/office/officeart/2009/layout/CircleArrowProcess"/>
    <dgm:cxn modelId="{074CE874-8044-475C-AE08-104791A4E78D}" type="presParOf" srcId="{89C23E16-EA01-473E-BC6B-5133C85825C8}" destId="{8DEA17AA-7A7E-4BF0-87C0-E69DF2195B13}" srcOrd="3" destOrd="0" presId="urn:microsoft.com/office/officeart/2009/layout/CircleArrowProcess"/>
    <dgm:cxn modelId="{230A066D-7501-449B-8383-04F8544F6516}" type="presParOf" srcId="{89C23E16-EA01-473E-BC6B-5133C85825C8}" destId="{9F0DCF89-64A4-4CB9-B6D0-83EA269275ED}" srcOrd="4" destOrd="0" presId="urn:microsoft.com/office/officeart/2009/layout/CircleArrowProcess"/>
    <dgm:cxn modelId="{788A7D42-824D-48DB-95F4-BB869FAF1EB3}" type="presParOf" srcId="{9F0DCF89-64A4-4CB9-B6D0-83EA269275ED}" destId="{E8E1A51F-CA5B-49BC-A4C4-EC661CBC13AC}" srcOrd="0" destOrd="0" presId="urn:microsoft.com/office/officeart/2009/layout/CircleArrowProcess"/>
    <dgm:cxn modelId="{4AAA11EF-D031-43EC-928C-4A2DDBFB94A7}" type="presParOf" srcId="{89C23E16-EA01-473E-BC6B-5133C85825C8}" destId="{D1C59C53-4237-402F-826B-C65E99AAF7CB}"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3FF04-C8B3-4346-AC4D-28FFD2FCC003}">
      <dsp:nvSpPr>
        <dsp:cNvPr id="0" name=""/>
        <dsp:cNvSpPr/>
      </dsp:nvSpPr>
      <dsp:spPr>
        <a:xfrm>
          <a:off x="0" y="503752"/>
          <a:ext cx="8352928" cy="7308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168724-9CF6-4D2B-888D-DC443CA5F39C}">
      <dsp:nvSpPr>
        <dsp:cNvPr id="0" name=""/>
        <dsp:cNvSpPr/>
      </dsp:nvSpPr>
      <dsp:spPr>
        <a:xfrm>
          <a:off x="397661" y="75712"/>
          <a:ext cx="7953219" cy="85608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lvl="0" algn="l" defTabSz="711200">
            <a:lnSpc>
              <a:spcPct val="90000"/>
            </a:lnSpc>
            <a:spcBef>
              <a:spcPct val="0"/>
            </a:spcBef>
            <a:spcAft>
              <a:spcPct val="35000"/>
            </a:spcAft>
          </a:pPr>
          <a:r>
            <a:rPr lang="es-ES" sz="1600" kern="1200" dirty="0" smtClean="0"/>
            <a:t>en China se han desarrollado 28 productos y más de 100 tipos diferentes.</a:t>
          </a:r>
          <a:endParaRPr lang="es-EC" sz="1600" kern="1200" dirty="0"/>
        </a:p>
      </dsp:txBody>
      <dsp:txXfrm>
        <a:off x="439451" y="117502"/>
        <a:ext cx="7869639" cy="772500"/>
      </dsp:txXfrm>
    </dsp:sp>
    <dsp:sp modelId="{77F5C6BA-4208-4DC8-AC88-9AED30AD54B8}">
      <dsp:nvSpPr>
        <dsp:cNvPr id="0" name=""/>
        <dsp:cNvSpPr/>
      </dsp:nvSpPr>
      <dsp:spPr>
        <a:xfrm>
          <a:off x="0" y="1819192"/>
          <a:ext cx="8352928" cy="730800"/>
        </a:xfrm>
        <a:prstGeom prst="rect">
          <a:avLst/>
        </a:prstGeom>
        <a:solidFill>
          <a:schemeClr val="lt1">
            <a:alpha val="90000"/>
            <a:hueOff val="0"/>
            <a:satOff val="0"/>
            <a:lumOff val="0"/>
            <a:alphaOff val="0"/>
          </a:schemeClr>
        </a:solidFill>
        <a:ln w="19050" cap="rnd" cmpd="sng" algn="ctr">
          <a:solidFill>
            <a:schemeClr val="accent3">
              <a:hueOff val="-477801"/>
              <a:satOff val="393"/>
              <a:lumOff val="-327"/>
              <a:alphaOff val="0"/>
            </a:schemeClr>
          </a:solidFill>
          <a:prstDash val="solid"/>
        </a:ln>
        <a:effectLst/>
      </dsp:spPr>
      <dsp:style>
        <a:lnRef idx="2">
          <a:scrgbClr r="0" g="0" b="0"/>
        </a:lnRef>
        <a:fillRef idx="1">
          <a:scrgbClr r="0" g="0" b="0"/>
        </a:fillRef>
        <a:effectRef idx="0">
          <a:scrgbClr r="0" g="0" b="0"/>
        </a:effectRef>
        <a:fontRef idx="minor"/>
      </dsp:style>
    </dsp:sp>
    <dsp:sp modelId="{0E852CA6-617F-4744-9D9F-8EB9E13A5922}">
      <dsp:nvSpPr>
        <dsp:cNvPr id="0" name=""/>
        <dsp:cNvSpPr/>
      </dsp:nvSpPr>
      <dsp:spPr>
        <a:xfrm>
          <a:off x="397661" y="1368149"/>
          <a:ext cx="7953219" cy="856080"/>
        </a:xfrm>
        <a:prstGeom prst="roundRect">
          <a:avLst/>
        </a:prstGeom>
        <a:solidFill>
          <a:schemeClr val="accent3">
            <a:hueOff val="-477801"/>
            <a:satOff val="393"/>
            <a:lumOff val="-32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lvl="0" algn="l" defTabSz="711200">
            <a:lnSpc>
              <a:spcPct val="90000"/>
            </a:lnSpc>
            <a:spcBef>
              <a:spcPct val="0"/>
            </a:spcBef>
            <a:spcAft>
              <a:spcPct val="35000"/>
            </a:spcAft>
          </a:pPr>
          <a:r>
            <a:rPr lang="es-ES" sz="1600" kern="1200" dirty="0" smtClean="0"/>
            <a:t>Los pisos sustituyen actualmente la utilización de miles de metros cúbicos de madera</a:t>
          </a:r>
        </a:p>
      </dsp:txBody>
      <dsp:txXfrm>
        <a:off x="439451" y="1409939"/>
        <a:ext cx="7869639" cy="772500"/>
      </dsp:txXfrm>
    </dsp:sp>
    <dsp:sp modelId="{9800DA88-9F36-4DDC-97C0-D53F1E710CA0}">
      <dsp:nvSpPr>
        <dsp:cNvPr id="0" name=""/>
        <dsp:cNvSpPr/>
      </dsp:nvSpPr>
      <dsp:spPr>
        <a:xfrm>
          <a:off x="0" y="3134632"/>
          <a:ext cx="8352928" cy="730800"/>
        </a:xfrm>
        <a:prstGeom prst="rect">
          <a:avLst/>
        </a:prstGeom>
        <a:solidFill>
          <a:schemeClr val="lt1">
            <a:alpha val="90000"/>
            <a:hueOff val="0"/>
            <a:satOff val="0"/>
            <a:lumOff val="0"/>
            <a:alphaOff val="0"/>
          </a:schemeClr>
        </a:solidFill>
        <a:ln w="19050" cap="rnd" cmpd="sng" algn="ctr">
          <a:solidFill>
            <a:schemeClr val="accent3">
              <a:hueOff val="-955602"/>
              <a:satOff val="787"/>
              <a:lumOff val="-654"/>
              <a:alphaOff val="0"/>
            </a:schemeClr>
          </a:solidFill>
          <a:prstDash val="solid"/>
        </a:ln>
        <a:effectLst/>
      </dsp:spPr>
      <dsp:style>
        <a:lnRef idx="2">
          <a:scrgbClr r="0" g="0" b="0"/>
        </a:lnRef>
        <a:fillRef idx="1">
          <a:scrgbClr r="0" g="0" b="0"/>
        </a:fillRef>
        <a:effectRef idx="0">
          <a:scrgbClr r="0" g="0" b="0"/>
        </a:effectRef>
        <a:fontRef idx="minor"/>
      </dsp:style>
    </dsp:sp>
    <dsp:sp modelId="{8EBDBEFD-5CC7-422A-AC0A-DCDAED9DF5BA}">
      <dsp:nvSpPr>
        <dsp:cNvPr id="0" name=""/>
        <dsp:cNvSpPr/>
      </dsp:nvSpPr>
      <dsp:spPr>
        <a:xfrm>
          <a:off x="397661" y="2744319"/>
          <a:ext cx="7953219" cy="856080"/>
        </a:xfrm>
        <a:prstGeom prst="roundRect">
          <a:avLst/>
        </a:prstGeom>
        <a:solidFill>
          <a:schemeClr val="accent3">
            <a:hueOff val="-955602"/>
            <a:satOff val="787"/>
            <a:lumOff val="-65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lvl="0" algn="l" defTabSz="711200">
            <a:lnSpc>
              <a:spcPct val="90000"/>
            </a:lnSpc>
            <a:spcBef>
              <a:spcPct val="0"/>
            </a:spcBef>
            <a:spcAft>
              <a:spcPct val="35000"/>
            </a:spcAft>
          </a:pPr>
          <a:r>
            <a:rPr lang="es-ES" sz="1600" kern="1200" dirty="0" smtClean="0"/>
            <a:t>En la comercialización de pisos con este material existe una oferta limitada, especialmente los que son fabricados en Ecuador, ya que la mayoría proviene de importaciones a un menor precio.</a:t>
          </a:r>
        </a:p>
      </dsp:txBody>
      <dsp:txXfrm>
        <a:off x="439451" y="2786109"/>
        <a:ext cx="7869639" cy="772500"/>
      </dsp:txXfrm>
    </dsp:sp>
    <dsp:sp modelId="{1278D725-4791-48DB-9AAD-8CAEAE7E0FA3}">
      <dsp:nvSpPr>
        <dsp:cNvPr id="0" name=""/>
        <dsp:cNvSpPr/>
      </dsp:nvSpPr>
      <dsp:spPr>
        <a:xfrm>
          <a:off x="0" y="4450071"/>
          <a:ext cx="8352928" cy="730800"/>
        </a:xfrm>
        <a:prstGeom prst="rect">
          <a:avLst/>
        </a:prstGeom>
        <a:solidFill>
          <a:schemeClr val="lt1">
            <a:alpha val="90000"/>
            <a:hueOff val="0"/>
            <a:satOff val="0"/>
            <a:lumOff val="0"/>
            <a:alphaOff val="0"/>
          </a:schemeClr>
        </a:solidFill>
        <a:ln w="19050" cap="rnd" cmpd="sng" algn="ctr">
          <a:solidFill>
            <a:schemeClr val="accent3">
              <a:hueOff val="-1433403"/>
              <a:satOff val="1180"/>
              <a:lumOff val="-981"/>
              <a:alphaOff val="0"/>
            </a:schemeClr>
          </a:solidFill>
          <a:prstDash val="solid"/>
        </a:ln>
        <a:effectLst/>
      </dsp:spPr>
      <dsp:style>
        <a:lnRef idx="2">
          <a:scrgbClr r="0" g="0" b="0"/>
        </a:lnRef>
        <a:fillRef idx="1">
          <a:scrgbClr r="0" g="0" b="0"/>
        </a:fillRef>
        <a:effectRef idx="0">
          <a:scrgbClr r="0" g="0" b="0"/>
        </a:effectRef>
        <a:fontRef idx="minor"/>
      </dsp:style>
    </dsp:sp>
    <dsp:sp modelId="{8FCC2DEC-766E-4862-83AE-993D9E13D282}">
      <dsp:nvSpPr>
        <dsp:cNvPr id="0" name=""/>
        <dsp:cNvSpPr/>
      </dsp:nvSpPr>
      <dsp:spPr>
        <a:xfrm>
          <a:off x="397661" y="4022032"/>
          <a:ext cx="7953219" cy="856080"/>
        </a:xfrm>
        <a:prstGeom prst="roundRect">
          <a:avLst/>
        </a:prstGeom>
        <a:solidFill>
          <a:schemeClr val="accent3">
            <a:hueOff val="-1433403"/>
            <a:satOff val="1180"/>
            <a:lumOff val="-9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lvl="0" algn="l" defTabSz="711200">
            <a:lnSpc>
              <a:spcPct val="90000"/>
            </a:lnSpc>
            <a:spcBef>
              <a:spcPct val="0"/>
            </a:spcBef>
            <a:spcAft>
              <a:spcPct val="35000"/>
            </a:spcAft>
          </a:pPr>
          <a:r>
            <a:rPr lang="es-ES" sz="1600" kern="1200" dirty="0" smtClean="0"/>
            <a:t>Sin embargo ya a partir  del 2010 comienzan a aparecer empresas dedicadas a la fabricación de tableros de bambú y comprometidas con la especialización de producto y comercialización. Un ejemplo claro es INDUBAMBÚ</a:t>
          </a:r>
          <a:endParaRPr lang="es-EC" sz="1600" kern="1200" dirty="0"/>
        </a:p>
      </dsp:txBody>
      <dsp:txXfrm>
        <a:off x="439451" y="4063822"/>
        <a:ext cx="7869639" cy="7725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63119-3E6A-4CE3-AF02-4471D41F44B4}">
      <dsp:nvSpPr>
        <dsp:cNvPr id="0" name=""/>
        <dsp:cNvSpPr/>
      </dsp:nvSpPr>
      <dsp:spPr>
        <a:xfrm>
          <a:off x="0" y="619916"/>
          <a:ext cx="2544922" cy="1707362"/>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s-ES" sz="1100" kern="1200" dirty="0" smtClean="0"/>
            <a:t>El bambú a pesar de ser un material que ha sido utilizado hace décadas para la construcción de chozas o artesanías, es un material relativamente nuevo en cuanto a su uso para construcciones de ingeniería, dando como resultado increíbles beneficios y ventajas para los consumidores y para el medio ambiente. </a:t>
          </a:r>
          <a:endParaRPr lang="es-EC" sz="1100" kern="1200" dirty="0"/>
        </a:p>
      </dsp:txBody>
      <dsp:txXfrm>
        <a:off x="0" y="619916"/>
        <a:ext cx="2544922" cy="1707362"/>
      </dsp:txXfrm>
    </dsp:sp>
    <dsp:sp modelId="{F66E3530-ABBF-44F0-96D4-21DE81B9CB41}">
      <dsp:nvSpPr>
        <dsp:cNvPr id="0" name=""/>
        <dsp:cNvSpPr/>
      </dsp:nvSpPr>
      <dsp:spPr>
        <a:xfrm>
          <a:off x="2799414" y="710121"/>
          <a:ext cx="2544922" cy="1526953"/>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s-ES" sz="1100" kern="1200" dirty="0" smtClean="0"/>
            <a:t>Gracias a estudios realizados en los últimos años se encuentran grandes beneficios de utilizar pisos de bambú en lugar de pisos de madera o de algún otro material. </a:t>
          </a:r>
          <a:endParaRPr lang="es-EC" sz="1100" kern="1200" dirty="0"/>
        </a:p>
      </dsp:txBody>
      <dsp:txXfrm>
        <a:off x="2799414" y="710121"/>
        <a:ext cx="2544922" cy="1526953"/>
      </dsp:txXfrm>
    </dsp:sp>
    <dsp:sp modelId="{615059AB-EF5D-44A6-87B8-809D3A1BCDBF}">
      <dsp:nvSpPr>
        <dsp:cNvPr id="0" name=""/>
        <dsp:cNvSpPr/>
      </dsp:nvSpPr>
      <dsp:spPr>
        <a:xfrm>
          <a:off x="5598828" y="710121"/>
          <a:ext cx="2544922" cy="1526953"/>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s-ES" sz="1100" kern="1200" dirty="0" smtClean="0"/>
            <a:t>El Ecuador se encuentra en una situación geográfica altamente favorecida, es por esto que el suelo y su situación climatológica proporciona al bambú propiedades mucho más enriquecidas que otros países productores de bambú.   </a:t>
          </a:r>
          <a:endParaRPr lang="es-EC" sz="1100" kern="1200" dirty="0"/>
        </a:p>
      </dsp:txBody>
      <dsp:txXfrm>
        <a:off x="5598828" y="710121"/>
        <a:ext cx="2544922" cy="1526953"/>
      </dsp:txXfrm>
    </dsp:sp>
    <dsp:sp modelId="{8BDFE769-5BF5-4774-857E-15CDF35BDD61}">
      <dsp:nvSpPr>
        <dsp:cNvPr id="0" name=""/>
        <dsp:cNvSpPr/>
      </dsp:nvSpPr>
      <dsp:spPr>
        <a:xfrm>
          <a:off x="0" y="2581771"/>
          <a:ext cx="2544922" cy="1526953"/>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s-ES" sz="1100" kern="1200" dirty="0" smtClean="0"/>
            <a:t>A pesar de que Indubambú es una empresa nueva en el mercado internacional cuenta con una ventaja competitiva muy buena que es contar con un producto con altos estándares de calidad y con una conciencia ecológica. </a:t>
          </a:r>
          <a:endParaRPr lang="es-EC" sz="1100" kern="1200" dirty="0"/>
        </a:p>
      </dsp:txBody>
      <dsp:txXfrm>
        <a:off x="0" y="2581771"/>
        <a:ext cx="2544922" cy="1526953"/>
      </dsp:txXfrm>
    </dsp:sp>
    <dsp:sp modelId="{6583FE44-D6C1-407B-A052-D96F866CAE04}">
      <dsp:nvSpPr>
        <dsp:cNvPr id="0" name=""/>
        <dsp:cNvSpPr/>
      </dsp:nvSpPr>
      <dsp:spPr>
        <a:xfrm>
          <a:off x="2799414" y="2581771"/>
          <a:ext cx="2544922" cy="1526953"/>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s-ES" sz="1100" kern="1200" dirty="0" smtClean="0"/>
            <a:t>Indubambú es una empresa aliada a Mabel, y que se especializa en pisos de bambú, en los últimos años a pesar de contar con una capacidad instalada de producción de 1000 m2 de piso mensualmente. Se ha dedicado a la fabricación del producto bajo pedido lo que perjudica el estado de la empresa y sus ventas se ven reducidas. </a:t>
          </a:r>
          <a:endParaRPr lang="es-EC" sz="1100" kern="1200" dirty="0"/>
        </a:p>
      </dsp:txBody>
      <dsp:txXfrm>
        <a:off x="2799414" y="2581771"/>
        <a:ext cx="2544922" cy="1526953"/>
      </dsp:txXfrm>
    </dsp:sp>
    <dsp:sp modelId="{0F08B731-391D-4A3B-B7EB-B8888DB79C2A}">
      <dsp:nvSpPr>
        <dsp:cNvPr id="0" name=""/>
        <dsp:cNvSpPr/>
      </dsp:nvSpPr>
      <dsp:spPr>
        <a:xfrm>
          <a:off x="5598828" y="2581771"/>
          <a:ext cx="2544922" cy="1526953"/>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s-ES" sz="1100" kern="1200" dirty="0" smtClean="0"/>
            <a:t>La mayor ventaja de Indubambú es contar con tres fincas de bambú que disponen de 30 hectáreas cada una y que la materia prima está a total disposición de la empresa según requiera el producto.</a:t>
          </a:r>
          <a:endParaRPr lang="es-EC" sz="1100" kern="1200" dirty="0"/>
        </a:p>
      </dsp:txBody>
      <dsp:txXfrm>
        <a:off x="5598828" y="2581771"/>
        <a:ext cx="2544922" cy="1526953"/>
      </dsp:txXfrm>
    </dsp:sp>
    <dsp:sp modelId="{65524AF6-110B-4886-8551-F9CB0BCF5824}">
      <dsp:nvSpPr>
        <dsp:cNvPr id="0" name=""/>
        <dsp:cNvSpPr/>
      </dsp:nvSpPr>
      <dsp:spPr>
        <a:xfrm>
          <a:off x="0" y="4559530"/>
          <a:ext cx="2544922" cy="1622082"/>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s-ES" sz="1100" kern="1200" dirty="0" smtClean="0"/>
            <a:t>En base a la demanda aparente y a la investigación de mercado basada en bases secundarias, se determina que el mercado estadounidense es el más propicio para la exportación de las tablillas para pisos de bambú proyectando finalmente que este mercado objetivo demandará del producto en el  2024 más de 44 mil toneladas. </a:t>
          </a:r>
          <a:endParaRPr lang="es-EC" sz="1100" kern="1200" dirty="0"/>
        </a:p>
      </dsp:txBody>
      <dsp:txXfrm>
        <a:off x="0" y="4559530"/>
        <a:ext cx="2544922" cy="1622082"/>
      </dsp:txXfrm>
    </dsp:sp>
    <dsp:sp modelId="{EA3D2991-9587-4786-8A42-36DE0858E570}">
      <dsp:nvSpPr>
        <dsp:cNvPr id="0" name=""/>
        <dsp:cNvSpPr/>
      </dsp:nvSpPr>
      <dsp:spPr>
        <a:xfrm>
          <a:off x="2799414" y="4607094"/>
          <a:ext cx="2544922" cy="1526953"/>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s-ES" sz="1100" kern="1200" dirty="0" smtClean="0"/>
            <a:t>Mediante la matriz PEYEA se determina que la empresa requiere de estrategias competitivas.</a:t>
          </a:r>
          <a:endParaRPr lang="es-EC" sz="1100" kern="1200" dirty="0"/>
        </a:p>
      </dsp:txBody>
      <dsp:txXfrm>
        <a:off x="2799414" y="4607094"/>
        <a:ext cx="2544922" cy="1526953"/>
      </dsp:txXfrm>
    </dsp:sp>
    <dsp:sp modelId="{24C980DB-89E9-4862-BD5E-144BF22E5787}">
      <dsp:nvSpPr>
        <dsp:cNvPr id="0" name=""/>
        <dsp:cNvSpPr/>
      </dsp:nvSpPr>
      <dsp:spPr>
        <a:xfrm>
          <a:off x="5598828" y="4363217"/>
          <a:ext cx="2544922" cy="2014708"/>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s-ES" sz="1100" kern="1200" dirty="0" smtClean="0"/>
            <a:t>Se determinan cuatro estrategias claves para la empresa Indubambú; la estrategia genérica viene a ser enfoque por diferenciación. La estrategia de crecimiento se consideró penetración en el mercado. Estrategia de posicionamiento está basada en el uso o beneficio del producto y finamente la estrategia de internacionalización que se estableció como la mejor a la exportación indirecta. </a:t>
          </a:r>
          <a:endParaRPr lang="es-EC" sz="1100" kern="1200" dirty="0"/>
        </a:p>
      </dsp:txBody>
      <dsp:txXfrm>
        <a:off x="5598828" y="4363217"/>
        <a:ext cx="2544922" cy="201470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7DC60-82AD-4861-9092-ABEA0CEB4348}">
      <dsp:nvSpPr>
        <dsp:cNvPr id="0" name=""/>
        <dsp:cNvSpPr/>
      </dsp:nvSpPr>
      <dsp:spPr>
        <a:xfrm>
          <a:off x="0" y="38570"/>
          <a:ext cx="2592918" cy="1555751"/>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ES" sz="1200" kern="1200" dirty="0" smtClean="0"/>
            <a:t>Tomar en cuenta las estrategias para un crecimiento más eficiente. </a:t>
          </a:r>
          <a:endParaRPr lang="es-EC" sz="1200" kern="1200" dirty="0"/>
        </a:p>
      </dsp:txBody>
      <dsp:txXfrm>
        <a:off x="0" y="38570"/>
        <a:ext cx="2592918" cy="1555751"/>
      </dsp:txXfrm>
    </dsp:sp>
    <dsp:sp modelId="{C7367808-DA5C-4B6B-AB34-6C5BD21664D9}">
      <dsp:nvSpPr>
        <dsp:cNvPr id="0" name=""/>
        <dsp:cNvSpPr/>
      </dsp:nvSpPr>
      <dsp:spPr>
        <a:xfrm>
          <a:off x="2852210" y="38570"/>
          <a:ext cx="2592918" cy="1555751"/>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ES" sz="1200" kern="1200" dirty="0" smtClean="0"/>
            <a:t>Al funcionario encargado del manejo de las actividades de comercio exterior, aprovechar las capacitaciones y herramienta de comercio exterior impartidas por el SENAE.</a:t>
          </a:r>
          <a:endParaRPr lang="es-EC" sz="1200" kern="1200" dirty="0"/>
        </a:p>
      </dsp:txBody>
      <dsp:txXfrm>
        <a:off x="2852210" y="38570"/>
        <a:ext cx="2592918" cy="1555751"/>
      </dsp:txXfrm>
    </dsp:sp>
    <dsp:sp modelId="{E89531D7-2A4A-42E9-9362-3E3E5083064C}">
      <dsp:nvSpPr>
        <dsp:cNvPr id="0" name=""/>
        <dsp:cNvSpPr/>
      </dsp:nvSpPr>
      <dsp:spPr>
        <a:xfrm>
          <a:off x="5704421" y="38570"/>
          <a:ext cx="2592918" cy="1555751"/>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ES" sz="1200" kern="1200" dirty="0" smtClean="0"/>
            <a:t>Es importante que la empresa considere independizarse de Madel y comenzar una promoción intensa del producto y de la empresa como promotora de una conciencia ecológica. </a:t>
          </a:r>
          <a:endParaRPr lang="es-EC" sz="1200" kern="1200" dirty="0"/>
        </a:p>
      </dsp:txBody>
      <dsp:txXfrm>
        <a:off x="5704421" y="38570"/>
        <a:ext cx="2592918" cy="1555751"/>
      </dsp:txXfrm>
    </dsp:sp>
    <dsp:sp modelId="{CB61101D-9D7D-468D-ADD6-AFC3AD94C6E2}">
      <dsp:nvSpPr>
        <dsp:cNvPr id="0" name=""/>
        <dsp:cNvSpPr/>
      </dsp:nvSpPr>
      <dsp:spPr>
        <a:xfrm>
          <a:off x="1279501" y="1853613"/>
          <a:ext cx="2886126" cy="1555751"/>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EC" sz="1200" kern="1200" dirty="0" smtClean="0"/>
            <a:t>Implementar herramientas tecnológicas para difundir las actividades y productos de Indubambú permitiendo su promoción enfocada a tener un mejor control y seguimiento de sus clientes sin dejar de lado el desarrollo de nuevos productos según requerimientos de los consumidores. </a:t>
          </a:r>
          <a:endParaRPr lang="es-EC" sz="1200" kern="1200" dirty="0"/>
        </a:p>
      </dsp:txBody>
      <dsp:txXfrm>
        <a:off x="1279501" y="1853613"/>
        <a:ext cx="2886126" cy="1555751"/>
      </dsp:txXfrm>
    </dsp:sp>
    <dsp:sp modelId="{22C942E0-CEA6-47F4-8D13-50B038EC0954}">
      <dsp:nvSpPr>
        <dsp:cNvPr id="0" name=""/>
        <dsp:cNvSpPr/>
      </dsp:nvSpPr>
      <dsp:spPr>
        <a:xfrm>
          <a:off x="4424919" y="1853613"/>
          <a:ext cx="2592918" cy="1555751"/>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ES" sz="1200" kern="1200" dirty="0" smtClean="0"/>
            <a:t>Tener un mejor aprovechamiento de la maquinaria adquirida con la finalidad de incrementar la producción y por ende las ventas. </a:t>
          </a:r>
          <a:endParaRPr lang="es-EC" sz="1200" kern="1200" dirty="0"/>
        </a:p>
      </dsp:txBody>
      <dsp:txXfrm>
        <a:off x="4424919" y="1853613"/>
        <a:ext cx="2592918" cy="1555751"/>
      </dsp:txXfrm>
    </dsp:sp>
    <dsp:sp modelId="{00FA1289-2236-430D-85BE-7ECA72D03B7A}">
      <dsp:nvSpPr>
        <dsp:cNvPr id="0" name=""/>
        <dsp:cNvSpPr/>
      </dsp:nvSpPr>
      <dsp:spPr>
        <a:xfrm>
          <a:off x="0" y="3668657"/>
          <a:ext cx="2592918" cy="1555751"/>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ES" sz="1200" kern="1200" dirty="0" smtClean="0"/>
            <a:t>Crear una promoción intensa de pisos de bambú enfatizando en sus ventajas y beneficios que favorecen el desarrollo integral del ser humano con una conciencia ecológica y de ahorro a mediano y largo plazo. </a:t>
          </a:r>
          <a:endParaRPr lang="es-EC" sz="1200" kern="1200" dirty="0"/>
        </a:p>
      </dsp:txBody>
      <dsp:txXfrm>
        <a:off x="0" y="3668657"/>
        <a:ext cx="2592918" cy="1555751"/>
      </dsp:txXfrm>
    </dsp:sp>
    <dsp:sp modelId="{79BA15E6-5CA0-455D-8DAC-AA1AA7CC4E94}">
      <dsp:nvSpPr>
        <dsp:cNvPr id="0" name=""/>
        <dsp:cNvSpPr/>
      </dsp:nvSpPr>
      <dsp:spPr>
        <a:xfrm>
          <a:off x="2852210" y="3668657"/>
          <a:ext cx="2592918" cy="1555751"/>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ES" sz="1200" kern="1200" dirty="0" smtClean="0"/>
            <a:t>Considerar una estrategia de internacionalización directa mediante la creación de un departamento de comercio exterior que realice toda la operación internacional incluyendo negociaciones, compras y operaciones. </a:t>
          </a:r>
          <a:endParaRPr lang="es-EC" sz="1200" kern="1200" dirty="0"/>
        </a:p>
      </dsp:txBody>
      <dsp:txXfrm>
        <a:off x="2852210" y="3668657"/>
        <a:ext cx="2592918" cy="1555751"/>
      </dsp:txXfrm>
    </dsp:sp>
    <dsp:sp modelId="{0C70D798-C643-425B-9AAA-1BDBE29A4AC2}">
      <dsp:nvSpPr>
        <dsp:cNvPr id="0" name=""/>
        <dsp:cNvSpPr/>
      </dsp:nvSpPr>
      <dsp:spPr>
        <a:xfrm>
          <a:off x="5704421" y="3668657"/>
          <a:ext cx="2592918" cy="1555751"/>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ES" sz="1200" kern="1200" dirty="0" smtClean="0"/>
            <a:t>Extender sus actividades publicitarias y comerciales a países que se consideraron en los primeros puestos en la investigación de mercado, tal como Países Bajos.   </a:t>
          </a:r>
          <a:endParaRPr lang="es-EC" sz="1200" kern="1200" dirty="0"/>
        </a:p>
      </dsp:txBody>
      <dsp:txXfrm>
        <a:off x="5704421" y="3668657"/>
        <a:ext cx="2592918" cy="15557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8F56C-9E31-4117-A300-85C735D218BD}">
      <dsp:nvSpPr>
        <dsp:cNvPr id="0" name=""/>
        <dsp:cNvSpPr/>
      </dsp:nvSpPr>
      <dsp:spPr>
        <a:xfrm>
          <a:off x="5636" y="2284698"/>
          <a:ext cx="1329418" cy="115471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kern="1200" dirty="0" smtClean="0"/>
            <a:t>Macro Entorno </a:t>
          </a:r>
          <a:endParaRPr lang="es-EC" sz="2400" kern="1200" dirty="0"/>
        </a:p>
      </dsp:txBody>
      <dsp:txXfrm>
        <a:off x="39456" y="2318518"/>
        <a:ext cx="1261778" cy="1087070"/>
      </dsp:txXfrm>
    </dsp:sp>
    <dsp:sp modelId="{93BFEE5E-2B63-4794-8DE6-F1A4335FB6E7}">
      <dsp:nvSpPr>
        <dsp:cNvPr id="0" name=""/>
        <dsp:cNvSpPr/>
      </dsp:nvSpPr>
      <dsp:spPr>
        <a:xfrm rot="16910030">
          <a:off x="416491" y="1713693"/>
          <a:ext cx="2311067" cy="34770"/>
        </a:xfrm>
        <a:custGeom>
          <a:avLst/>
          <a:gdLst/>
          <a:ahLst/>
          <a:cxnLst/>
          <a:rect l="0" t="0" r="0" b="0"/>
          <a:pathLst>
            <a:path>
              <a:moveTo>
                <a:pt x="0" y="17385"/>
              </a:moveTo>
              <a:lnTo>
                <a:pt x="2311067" y="17385"/>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C" sz="800" kern="1200"/>
        </a:p>
      </dsp:txBody>
      <dsp:txXfrm>
        <a:off x="1514248" y="1673302"/>
        <a:ext cx="115553" cy="115553"/>
      </dsp:txXfrm>
    </dsp:sp>
    <dsp:sp modelId="{FA8380EB-A617-4B1F-B499-BB857C3D780B}">
      <dsp:nvSpPr>
        <dsp:cNvPr id="0" name=""/>
        <dsp:cNvSpPr/>
      </dsp:nvSpPr>
      <dsp:spPr>
        <a:xfrm>
          <a:off x="1808995" y="22749"/>
          <a:ext cx="1250598" cy="1154710"/>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Económico-social</a:t>
          </a:r>
          <a:endParaRPr lang="es-EC" sz="1600" kern="1200" dirty="0"/>
        </a:p>
      </dsp:txBody>
      <dsp:txXfrm>
        <a:off x="1842815" y="56569"/>
        <a:ext cx="1182958" cy="1087070"/>
      </dsp:txXfrm>
    </dsp:sp>
    <dsp:sp modelId="{60F0B2BA-80B2-45E2-87D4-3A4BD6FA1F6C}">
      <dsp:nvSpPr>
        <dsp:cNvPr id="0" name=""/>
        <dsp:cNvSpPr/>
      </dsp:nvSpPr>
      <dsp:spPr>
        <a:xfrm rot="21574837">
          <a:off x="3059584" y="580433"/>
          <a:ext cx="624715" cy="34770"/>
        </a:xfrm>
        <a:custGeom>
          <a:avLst/>
          <a:gdLst/>
          <a:ahLst/>
          <a:cxnLst/>
          <a:rect l="0" t="0" r="0" b="0"/>
          <a:pathLst>
            <a:path>
              <a:moveTo>
                <a:pt x="0" y="17385"/>
              </a:moveTo>
              <a:lnTo>
                <a:pt x="624715" y="17385"/>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356324" y="582200"/>
        <a:ext cx="31235" cy="31235"/>
      </dsp:txXfrm>
    </dsp:sp>
    <dsp:sp modelId="{58DC8628-0D48-4E88-949C-3D83E9AA3A70}">
      <dsp:nvSpPr>
        <dsp:cNvPr id="0" name=""/>
        <dsp:cNvSpPr/>
      </dsp:nvSpPr>
      <dsp:spPr>
        <a:xfrm>
          <a:off x="3684291" y="18176"/>
          <a:ext cx="4418155" cy="1154710"/>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l" defTabSz="577850">
            <a:lnSpc>
              <a:spcPct val="90000"/>
            </a:lnSpc>
            <a:spcBef>
              <a:spcPct val="0"/>
            </a:spcBef>
            <a:spcAft>
              <a:spcPct val="35000"/>
            </a:spcAft>
          </a:pPr>
          <a:r>
            <a:rPr lang="es-EC" sz="1300" kern="1200" dirty="0" smtClean="0"/>
            <a:t>- Poder adquisitivo de los ecuatorianos.</a:t>
          </a:r>
        </a:p>
        <a:p>
          <a:pPr lvl="0" algn="l" defTabSz="577850">
            <a:lnSpc>
              <a:spcPct val="90000"/>
            </a:lnSpc>
            <a:spcBef>
              <a:spcPct val="0"/>
            </a:spcBef>
            <a:spcAft>
              <a:spcPct val="35000"/>
            </a:spcAft>
          </a:pPr>
          <a:r>
            <a:rPr lang="es-EC" sz="1300" kern="1200" dirty="0" smtClean="0"/>
            <a:t>- Incremento de los precios.</a:t>
          </a:r>
        </a:p>
        <a:p>
          <a:pPr lvl="0" algn="l" defTabSz="577850">
            <a:lnSpc>
              <a:spcPct val="90000"/>
            </a:lnSpc>
            <a:spcBef>
              <a:spcPct val="0"/>
            </a:spcBef>
            <a:spcAft>
              <a:spcPct val="35000"/>
            </a:spcAft>
          </a:pPr>
          <a:r>
            <a:rPr lang="es-EC" sz="1300" kern="1200" dirty="0" smtClean="0"/>
            <a:t>- Endeudamiento.</a:t>
          </a:r>
        </a:p>
        <a:p>
          <a:pPr lvl="0" algn="l" defTabSz="577850">
            <a:lnSpc>
              <a:spcPct val="90000"/>
            </a:lnSpc>
            <a:spcBef>
              <a:spcPct val="0"/>
            </a:spcBef>
            <a:spcAft>
              <a:spcPct val="35000"/>
            </a:spcAft>
          </a:pPr>
          <a:r>
            <a:rPr lang="es-EC" sz="1300" kern="1200" dirty="0" smtClean="0"/>
            <a:t>- Principal destino de la exportaciones EEUU.  </a:t>
          </a:r>
        </a:p>
      </dsp:txBody>
      <dsp:txXfrm>
        <a:off x="3718111" y="51996"/>
        <a:ext cx="4350515" cy="1087070"/>
      </dsp:txXfrm>
    </dsp:sp>
    <dsp:sp modelId="{E0805CA8-194C-4957-B8E7-40CA6464430F}">
      <dsp:nvSpPr>
        <dsp:cNvPr id="0" name=""/>
        <dsp:cNvSpPr/>
      </dsp:nvSpPr>
      <dsp:spPr>
        <a:xfrm rot="18014247">
          <a:off x="1101459" y="2438124"/>
          <a:ext cx="941131" cy="34770"/>
        </a:xfrm>
        <a:custGeom>
          <a:avLst/>
          <a:gdLst/>
          <a:ahLst/>
          <a:cxnLst/>
          <a:rect l="0" t="0" r="0" b="0"/>
          <a:pathLst>
            <a:path>
              <a:moveTo>
                <a:pt x="0" y="17385"/>
              </a:moveTo>
              <a:lnTo>
                <a:pt x="941131" y="17385"/>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548497" y="2431981"/>
        <a:ext cx="47056" cy="47056"/>
      </dsp:txXfrm>
    </dsp:sp>
    <dsp:sp modelId="{C10CC329-5079-44DA-AD04-74EF058A0867}">
      <dsp:nvSpPr>
        <dsp:cNvPr id="0" name=""/>
        <dsp:cNvSpPr/>
      </dsp:nvSpPr>
      <dsp:spPr>
        <a:xfrm>
          <a:off x="1808995" y="1471611"/>
          <a:ext cx="1250598" cy="1154710"/>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Político- legal </a:t>
          </a:r>
          <a:endParaRPr lang="es-EC" sz="1600" kern="1200" dirty="0"/>
        </a:p>
      </dsp:txBody>
      <dsp:txXfrm>
        <a:off x="1842815" y="1505431"/>
        <a:ext cx="1182958" cy="1087070"/>
      </dsp:txXfrm>
    </dsp:sp>
    <dsp:sp modelId="{CB2F482F-04D9-4644-BCB8-FA8BE4726A35}">
      <dsp:nvSpPr>
        <dsp:cNvPr id="0" name=""/>
        <dsp:cNvSpPr/>
      </dsp:nvSpPr>
      <dsp:spPr>
        <a:xfrm rot="21574837">
          <a:off x="3059584" y="2029295"/>
          <a:ext cx="624715" cy="34770"/>
        </a:xfrm>
        <a:custGeom>
          <a:avLst/>
          <a:gdLst/>
          <a:ahLst/>
          <a:cxnLst/>
          <a:rect l="0" t="0" r="0" b="0"/>
          <a:pathLst>
            <a:path>
              <a:moveTo>
                <a:pt x="0" y="17385"/>
              </a:moveTo>
              <a:lnTo>
                <a:pt x="624715" y="17385"/>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356324" y="2031062"/>
        <a:ext cx="31235" cy="31235"/>
      </dsp:txXfrm>
    </dsp:sp>
    <dsp:sp modelId="{037E4BEF-EDDF-488A-87B0-952C408640AF}">
      <dsp:nvSpPr>
        <dsp:cNvPr id="0" name=""/>
        <dsp:cNvSpPr/>
      </dsp:nvSpPr>
      <dsp:spPr>
        <a:xfrm>
          <a:off x="3684291" y="1346094"/>
          <a:ext cx="4418155" cy="1396599"/>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l" defTabSz="577850">
            <a:lnSpc>
              <a:spcPct val="90000"/>
            </a:lnSpc>
            <a:spcBef>
              <a:spcPct val="0"/>
            </a:spcBef>
            <a:spcAft>
              <a:spcPct val="35000"/>
            </a:spcAft>
          </a:pPr>
          <a:r>
            <a:rPr lang="es-EC" sz="1300" kern="1200" dirty="0" smtClean="0"/>
            <a:t>- Salvaguardias arancelarias.</a:t>
          </a:r>
        </a:p>
        <a:p>
          <a:pPr lvl="0" algn="l" defTabSz="577850">
            <a:lnSpc>
              <a:spcPct val="90000"/>
            </a:lnSpc>
            <a:spcBef>
              <a:spcPct val="0"/>
            </a:spcBef>
            <a:spcAft>
              <a:spcPct val="35000"/>
            </a:spcAft>
          </a:pPr>
          <a:r>
            <a:rPr lang="es-EC" sz="1300" kern="1200" dirty="0" smtClean="0"/>
            <a:t>- Políticas a favor de las exportaciones </a:t>
          </a:r>
        </a:p>
        <a:p>
          <a:pPr lvl="0" algn="l" defTabSz="577850">
            <a:lnSpc>
              <a:spcPct val="90000"/>
            </a:lnSpc>
            <a:spcBef>
              <a:spcPct val="0"/>
            </a:spcBef>
            <a:spcAft>
              <a:spcPct val="35000"/>
            </a:spcAft>
          </a:pPr>
          <a:r>
            <a:rPr lang="es-EC" sz="1300" kern="1200" dirty="0" smtClean="0"/>
            <a:t>- Plan Nacional del buen vivir favorable con el sector productivo en las exportaciones; promoviendo y capacitando a los sectores productivos</a:t>
          </a:r>
        </a:p>
        <a:p>
          <a:pPr lvl="0" algn="l" defTabSz="577850">
            <a:lnSpc>
              <a:spcPct val="90000"/>
            </a:lnSpc>
            <a:spcBef>
              <a:spcPct val="0"/>
            </a:spcBef>
            <a:spcAft>
              <a:spcPct val="35000"/>
            </a:spcAft>
          </a:pPr>
          <a:r>
            <a:rPr lang="es-EC" sz="1300" kern="1200" dirty="0" smtClean="0"/>
            <a:t>- Certificaciones ambientales.  </a:t>
          </a:r>
          <a:endParaRPr lang="es-EC" sz="1300" kern="1200" dirty="0"/>
        </a:p>
      </dsp:txBody>
      <dsp:txXfrm>
        <a:off x="3725196" y="1386999"/>
        <a:ext cx="4336345" cy="1314789"/>
      </dsp:txXfrm>
    </dsp:sp>
    <dsp:sp modelId="{679E788F-3CF1-454A-824C-45320AB35CD6}">
      <dsp:nvSpPr>
        <dsp:cNvPr id="0" name=""/>
        <dsp:cNvSpPr/>
      </dsp:nvSpPr>
      <dsp:spPr>
        <a:xfrm rot="3197835">
          <a:off x="1175531" y="3162555"/>
          <a:ext cx="792987" cy="34770"/>
        </a:xfrm>
        <a:custGeom>
          <a:avLst/>
          <a:gdLst/>
          <a:ahLst/>
          <a:cxnLst/>
          <a:rect l="0" t="0" r="0" b="0"/>
          <a:pathLst>
            <a:path>
              <a:moveTo>
                <a:pt x="0" y="17385"/>
              </a:moveTo>
              <a:lnTo>
                <a:pt x="792987" y="17385"/>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552200" y="3160116"/>
        <a:ext cx="39649" cy="39649"/>
      </dsp:txXfrm>
    </dsp:sp>
    <dsp:sp modelId="{DFE590C6-F1D7-486B-9F3D-58491E0E194E}">
      <dsp:nvSpPr>
        <dsp:cNvPr id="0" name=""/>
        <dsp:cNvSpPr/>
      </dsp:nvSpPr>
      <dsp:spPr>
        <a:xfrm>
          <a:off x="1808995" y="2920473"/>
          <a:ext cx="1250598" cy="1154710"/>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Tecnológico </a:t>
          </a:r>
          <a:endParaRPr lang="es-EC" sz="1600" kern="1200" dirty="0"/>
        </a:p>
      </dsp:txBody>
      <dsp:txXfrm>
        <a:off x="1842815" y="2954293"/>
        <a:ext cx="1182958" cy="1087070"/>
      </dsp:txXfrm>
    </dsp:sp>
    <dsp:sp modelId="{CDF29671-902A-4E69-8B37-93008CE0B034}">
      <dsp:nvSpPr>
        <dsp:cNvPr id="0" name=""/>
        <dsp:cNvSpPr/>
      </dsp:nvSpPr>
      <dsp:spPr>
        <a:xfrm rot="21574837">
          <a:off x="3059584" y="3478157"/>
          <a:ext cx="624715" cy="34770"/>
        </a:xfrm>
        <a:custGeom>
          <a:avLst/>
          <a:gdLst/>
          <a:ahLst/>
          <a:cxnLst/>
          <a:rect l="0" t="0" r="0" b="0"/>
          <a:pathLst>
            <a:path>
              <a:moveTo>
                <a:pt x="0" y="17385"/>
              </a:moveTo>
              <a:lnTo>
                <a:pt x="624715" y="17385"/>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356324" y="3479924"/>
        <a:ext cx="31235" cy="31235"/>
      </dsp:txXfrm>
    </dsp:sp>
    <dsp:sp modelId="{5EEDEE00-FC4F-4216-8199-491A1AE65A42}">
      <dsp:nvSpPr>
        <dsp:cNvPr id="0" name=""/>
        <dsp:cNvSpPr/>
      </dsp:nvSpPr>
      <dsp:spPr>
        <a:xfrm>
          <a:off x="3684291" y="2915900"/>
          <a:ext cx="4418155" cy="1154710"/>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l" defTabSz="577850">
            <a:lnSpc>
              <a:spcPct val="90000"/>
            </a:lnSpc>
            <a:spcBef>
              <a:spcPct val="0"/>
            </a:spcBef>
            <a:spcAft>
              <a:spcPct val="35000"/>
            </a:spcAft>
          </a:pPr>
          <a:r>
            <a:rPr lang="es-EC" sz="1300" kern="1200" dirty="0" smtClean="0"/>
            <a:t>-Ecuador no es considerado como un país con tecnología de punta.</a:t>
          </a:r>
        </a:p>
        <a:p>
          <a:pPr lvl="0" algn="l" defTabSz="577850">
            <a:lnSpc>
              <a:spcPct val="90000"/>
            </a:lnSpc>
            <a:spcBef>
              <a:spcPct val="0"/>
            </a:spcBef>
            <a:spcAft>
              <a:spcPct val="35000"/>
            </a:spcAft>
          </a:pPr>
          <a:r>
            <a:rPr lang="es-EC" sz="1300" kern="1200" dirty="0" smtClean="0"/>
            <a:t>- Indubambú posee tecnología importada.</a:t>
          </a:r>
        </a:p>
        <a:p>
          <a:pPr lvl="0" algn="l" defTabSz="577850">
            <a:lnSpc>
              <a:spcPct val="90000"/>
            </a:lnSpc>
            <a:spcBef>
              <a:spcPct val="0"/>
            </a:spcBef>
            <a:spcAft>
              <a:spcPct val="35000"/>
            </a:spcAft>
          </a:pPr>
          <a:r>
            <a:rPr lang="es-EC" sz="1300" kern="1200" dirty="0" smtClean="0"/>
            <a:t>- Ecuador apoya a la importación de maquinaria </a:t>
          </a:r>
        </a:p>
      </dsp:txBody>
      <dsp:txXfrm>
        <a:off x="3718111" y="2949720"/>
        <a:ext cx="4350515" cy="1087070"/>
      </dsp:txXfrm>
    </dsp:sp>
    <dsp:sp modelId="{6E4B6412-3951-4C33-B6C7-78CC99FB3ECE}">
      <dsp:nvSpPr>
        <dsp:cNvPr id="0" name=""/>
        <dsp:cNvSpPr/>
      </dsp:nvSpPr>
      <dsp:spPr>
        <a:xfrm rot="4676076">
          <a:off x="438351" y="3953299"/>
          <a:ext cx="2267348" cy="34770"/>
        </a:xfrm>
        <a:custGeom>
          <a:avLst/>
          <a:gdLst/>
          <a:ahLst/>
          <a:cxnLst/>
          <a:rect l="0" t="0" r="0" b="0"/>
          <a:pathLst>
            <a:path>
              <a:moveTo>
                <a:pt x="0" y="17385"/>
              </a:moveTo>
              <a:lnTo>
                <a:pt x="2267348" y="17385"/>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C" sz="800" kern="1200"/>
        </a:p>
      </dsp:txBody>
      <dsp:txXfrm>
        <a:off x="1515341" y="3914000"/>
        <a:ext cx="113367" cy="113367"/>
      </dsp:txXfrm>
    </dsp:sp>
    <dsp:sp modelId="{2CFF89BE-A75F-42EB-A473-375631675F3C}">
      <dsp:nvSpPr>
        <dsp:cNvPr id="0" name=""/>
        <dsp:cNvSpPr/>
      </dsp:nvSpPr>
      <dsp:spPr>
        <a:xfrm>
          <a:off x="1808995" y="4501959"/>
          <a:ext cx="1250598" cy="1154710"/>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Ambiental </a:t>
          </a:r>
          <a:endParaRPr lang="es-EC" sz="1600" kern="1200" dirty="0"/>
        </a:p>
      </dsp:txBody>
      <dsp:txXfrm>
        <a:off x="1842815" y="4535779"/>
        <a:ext cx="1182958" cy="1087070"/>
      </dsp:txXfrm>
    </dsp:sp>
    <dsp:sp modelId="{6EA51E43-47D1-475A-B276-FF7A9EB058BC}">
      <dsp:nvSpPr>
        <dsp:cNvPr id="0" name=""/>
        <dsp:cNvSpPr/>
      </dsp:nvSpPr>
      <dsp:spPr>
        <a:xfrm rot="21574837">
          <a:off x="3059584" y="5059643"/>
          <a:ext cx="624715" cy="34770"/>
        </a:xfrm>
        <a:custGeom>
          <a:avLst/>
          <a:gdLst/>
          <a:ahLst/>
          <a:cxnLst/>
          <a:rect l="0" t="0" r="0" b="0"/>
          <a:pathLst>
            <a:path>
              <a:moveTo>
                <a:pt x="0" y="17385"/>
              </a:moveTo>
              <a:lnTo>
                <a:pt x="624715" y="17385"/>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356324" y="5061410"/>
        <a:ext cx="31235" cy="31235"/>
      </dsp:txXfrm>
    </dsp:sp>
    <dsp:sp modelId="{FEB2C72D-8E86-42EF-8112-2CD5E2291DCB}">
      <dsp:nvSpPr>
        <dsp:cNvPr id="0" name=""/>
        <dsp:cNvSpPr/>
      </dsp:nvSpPr>
      <dsp:spPr>
        <a:xfrm>
          <a:off x="3684291" y="4243818"/>
          <a:ext cx="4418155" cy="1661848"/>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l" defTabSz="577850">
            <a:lnSpc>
              <a:spcPct val="90000"/>
            </a:lnSpc>
            <a:spcBef>
              <a:spcPct val="0"/>
            </a:spcBef>
            <a:spcAft>
              <a:spcPct val="35000"/>
            </a:spcAft>
          </a:pPr>
          <a:r>
            <a:rPr lang="es-EC" sz="1300" kern="1200" dirty="0" smtClean="0"/>
            <a:t>- El 70% de la diversidad se encuentra en tan solo 12 países del mundo dentro de los cuales está Ecuador </a:t>
          </a:r>
        </a:p>
        <a:p>
          <a:pPr lvl="0" algn="l" defTabSz="577850">
            <a:lnSpc>
              <a:spcPct val="90000"/>
            </a:lnSpc>
            <a:spcBef>
              <a:spcPct val="0"/>
            </a:spcBef>
            <a:spcAft>
              <a:spcPct val="35000"/>
            </a:spcAft>
          </a:pPr>
          <a:r>
            <a:rPr lang="es-EC" sz="1300" kern="1200" dirty="0" smtClean="0"/>
            <a:t>- País Mega diverso presentan condiciones que facilitan y son amigables para el suelo permitiendo cualidades únicas en los productos. </a:t>
          </a:r>
        </a:p>
        <a:p>
          <a:pPr lvl="0" algn="l" defTabSz="577850">
            <a:lnSpc>
              <a:spcPct val="90000"/>
            </a:lnSpc>
            <a:spcBef>
              <a:spcPct val="0"/>
            </a:spcBef>
            <a:spcAft>
              <a:spcPct val="35000"/>
            </a:spcAft>
          </a:pPr>
          <a:r>
            <a:rPr lang="es-EC" sz="1300" kern="1200" dirty="0" smtClean="0"/>
            <a:t>- </a:t>
          </a:r>
          <a:r>
            <a:rPr lang="es-ES" sz="1300" kern="1200" dirty="0" smtClean="0"/>
            <a:t>El desarrollo sostenible pretende crear vínculos más sólidos entre las variables sociales económicas y ambientales</a:t>
          </a:r>
          <a:endParaRPr lang="es-EC" sz="1300" kern="1200" dirty="0"/>
        </a:p>
      </dsp:txBody>
      <dsp:txXfrm>
        <a:off x="3732965" y="4292492"/>
        <a:ext cx="4320807" cy="1564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CD803-E63D-4969-B7B1-ADD6AB8B1F4A}">
      <dsp:nvSpPr>
        <dsp:cNvPr id="0" name=""/>
        <dsp:cNvSpPr/>
      </dsp:nvSpPr>
      <dsp:spPr>
        <a:xfrm>
          <a:off x="7768819" y="2602084"/>
          <a:ext cx="180650" cy="200805"/>
        </a:xfrm>
        <a:custGeom>
          <a:avLst/>
          <a:gdLst/>
          <a:ahLst/>
          <a:cxnLst/>
          <a:rect l="0" t="0" r="0" b="0"/>
          <a:pathLst>
            <a:path>
              <a:moveTo>
                <a:pt x="180650" y="0"/>
              </a:moveTo>
              <a:lnTo>
                <a:pt x="180650" y="120068"/>
              </a:lnTo>
              <a:lnTo>
                <a:pt x="0" y="120068"/>
              </a:lnTo>
              <a:lnTo>
                <a:pt x="0" y="200805"/>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71BC14-33F5-43E3-9CF1-F1C429DB3C9B}">
      <dsp:nvSpPr>
        <dsp:cNvPr id="0" name=""/>
        <dsp:cNvSpPr/>
      </dsp:nvSpPr>
      <dsp:spPr>
        <a:xfrm>
          <a:off x="4444701" y="1211442"/>
          <a:ext cx="3504768" cy="837221"/>
        </a:xfrm>
        <a:custGeom>
          <a:avLst/>
          <a:gdLst/>
          <a:ahLst/>
          <a:cxnLst/>
          <a:rect l="0" t="0" r="0" b="0"/>
          <a:pathLst>
            <a:path>
              <a:moveTo>
                <a:pt x="0" y="0"/>
              </a:moveTo>
              <a:lnTo>
                <a:pt x="0" y="756484"/>
              </a:lnTo>
              <a:lnTo>
                <a:pt x="3504768" y="756484"/>
              </a:lnTo>
              <a:lnTo>
                <a:pt x="3504768" y="837221"/>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5352A7-5BC1-462E-A4EA-5ED92D91E778}">
      <dsp:nvSpPr>
        <dsp:cNvPr id="0" name=""/>
        <dsp:cNvSpPr/>
      </dsp:nvSpPr>
      <dsp:spPr>
        <a:xfrm>
          <a:off x="6218532" y="2602084"/>
          <a:ext cx="219912" cy="200805"/>
        </a:xfrm>
        <a:custGeom>
          <a:avLst/>
          <a:gdLst/>
          <a:ahLst/>
          <a:cxnLst/>
          <a:rect l="0" t="0" r="0" b="0"/>
          <a:pathLst>
            <a:path>
              <a:moveTo>
                <a:pt x="219912" y="0"/>
              </a:moveTo>
              <a:lnTo>
                <a:pt x="219912" y="120068"/>
              </a:lnTo>
              <a:lnTo>
                <a:pt x="0" y="120068"/>
              </a:lnTo>
              <a:lnTo>
                <a:pt x="0" y="200805"/>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69A615-C23C-4F03-82AD-52AC2C6EB292}">
      <dsp:nvSpPr>
        <dsp:cNvPr id="0" name=""/>
        <dsp:cNvSpPr/>
      </dsp:nvSpPr>
      <dsp:spPr>
        <a:xfrm>
          <a:off x="4444701" y="1211442"/>
          <a:ext cx="1993743" cy="837221"/>
        </a:xfrm>
        <a:custGeom>
          <a:avLst/>
          <a:gdLst/>
          <a:ahLst/>
          <a:cxnLst/>
          <a:rect l="0" t="0" r="0" b="0"/>
          <a:pathLst>
            <a:path>
              <a:moveTo>
                <a:pt x="0" y="0"/>
              </a:moveTo>
              <a:lnTo>
                <a:pt x="0" y="756484"/>
              </a:lnTo>
              <a:lnTo>
                <a:pt x="1993743" y="756484"/>
              </a:lnTo>
              <a:lnTo>
                <a:pt x="1993743" y="837221"/>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CD0A03-CF9C-4964-97B0-7B56DE4924FB}">
      <dsp:nvSpPr>
        <dsp:cNvPr id="0" name=""/>
        <dsp:cNvSpPr/>
      </dsp:nvSpPr>
      <dsp:spPr>
        <a:xfrm>
          <a:off x="4929638" y="2602084"/>
          <a:ext cx="91440" cy="253469"/>
        </a:xfrm>
        <a:custGeom>
          <a:avLst/>
          <a:gdLst/>
          <a:ahLst/>
          <a:cxnLst/>
          <a:rect l="0" t="0" r="0" b="0"/>
          <a:pathLst>
            <a:path>
              <a:moveTo>
                <a:pt x="45720" y="0"/>
              </a:moveTo>
              <a:lnTo>
                <a:pt x="45720" y="253469"/>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42FDDF-20D7-4C93-A688-37F3799962E7}">
      <dsp:nvSpPr>
        <dsp:cNvPr id="0" name=""/>
        <dsp:cNvSpPr/>
      </dsp:nvSpPr>
      <dsp:spPr>
        <a:xfrm>
          <a:off x="4444701" y="1211442"/>
          <a:ext cx="530656" cy="837221"/>
        </a:xfrm>
        <a:custGeom>
          <a:avLst/>
          <a:gdLst/>
          <a:ahLst/>
          <a:cxnLst/>
          <a:rect l="0" t="0" r="0" b="0"/>
          <a:pathLst>
            <a:path>
              <a:moveTo>
                <a:pt x="0" y="0"/>
              </a:moveTo>
              <a:lnTo>
                <a:pt x="0" y="756484"/>
              </a:lnTo>
              <a:lnTo>
                <a:pt x="530656" y="756484"/>
              </a:lnTo>
              <a:lnTo>
                <a:pt x="530656" y="837221"/>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4919FF-7D5D-4C0B-9EDA-247209B7E22D}">
      <dsp:nvSpPr>
        <dsp:cNvPr id="0" name=""/>
        <dsp:cNvSpPr/>
      </dsp:nvSpPr>
      <dsp:spPr>
        <a:xfrm>
          <a:off x="3308847" y="2602084"/>
          <a:ext cx="601311" cy="253469"/>
        </a:xfrm>
        <a:custGeom>
          <a:avLst/>
          <a:gdLst/>
          <a:ahLst/>
          <a:cxnLst/>
          <a:rect l="0" t="0" r="0" b="0"/>
          <a:pathLst>
            <a:path>
              <a:moveTo>
                <a:pt x="0" y="0"/>
              </a:moveTo>
              <a:lnTo>
                <a:pt x="0" y="172731"/>
              </a:lnTo>
              <a:lnTo>
                <a:pt x="601311" y="172731"/>
              </a:lnTo>
              <a:lnTo>
                <a:pt x="601311" y="253469"/>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9D45F6-247C-415F-B48E-722AC9BC1B8C}">
      <dsp:nvSpPr>
        <dsp:cNvPr id="0" name=""/>
        <dsp:cNvSpPr/>
      </dsp:nvSpPr>
      <dsp:spPr>
        <a:xfrm>
          <a:off x="2776247" y="2602084"/>
          <a:ext cx="532599" cy="253469"/>
        </a:xfrm>
        <a:custGeom>
          <a:avLst/>
          <a:gdLst/>
          <a:ahLst/>
          <a:cxnLst/>
          <a:rect l="0" t="0" r="0" b="0"/>
          <a:pathLst>
            <a:path>
              <a:moveTo>
                <a:pt x="532599" y="0"/>
              </a:moveTo>
              <a:lnTo>
                <a:pt x="532599" y="172731"/>
              </a:lnTo>
              <a:lnTo>
                <a:pt x="0" y="172731"/>
              </a:lnTo>
              <a:lnTo>
                <a:pt x="0" y="253469"/>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193E11-E887-47C1-B87B-CD8E56AB696C}">
      <dsp:nvSpPr>
        <dsp:cNvPr id="0" name=""/>
        <dsp:cNvSpPr/>
      </dsp:nvSpPr>
      <dsp:spPr>
        <a:xfrm>
          <a:off x="3308847" y="1211442"/>
          <a:ext cx="1135854" cy="837221"/>
        </a:xfrm>
        <a:custGeom>
          <a:avLst/>
          <a:gdLst/>
          <a:ahLst/>
          <a:cxnLst/>
          <a:rect l="0" t="0" r="0" b="0"/>
          <a:pathLst>
            <a:path>
              <a:moveTo>
                <a:pt x="1135854" y="0"/>
              </a:moveTo>
              <a:lnTo>
                <a:pt x="1135854" y="756484"/>
              </a:lnTo>
              <a:lnTo>
                <a:pt x="0" y="756484"/>
              </a:lnTo>
              <a:lnTo>
                <a:pt x="0" y="837221"/>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65FFA9-8934-4C8E-8A6B-36F56C0993B7}">
      <dsp:nvSpPr>
        <dsp:cNvPr id="0" name=""/>
        <dsp:cNvSpPr/>
      </dsp:nvSpPr>
      <dsp:spPr>
        <a:xfrm>
          <a:off x="1039931" y="2602084"/>
          <a:ext cx="602404" cy="253469"/>
        </a:xfrm>
        <a:custGeom>
          <a:avLst/>
          <a:gdLst/>
          <a:ahLst/>
          <a:cxnLst/>
          <a:rect l="0" t="0" r="0" b="0"/>
          <a:pathLst>
            <a:path>
              <a:moveTo>
                <a:pt x="0" y="0"/>
              </a:moveTo>
              <a:lnTo>
                <a:pt x="0" y="172731"/>
              </a:lnTo>
              <a:lnTo>
                <a:pt x="602404" y="172731"/>
              </a:lnTo>
              <a:lnTo>
                <a:pt x="602404" y="253469"/>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5A8D49-F7A3-4E58-BA99-4B022CBC7156}">
      <dsp:nvSpPr>
        <dsp:cNvPr id="0" name=""/>
        <dsp:cNvSpPr/>
      </dsp:nvSpPr>
      <dsp:spPr>
        <a:xfrm>
          <a:off x="507331" y="2602084"/>
          <a:ext cx="532599" cy="253469"/>
        </a:xfrm>
        <a:custGeom>
          <a:avLst/>
          <a:gdLst/>
          <a:ahLst/>
          <a:cxnLst/>
          <a:rect l="0" t="0" r="0" b="0"/>
          <a:pathLst>
            <a:path>
              <a:moveTo>
                <a:pt x="532599" y="0"/>
              </a:moveTo>
              <a:lnTo>
                <a:pt x="532599" y="172731"/>
              </a:lnTo>
              <a:lnTo>
                <a:pt x="0" y="172731"/>
              </a:lnTo>
              <a:lnTo>
                <a:pt x="0" y="253469"/>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7339A7-64BF-4512-8DBB-D20384550626}">
      <dsp:nvSpPr>
        <dsp:cNvPr id="0" name=""/>
        <dsp:cNvSpPr/>
      </dsp:nvSpPr>
      <dsp:spPr>
        <a:xfrm>
          <a:off x="1039931" y="1211442"/>
          <a:ext cx="3404769" cy="837221"/>
        </a:xfrm>
        <a:custGeom>
          <a:avLst/>
          <a:gdLst/>
          <a:ahLst/>
          <a:cxnLst/>
          <a:rect l="0" t="0" r="0" b="0"/>
          <a:pathLst>
            <a:path>
              <a:moveTo>
                <a:pt x="3404769" y="0"/>
              </a:moveTo>
              <a:lnTo>
                <a:pt x="3404769" y="756484"/>
              </a:lnTo>
              <a:lnTo>
                <a:pt x="0" y="756484"/>
              </a:lnTo>
              <a:lnTo>
                <a:pt x="0" y="837221"/>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2AC1FD-75E9-451C-AF51-28F2FF64165C}">
      <dsp:nvSpPr>
        <dsp:cNvPr id="0" name=""/>
        <dsp:cNvSpPr/>
      </dsp:nvSpPr>
      <dsp:spPr>
        <a:xfrm>
          <a:off x="3671669" y="658023"/>
          <a:ext cx="1546062" cy="55341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7BD5C3-D5CE-46F8-BF8E-DE3521272B50}">
      <dsp:nvSpPr>
        <dsp:cNvPr id="0" name=""/>
        <dsp:cNvSpPr/>
      </dsp:nvSpPr>
      <dsp:spPr>
        <a:xfrm>
          <a:off x="3768506" y="750017"/>
          <a:ext cx="1546062" cy="55341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Micro entorno</a:t>
          </a:r>
          <a:endParaRPr lang="es-EC" sz="2000" kern="1200" dirty="0"/>
        </a:p>
      </dsp:txBody>
      <dsp:txXfrm>
        <a:off x="3784715" y="766226"/>
        <a:ext cx="1513644" cy="521001"/>
      </dsp:txXfrm>
    </dsp:sp>
    <dsp:sp modelId="{FB80228B-A523-4BF7-9B50-1A1C78FE6C97}">
      <dsp:nvSpPr>
        <dsp:cNvPr id="0" name=""/>
        <dsp:cNvSpPr/>
      </dsp:nvSpPr>
      <dsp:spPr>
        <a:xfrm>
          <a:off x="460479" y="2048664"/>
          <a:ext cx="1158904" cy="553419"/>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81EED5-573B-4EB5-8C9A-ADF8C32C3553}">
      <dsp:nvSpPr>
        <dsp:cNvPr id="0" name=""/>
        <dsp:cNvSpPr/>
      </dsp:nvSpPr>
      <dsp:spPr>
        <a:xfrm>
          <a:off x="557315" y="2140659"/>
          <a:ext cx="1158904" cy="553419"/>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Clientes</a:t>
          </a:r>
          <a:endParaRPr lang="es-EC" sz="1600" kern="1200" dirty="0"/>
        </a:p>
      </dsp:txBody>
      <dsp:txXfrm>
        <a:off x="573524" y="2156868"/>
        <a:ext cx="1126486" cy="521001"/>
      </dsp:txXfrm>
    </dsp:sp>
    <dsp:sp modelId="{E1AAB355-F3C8-4A75-BED7-23F2867B90C6}">
      <dsp:nvSpPr>
        <dsp:cNvPr id="0" name=""/>
        <dsp:cNvSpPr/>
      </dsp:nvSpPr>
      <dsp:spPr>
        <a:xfrm>
          <a:off x="1763" y="2855553"/>
          <a:ext cx="1011137" cy="1499678"/>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27139E-DE2D-47CA-B950-C7E87831341F}">
      <dsp:nvSpPr>
        <dsp:cNvPr id="0" name=""/>
        <dsp:cNvSpPr/>
      </dsp:nvSpPr>
      <dsp:spPr>
        <a:xfrm>
          <a:off x="98599" y="2947548"/>
          <a:ext cx="1011137" cy="1499678"/>
        </a:xfrm>
        <a:prstGeom prst="roundRect">
          <a:avLst>
            <a:gd name="adj" fmla="val 10000"/>
          </a:avLst>
        </a:prstGeom>
        <a:blipFill rotWithShape="0">
          <a:blip xmlns:r="http://schemas.openxmlformats.org/officeDocument/2006/relationships" r:embed="rId1"/>
          <a:stretch>
            <a:fillRect/>
          </a:stretch>
        </a:blip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 </a:t>
          </a:r>
          <a:endParaRPr lang="es-EC" sz="1100" kern="1200" dirty="0"/>
        </a:p>
      </dsp:txBody>
      <dsp:txXfrm>
        <a:off x="128214" y="2977163"/>
        <a:ext cx="951907" cy="1440448"/>
      </dsp:txXfrm>
    </dsp:sp>
    <dsp:sp modelId="{E4275317-50FD-49FB-91F0-976C493FCFC6}">
      <dsp:nvSpPr>
        <dsp:cNvPr id="0" name=""/>
        <dsp:cNvSpPr/>
      </dsp:nvSpPr>
      <dsp:spPr>
        <a:xfrm>
          <a:off x="1206572" y="2855553"/>
          <a:ext cx="871527" cy="1273136"/>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577E3C-C165-4421-AC5E-0E1ABFFB8023}">
      <dsp:nvSpPr>
        <dsp:cNvPr id="0" name=""/>
        <dsp:cNvSpPr/>
      </dsp:nvSpPr>
      <dsp:spPr>
        <a:xfrm>
          <a:off x="1303409" y="2947548"/>
          <a:ext cx="871527" cy="1273136"/>
        </a:xfrm>
        <a:prstGeom prst="roundRect">
          <a:avLst>
            <a:gd name="adj" fmla="val 10000"/>
          </a:avLst>
        </a:prstGeom>
        <a:blipFill rotWithShape="0">
          <a:blip xmlns:r="http://schemas.openxmlformats.org/officeDocument/2006/relationships" r:embed="rId2"/>
          <a:stretch>
            <a:fillRect/>
          </a:stretch>
        </a:blip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es-EC" sz="1100" kern="1200" dirty="0"/>
        </a:p>
      </dsp:txBody>
      <dsp:txXfrm>
        <a:off x="1328935" y="2973074"/>
        <a:ext cx="820475" cy="1222084"/>
      </dsp:txXfrm>
    </dsp:sp>
    <dsp:sp modelId="{AECD9E91-E331-4026-9D5C-BAAACB338DCB}">
      <dsp:nvSpPr>
        <dsp:cNvPr id="0" name=""/>
        <dsp:cNvSpPr/>
      </dsp:nvSpPr>
      <dsp:spPr>
        <a:xfrm>
          <a:off x="2550204" y="2048664"/>
          <a:ext cx="1517285" cy="553419"/>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744A66-BBAB-4C87-8013-B93E46EF8CD2}">
      <dsp:nvSpPr>
        <dsp:cNvPr id="0" name=""/>
        <dsp:cNvSpPr/>
      </dsp:nvSpPr>
      <dsp:spPr>
        <a:xfrm>
          <a:off x="2647040" y="2140659"/>
          <a:ext cx="1517285" cy="553419"/>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Competencia </a:t>
          </a:r>
          <a:endParaRPr lang="es-EC" sz="1600" kern="1200" dirty="0"/>
        </a:p>
      </dsp:txBody>
      <dsp:txXfrm>
        <a:off x="2663249" y="2156868"/>
        <a:ext cx="1484867" cy="521001"/>
      </dsp:txXfrm>
    </dsp:sp>
    <dsp:sp modelId="{2506254D-8250-4DAE-A971-123F11087065}">
      <dsp:nvSpPr>
        <dsp:cNvPr id="0" name=""/>
        <dsp:cNvSpPr/>
      </dsp:nvSpPr>
      <dsp:spPr>
        <a:xfrm>
          <a:off x="2271772" y="2855553"/>
          <a:ext cx="1008949" cy="1339248"/>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BF9DA8-14AC-4324-8804-5A2D9883C518}">
      <dsp:nvSpPr>
        <dsp:cNvPr id="0" name=""/>
        <dsp:cNvSpPr/>
      </dsp:nvSpPr>
      <dsp:spPr>
        <a:xfrm>
          <a:off x="2368608" y="2947548"/>
          <a:ext cx="1008949" cy="1339248"/>
        </a:xfrm>
        <a:prstGeom prst="roundRect">
          <a:avLst>
            <a:gd name="adj" fmla="val 10000"/>
          </a:avLst>
        </a:prstGeom>
        <a:blipFill rotWithShape="0">
          <a:blip xmlns:r="http://schemas.openxmlformats.org/officeDocument/2006/relationships" r:embed="rId3"/>
          <a:stretch>
            <a:fillRect/>
          </a:stretch>
        </a:blip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es-EC" sz="1100" kern="1200" dirty="0"/>
        </a:p>
      </dsp:txBody>
      <dsp:txXfrm>
        <a:off x="2398159" y="2977099"/>
        <a:ext cx="949847" cy="1280146"/>
      </dsp:txXfrm>
    </dsp:sp>
    <dsp:sp modelId="{EF0FCA51-E84A-4979-B299-0E80061FA361}">
      <dsp:nvSpPr>
        <dsp:cNvPr id="0" name=""/>
        <dsp:cNvSpPr/>
      </dsp:nvSpPr>
      <dsp:spPr>
        <a:xfrm>
          <a:off x="3474394" y="2855553"/>
          <a:ext cx="871527" cy="1248736"/>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D3BCA0-9221-4EE3-BE61-3E307EB5840D}">
      <dsp:nvSpPr>
        <dsp:cNvPr id="0" name=""/>
        <dsp:cNvSpPr/>
      </dsp:nvSpPr>
      <dsp:spPr>
        <a:xfrm>
          <a:off x="3571231" y="2947548"/>
          <a:ext cx="871527" cy="1248736"/>
        </a:xfrm>
        <a:prstGeom prst="roundRect">
          <a:avLst>
            <a:gd name="adj" fmla="val 10000"/>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EC" sz="1100" kern="1200" dirty="0" smtClean="0"/>
            <a:t>- China </a:t>
          </a:r>
        </a:p>
        <a:p>
          <a:pPr lvl="0" algn="l" defTabSz="488950">
            <a:lnSpc>
              <a:spcPct val="90000"/>
            </a:lnSpc>
            <a:spcBef>
              <a:spcPct val="0"/>
            </a:spcBef>
            <a:spcAft>
              <a:spcPct val="35000"/>
            </a:spcAft>
          </a:pPr>
          <a:r>
            <a:rPr lang="es-EC" sz="1100" kern="1200" dirty="0" smtClean="0"/>
            <a:t>- Indonesia </a:t>
          </a:r>
        </a:p>
        <a:p>
          <a:pPr lvl="0" algn="l" defTabSz="488950">
            <a:lnSpc>
              <a:spcPct val="90000"/>
            </a:lnSpc>
            <a:spcBef>
              <a:spcPct val="0"/>
            </a:spcBef>
            <a:spcAft>
              <a:spcPct val="35000"/>
            </a:spcAft>
          </a:pPr>
          <a:r>
            <a:rPr lang="es-EC" sz="1100" kern="1200" dirty="0" smtClean="0"/>
            <a:t>- Malasia </a:t>
          </a:r>
        </a:p>
        <a:p>
          <a:pPr lvl="0" algn="l" defTabSz="488950">
            <a:lnSpc>
              <a:spcPct val="90000"/>
            </a:lnSpc>
            <a:spcBef>
              <a:spcPct val="0"/>
            </a:spcBef>
            <a:spcAft>
              <a:spcPct val="35000"/>
            </a:spcAft>
          </a:pPr>
          <a:r>
            <a:rPr lang="es-EC" sz="1100" kern="1200" dirty="0" smtClean="0"/>
            <a:t>- Finlandia </a:t>
          </a:r>
        </a:p>
        <a:p>
          <a:pPr lvl="0" algn="ctr" defTabSz="488950">
            <a:lnSpc>
              <a:spcPct val="90000"/>
            </a:lnSpc>
            <a:spcBef>
              <a:spcPct val="0"/>
            </a:spcBef>
            <a:spcAft>
              <a:spcPct val="35000"/>
            </a:spcAft>
          </a:pPr>
          <a:endParaRPr lang="es-EC" sz="1100" kern="1200" dirty="0"/>
        </a:p>
      </dsp:txBody>
      <dsp:txXfrm>
        <a:off x="3596757" y="2973074"/>
        <a:ext cx="820475" cy="1197684"/>
      </dsp:txXfrm>
    </dsp:sp>
    <dsp:sp modelId="{59FD56D0-0960-4846-AD85-757D06A38806}">
      <dsp:nvSpPr>
        <dsp:cNvPr id="0" name=""/>
        <dsp:cNvSpPr/>
      </dsp:nvSpPr>
      <dsp:spPr>
        <a:xfrm>
          <a:off x="4381591" y="2048664"/>
          <a:ext cx="1187534" cy="553419"/>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8EE947-17F8-4302-AF5D-02687BCEA2AB}">
      <dsp:nvSpPr>
        <dsp:cNvPr id="0" name=""/>
        <dsp:cNvSpPr/>
      </dsp:nvSpPr>
      <dsp:spPr>
        <a:xfrm>
          <a:off x="4478427" y="2140659"/>
          <a:ext cx="1187534" cy="553419"/>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Productos sustitutos</a:t>
          </a:r>
          <a:endParaRPr lang="es-EC" sz="1600" kern="1200" dirty="0"/>
        </a:p>
      </dsp:txBody>
      <dsp:txXfrm>
        <a:off x="4494636" y="2156868"/>
        <a:ext cx="1155116" cy="521001"/>
      </dsp:txXfrm>
    </dsp:sp>
    <dsp:sp modelId="{7FAE85DB-CCFE-453F-9B97-D45ACE9E5F68}">
      <dsp:nvSpPr>
        <dsp:cNvPr id="0" name=""/>
        <dsp:cNvSpPr/>
      </dsp:nvSpPr>
      <dsp:spPr>
        <a:xfrm>
          <a:off x="4539594" y="2855553"/>
          <a:ext cx="871527" cy="1370222"/>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BF37E-F024-4726-8759-43FC8E5EED67}">
      <dsp:nvSpPr>
        <dsp:cNvPr id="0" name=""/>
        <dsp:cNvSpPr/>
      </dsp:nvSpPr>
      <dsp:spPr>
        <a:xfrm>
          <a:off x="4636430" y="2947548"/>
          <a:ext cx="871527" cy="1370222"/>
        </a:xfrm>
        <a:prstGeom prst="roundRect">
          <a:avLst>
            <a:gd name="adj" fmla="val 10000"/>
          </a:avLst>
        </a:prstGeom>
        <a:blipFill rotWithShape="0">
          <a:blip xmlns:r="http://schemas.openxmlformats.org/officeDocument/2006/relationships" r:embed="rId4"/>
          <a:stretch>
            <a:fillRect/>
          </a:stretch>
        </a:blip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es-EC" sz="1100" kern="1200" dirty="0"/>
        </a:p>
      </dsp:txBody>
      <dsp:txXfrm>
        <a:off x="4661956" y="2973074"/>
        <a:ext cx="820475" cy="1319170"/>
      </dsp:txXfrm>
    </dsp:sp>
    <dsp:sp modelId="{640D75D0-73BC-45AC-B441-DB704B8603C8}">
      <dsp:nvSpPr>
        <dsp:cNvPr id="0" name=""/>
        <dsp:cNvSpPr/>
      </dsp:nvSpPr>
      <dsp:spPr>
        <a:xfrm>
          <a:off x="5762797" y="2048664"/>
          <a:ext cx="1351294" cy="553419"/>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89DDB3-01D8-4A21-91D9-7A77E8412CA9}">
      <dsp:nvSpPr>
        <dsp:cNvPr id="0" name=""/>
        <dsp:cNvSpPr/>
      </dsp:nvSpPr>
      <dsp:spPr>
        <a:xfrm>
          <a:off x="5859634" y="2140659"/>
          <a:ext cx="1351294" cy="553419"/>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Proveedores</a:t>
          </a:r>
        </a:p>
      </dsp:txBody>
      <dsp:txXfrm>
        <a:off x="5875843" y="2156868"/>
        <a:ext cx="1318876" cy="521001"/>
      </dsp:txXfrm>
    </dsp:sp>
    <dsp:sp modelId="{3CE6676A-F7AB-4739-A018-1CD722AC5E05}">
      <dsp:nvSpPr>
        <dsp:cNvPr id="0" name=""/>
        <dsp:cNvSpPr/>
      </dsp:nvSpPr>
      <dsp:spPr>
        <a:xfrm>
          <a:off x="5638086" y="2802890"/>
          <a:ext cx="1160891" cy="1949990"/>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2C4D27-0BA0-4328-84AE-0C3928B57A6F}">
      <dsp:nvSpPr>
        <dsp:cNvPr id="0" name=""/>
        <dsp:cNvSpPr/>
      </dsp:nvSpPr>
      <dsp:spPr>
        <a:xfrm>
          <a:off x="5734922" y="2894884"/>
          <a:ext cx="1160891" cy="1949990"/>
        </a:xfrm>
        <a:prstGeom prst="roundRect">
          <a:avLst>
            <a:gd name="adj" fmla="val 10000"/>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C" sz="1200" kern="1200" dirty="0" smtClean="0"/>
            <a:t>- Cañas de bambú</a:t>
          </a:r>
        </a:p>
        <a:p>
          <a:pPr lvl="0" algn="l" defTabSz="533400">
            <a:lnSpc>
              <a:spcPct val="90000"/>
            </a:lnSpc>
            <a:spcBef>
              <a:spcPct val="0"/>
            </a:spcBef>
            <a:spcAft>
              <a:spcPct val="35000"/>
            </a:spcAft>
          </a:pPr>
          <a:r>
            <a:rPr lang="es-EC" sz="1200" kern="1200" dirty="0" smtClean="0"/>
            <a:t>- Adhesivo </a:t>
          </a:r>
          <a:r>
            <a:rPr lang="es-EC" sz="1200" kern="1200" dirty="0" err="1" smtClean="0"/>
            <a:t>AkzoNobel</a:t>
          </a:r>
          <a:endParaRPr lang="es-EC" sz="1200" kern="1200" dirty="0" smtClean="0"/>
        </a:p>
        <a:p>
          <a:pPr lvl="0" algn="l" defTabSz="533400">
            <a:lnSpc>
              <a:spcPct val="90000"/>
            </a:lnSpc>
            <a:spcBef>
              <a:spcPct val="0"/>
            </a:spcBef>
            <a:spcAft>
              <a:spcPct val="35000"/>
            </a:spcAft>
          </a:pPr>
          <a:r>
            <a:rPr lang="es-EC" sz="1200" kern="1200" dirty="0" smtClean="0"/>
            <a:t>- Laca Bona </a:t>
          </a:r>
        </a:p>
        <a:p>
          <a:pPr lvl="0" algn="l" defTabSz="533400">
            <a:lnSpc>
              <a:spcPct val="90000"/>
            </a:lnSpc>
            <a:spcBef>
              <a:spcPct val="0"/>
            </a:spcBef>
            <a:spcAft>
              <a:spcPct val="35000"/>
            </a:spcAft>
          </a:pPr>
          <a:r>
            <a:rPr lang="es-EC" sz="1200" kern="1200" dirty="0" smtClean="0"/>
            <a:t>- Servicios de comercio exterior; Panalpina </a:t>
          </a:r>
        </a:p>
      </dsp:txBody>
      <dsp:txXfrm>
        <a:off x="5768923" y="2928885"/>
        <a:ext cx="1092889" cy="1881988"/>
      </dsp:txXfrm>
    </dsp:sp>
    <dsp:sp modelId="{DFC835CE-6540-430C-889F-590CB39715FE}">
      <dsp:nvSpPr>
        <dsp:cNvPr id="0" name=""/>
        <dsp:cNvSpPr/>
      </dsp:nvSpPr>
      <dsp:spPr>
        <a:xfrm>
          <a:off x="7419764" y="2048664"/>
          <a:ext cx="1059410" cy="553419"/>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438287-12E7-4DBD-BAD8-242C9204C558}">
      <dsp:nvSpPr>
        <dsp:cNvPr id="0" name=""/>
        <dsp:cNvSpPr/>
      </dsp:nvSpPr>
      <dsp:spPr>
        <a:xfrm>
          <a:off x="7516600" y="2140659"/>
          <a:ext cx="1059410" cy="553419"/>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Barreras </a:t>
          </a:r>
          <a:endParaRPr lang="es-EC" sz="1600" kern="1200" dirty="0"/>
        </a:p>
      </dsp:txBody>
      <dsp:txXfrm>
        <a:off x="7532809" y="2156868"/>
        <a:ext cx="1026992" cy="521001"/>
      </dsp:txXfrm>
    </dsp:sp>
    <dsp:sp modelId="{8946E402-BA10-4C69-8260-607C566837B8}">
      <dsp:nvSpPr>
        <dsp:cNvPr id="0" name=""/>
        <dsp:cNvSpPr/>
      </dsp:nvSpPr>
      <dsp:spPr>
        <a:xfrm>
          <a:off x="7031913" y="2802890"/>
          <a:ext cx="1473813" cy="2276752"/>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D7C74A-B827-4369-B24C-23CB7D679CDF}">
      <dsp:nvSpPr>
        <dsp:cNvPr id="0" name=""/>
        <dsp:cNvSpPr/>
      </dsp:nvSpPr>
      <dsp:spPr>
        <a:xfrm>
          <a:off x="7128749" y="2894884"/>
          <a:ext cx="1473813" cy="2276752"/>
        </a:xfrm>
        <a:prstGeom prst="roundRect">
          <a:avLst>
            <a:gd name="adj" fmla="val 10000"/>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C" sz="1200" kern="1200" dirty="0" smtClean="0"/>
            <a:t>Organismos de control que regulan  las actividades de las empresas</a:t>
          </a:r>
        </a:p>
        <a:p>
          <a:pPr lvl="0" algn="l" defTabSz="533400">
            <a:lnSpc>
              <a:spcPct val="90000"/>
            </a:lnSpc>
            <a:spcBef>
              <a:spcPct val="0"/>
            </a:spcBef>
            <a:spcAft>
              <a:spcPct val="35000"/>
            </a:spcAft>
          </a:pPr>
          <a:r>
            <a:rPr lang="es-EC" sz="1200" kern="1200" dirty="0" smtClean="0"/>
            <a:t>-Superintendencia de compañías</a:t>
          </a:r>
        </a:p>
        <a:p>
          <a:pPr lvl="0" algn="l" defTabSz="533400">
            <a:lnSpc>
              <a:spcPct val="90000"/>
            </a:lnSpc>
            <a:spcBef>
              <a:spcPct val="0"/>
            </a:spcBef>
            <a:spcAft>
              <a:spcPct val="35000"/>
            </a:spcAft>
          </a:pPr>
          <a:r>
            <a:rPr lang="es-EC" sz="1200" kern="1200" dirty="0" smtClean="0"/>
            <a:t>- SRI</a:t>
          </a:r>
        </a:p>
        <a:p>
          <a:pPr lvl="0" algn="l" defTabSz="533400">
            <a:lnSpc>
              <a:spcPct val="90000"/>
            </a:lnSpc>
            <a:spcBef>
              <a:spcPct val="0"/>
            </a:spcBef>
            <a:spcAft>
              <a:spcPct val="35000"/>
            </a:spcAft>
          </a:pPr>
          <a:r>
            <a:rPr lang="es-EC" sz="1200" kern="1200" dirty="0" smtClean="0"/>
            <a:t>- Organismos de administración laboral. </a:t>
          </a:r>
          <a:endParaRPr lang="es-EC" sz="1200" kern="1200" dirty="0"/>
        </a:p>
      </dsp:txBody>
      <dsp:txXfrm>
        <a:off x="7171916" y="2938051"/>
        <a:ext cx="1387479" cy="21904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D0B10-4C6C-44C8-AA6E-0B2524585446}">
      <dsp:nvSpPr>
        <dsp:cNvPr id="0" name=""/>
        <dsp:cNvSpPr/>
      </dsp:nvSpPr>
      <dsp:spPr>
        <a:xfrm>
          <a:off x="293681" y="1"/>
          <a:ext cx="1857870" cy="92893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kern="1200" dirty="0" smtClean="0"/>
            <a:t>Logística interna </a:t>
          </a:r>
          <a:endParaRPr lang="es-EC" sz="2400" kern="1200" dirty="0"/>
        </a:p>
      </dsp:txBody>
      <dsp:txXfrm>
        <a:off x="320889" y="27209"/>
        <a:ext cx="1803454" cy="874519"/>
      </dsp:txXfrm>
    </dsp:sp>
    <dsp:sp modelId="{AA89F1E6-F043-42B7-BADE-62ABA116D903}">
      <dsp:nvSpPr>
        <dsp:cNvPr id="0" name=""/>
        <dsp:cNvSpPr/>
      </dsp:nvSpPr>
      <dsp:spPr>
        <a:xfrm>
          <a:off x="479468" y="928936"/>
          <a:ext cx="314582" cy="1765520"/>
        </a:xfrm>
        <a:custGeom>
          <a:avLst/>
          <a:gdLst/>
          <a:ahLst/>
          <a:cxnLst/>
          <a:rect l="0" t="0" r="0" b="0"/>
          <a:pathLst>
            <a:path>
              <a:moveTo>
                <a:pt x="0" y="0"/>
              </a:moveTo>
              <a:lnTo>
                <a:pt x="0" y="1765520"/>
              </a:lnTo>
              <a:lnTo>
                <a:pt x="314582" y="17655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4F984A-0A13-4692-9FE9-443138E97BB0}">
      <dsp:nvSpPr>
        <dsp:cNvPr id="0" name=""/>
        <dsp:cNvSpPr/>
      </dsp:nvSpPr>
      <dsp:spPr>
        <a:xfrm>
          <a:off x="794050" y="1368155"/>
          <a:ext cx="4101435" cy="2652602"/>
        </a:xfrm>
        <a:prstGeom prst="roundRect">
          <a:avLst>
            <a:gd name="adj" fmla="val 10000"/>
          </a:avLst>
        </a:prstGeom>
        <a:blipFill rotWithShape="0">
          <a:blip xmlns:r="http://schemas.openxmlformats.org/officeDocument/2006/relationships" r:embed="rId1"/>
          <a:stretch>
            <a:fillRect/>
          </a:stretch>
        </a:blip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endParaRPr lang="es-EC" sz="2000" kern="1200" dirty="0"/>
        </a:p>
      </dsp:txBody>
      <dsp:txXfrm>
        <a:off x="871742" y="1445847"/>
        <a:ext cx="3946051" cy="2497218"/>
      </dsp:txXfrm>
    </dsp:sp>
    <dsp:sp modelId="{166D73A2-1113-43EC-A865-B8458202AD5A}">
      <dsp:nvSpPr>
        <dsp:cNvPr id="0" name=""/>
        <dsp:cNvSpPr/>
      </dsp:nvSpPr>
      <dsp:spPr>
        <a:xfrm>
          <a:off x="5038831" y="1"/>
          <a:ext cx="1857870" cy="92893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kern="1200" dirty="0" smtClean="0"/>
            <a:t>Operaciones</a:t>
          </a:r>
          <a:endParaRPr lang="es-EC" sz="2400" kern="1200" dirty="0"/>
        </a:p>
      </dsp:txBody>
      <dsp:txXfrm>
        <a:off x="5066039" y="27209"/>
        <a:ext cx="1803454" cy="874519"/>
      </dsp:txXfrm>
    </dsp:sp>
    <dsp:sp modelId="{8FF4B6E1-35D2-40F2-8D08-275F0A980EBB}">
      <dsp:nvSpPr>
        <dsp:cNvPr id="0" name=""/>
        <dsp:cNvSpPr/>
      </dsp:nvSpPr>
      <dsp:spPr>
        <a:xfrm>
          <a:off x="5224618" y="928936"/>
          <a:ext cx="570403" cy="697091"/>
        </a:xfrm>
        <a:custGeom>
          <a:avLst/>
          <a:gdLst/>
          <a:ahLst/>
          <a:cxnLst/>
          <a:rect l="0" t="0" r="0" b="0"/>
          <a:pathLst>
            <a:path>
              <a:moveTo>
                <a:pt x="0" y="0"/>
              </a:moveTo>
              <a:lnTo>
                <a:pt x="0" y="697091"/>
              </a:lnTo>
              <a:lnTo>
                <a:pt x="570403" y="69709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E53C11-F491-45FB-9749-5C9124706D9F}">
      <dsp:nvSpPr>
        <dsp:cNvPr id="0" name=""/>
        <dsp:cNvSpPr/>
      </dsp:nvSpPr>
      <dsp:spPr>
        <a:xfrm>
          <a:off x="5795022" y="1161560"/>
          <a:ext cx="1486296" cy="92893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dirty="0" smtClean="0"/>
            <a:t>Indicadores de gestión</a:t>
          </a:r>
          <a:endParaRPr lang="es-EC" sz="2000" kern="1200" dirty="0"/>
        </a:p>
      </dsp:txBody>
      <dsp:txXfrm>
        <a:off x="5822230" y="1188768"/>
        <a:ext cx="1431880" cy="874519"/>
      </dsp:txXfrm>
    </dsp:sp>
    <dsp:sp modelId="{14DB4313-D1D5-47A0-AD3C-D21864ED97B1}">
      <dsp:nvSpPr>
        <dsp:cNvPr id="0" name=""/>
        <dsp:cNvSpPr/>
      </dsp:nvSpPr>
      <dsp:spPr>
        <a:xfrm>
          <a:off x="5224618" y="928936"/>
          <a:ext cx="570403" cy="1858260"/>
        </a:xfrm>
        <a:custGeom>
          <a:avLst/>
          <a:gdLst/>
          <a:ahLst/>
          <a:cxnLst/>
          <a:rect l="0" t="0" r="0" b="0"/>
          <a:pathLst>
            <a:path>
              <a:moveTo>
                <a:pt x="0" y="0"/>
              </a:moveTo>
              <a:lnTo>
                <a:pt x="0" y="1858260"/>
              </a:lnTo>
              <a:lnTo>
                <a:pt x="570403" y="185826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2F9820-AE47-4B0D-A118-47713E8707C3}">
      <dsp:nvSpPr>
        <dsp:cNvPr id="0" name=""/>
        <dsp:cNvSpPr/>
      </dsp:nvSpPr>
      <dsp:spPr>
        <a:xfrm>
          <a:off x="5795022" y="2322729"/>
          <a:ext cx="1486296" cy="92893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dirty="0" smtClean="0"/>
            <a:t>Proceso de producción</a:t>
          </a:r>
          <a:endParaRPr lang="es-EC" sz="2000" kern="1200" dirty="0"/>
        </a:p>
      </dsp:txBody>
      <dsp:txXfrm>
        <a:off x="5822230" y="2349937"/>
        <a:ext cx="1431880" cy="874519"/>
      </dsp:txXfrm>
    </dsp:sp>
    <dsp:sp modelId="{68F293F1-F3D7-465A-A1E8-A49F0DE8733F}">
      <dsp:nvSpPr>
        <dsp:cNvPr id="0" name=""/>
        <dsp:cNvSpPr/>
      </dsp:nvSpPr>
      <dsp:spPr>
        <a:xfrm>
          <a:off x="5224618" y="928936"/>
          <a:ext cx="570403" cy="3019429"/>
        </a:xfrm>
        <a:custGeom>
          <a:avLst/>
          <a:gdLst/>
          <a:ahLst/>
          <a:cxnLst/>
          <a:rect l="0" t="0" r="0" b="0"/>
          <a:pathLst>
            <a:path>
              <a:moveTo>
                <a:pt x="0" y="0"/>
              </a:moveTo>
              <a:lnTo>
                <a:pt x="0" y="3019429"/>
              </a:lnTo>
              <a:lnTo>
                <a:pt x="570403" y="301942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5491AE-4DBD-439A-AED4-93CEEB7EA2D5}">
      <dsp:nvSpPr>
        <dsp:cNvPr id="0" name=""/>
        <dsp:cNvSpPr/>
      </dsp:nvSpPr>
      <dsp:spPr>
        <a:xfrm>
          <a:off x="5795022" y="3483898"/>
          <a:ext cx="1486296" cy="92893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dirty="0" smtClean="0"/>
            <a:t>Puntos de control de calidad </a:t>
          </a:r>
          <a:endParaRPr lang="es-EC" sz="2000" kern="1200" dirty="0"/>
        </a:p>
      </dsp:txBody>
      <dsp:txXfrm>
        <a:off x="5822230" y="3511106"/>
        <a:ext cx="1431880" cy="8745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D0B10-4C6C-44C8-AA6E-0B2524585446}">
      <dsp:nvSpPr>
        <dsp:cNvPr id="0" name=""/>
        <dsp:cNvSpPr/>
      </dsp:nvSpPr>
      <dsp:spPr>
        <a:xfrm>
          <a:off x="0" y="436054"/>
          <a:ext cx="1581673" cy="790836"/>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C" sz="1900" kern="1200" dirty="0" smtClean="0"/>
            <a:t>Logística externa </a:t>
          </a:r>
          <a:endParaRPr lang="es-EC" sz="1900" kern="1200" dirty="0"/>
        </a:p>
      </dsp:txBody>
      <dsp:txXfrm>
        <a:off x="23163" y="459217"/>
        <a:ext cx="1535347" cy="744510"/>
      </dsp:txXfrm>
    </dsp:sp>
    <dsp:sp modelId="{139036B7-3EFA-4EE7-BB3A-26F675506910}">
      <dsp:nvSpPr>
        <dsp:cNvPr id="0" name=""/>
        <dsp:cNvSpPr/>
      </dsp:nvSpPr>
      <dsp:spPr>
        <a:xfrm>
          <a:off x="158167" y="1226891"/>
          <a:ext cx="240410" cy="644690"/>
        </a:xfrm>
        <a:custGeom>
          <a:avLst/>
          <a:gdLst/>
          <a:ahLst/>
          <a:cxnLst/>
          <a:rect l="0" t="0" r="0" b="0"/>
          <a:pathLst>
            <a:path>
              <a:moveTo>
                <a:pt x="0" y="0"/>
              </a:moveTo>
              <a:lnTo>
                <a:pt x="0" y="644690"/>
              </a:lnTo>
              <a:lnTo>
                <a:pt x="240410" y="64469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61932D-4C12-4170-A063-6285A250AFA4}">
      <dsp:nvSpPr>
        <dsp:cNvPr id="0" name=""/>
        <dsp:cNvSpPr/>
      </dsp:nvSpPr>
      <dsp:spPr>
        <a:xfrm>
          <a:off x="398577" y="1476163"/>
          <a:ext cx="1265339" cy="790836"/>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b="0" kern="1200" dirty="0" smtClean="0"/>
            <a:t>Canales de distribución</a:t>
          </a:r>
          <a:endParaRPr lang="es-EC" sz="1500" b="0" kern="1200" dirty="0"/>
        </a:p>
      </dsp:txBody>
      <dsp:txXfrm>
        <a:off x="421740" y="1499326"/>
        <a:ext cx="1219013" cy="744510"/>
      </dsp:txXfrm>
    </dsp:sp>
    <dsp:sp modelId="{E7A84B67-D904-49C7-8163-8421DF356050}">
      <dsp:nvSpPr>
        <dsp:cNvPr id="0" name=""/>
        <dsp:cNvSpPr/>
      </dsp:nvSpPr>
      <dsp:spPr>
        <a:xfrm>
          <a:off x="158167" y="1226891"/>
          <a:ext cx="240410" cy="1686839"/>
        </a:xfrm>
        <a:custGeom>
          <a:avLst/>
          <a:gdLst/>
          <a:ahLst/>
          <a:cxnLst/>
          <a:rect l="0" t="0" r="0" b="0"/>
          <a:pathLst>
            <a:path>
              <a:moveTo>
                <a:pt x="0" y="0"/>
              </a:moveTo>
              <a:lnTo>
                <a:pt x="0" y="1686839"/>
              </a:lnTo>
              <a:lnTo>
                <a:pt x="240410" y="1686839"/>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7D14FE-E8B2-4C23-9E50-40ACB44AC7F5}">
      <dsp:nvSpPr>
        <dsp:cNvPr id="0" name=""/>
        <dsp:cNvSpPr/>
      </dsp:nvSpPr>
      <dsp:spPr>
        <a:xfrm>
          <a:off x="398577" y="2518312"/>
          <a:ext cx="1265339" cy="790836"/>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370536"/>
              <a:satOff val="1775"/>
              <a:lumOff val="16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b="0" kern="1200" dirty="0" smtClean="0"/>
            <a:t>Planificación de la distribución</a:t>
          </a:r>
          <a:endParaRPr lang="es-EC" sz="1500" b="0" kern="1200" dirty="0"/>
        </a:p>
      </dsp:txBody>
      <dsp:txXfrm>
        <a:off x="421740" y="2541475"/>
        <a:ext cx="1219013" cy="744510"/>
      </dsp:txXfrm>
    </dsp:sp>
    <dsp:sp modelId="{166D73A2-1113-43EC-A865-B8458202AD5A}">
      <dsp:nvSpPr>
        <dsp:cNvPr id="0" name=""/>
        <dsp:cNvSpPr/>
      </dsp:nvSpPr>
      <dsp:spPr>
        <a:xfrm>
          <a:off x="2162194" y="468052"/>
          <a:ext cx="1581673" cy="790836"/>
        </a:xfrm>
        <a:prstGeom prst="roundRect">
          <a:avLst>
            <a:gd name="adj" fmla="val 10000"/>
          </a:avLst>
        </a:prstGeom>
        <a:solidFill>
          <a:schemeClr val="accent2">
            <a:hueOff val="-988095"/>
            <a:satOff val="4733"/>
            <a:lumOff val="437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C" sz="1900" kern="1200" dirty="0" smtClean="0"/>
            <a:t>Marketing y ventas </a:t>
          </a:r>
          <a:endParaRPr lang="es-EC" sz="1900" kern="1200" dirty="0"/>
        </a:p>
      </dsp:txBody>
      <dsp:txXfrm>
        <a:off x="2185357" y="491215"/>
        <a:ext cx="1535347" cy="744510"/>
      </dsp:txXfrm>
    </dsp:sp>
    <dsp:sp modelId="{8FF4B6E1-35D2-40F2-8D08-275F0A980EBB}">
      <dsp:nvSpPr>
        <dsp:cNvPr id="0" name=""/>
        <dsp:cNvSpPr/>
      </dsp:nvSpPr>
      <dsp:spPr>
        <a:xfrm>
          <a:off x="2320361" y="1258888"/>
          <a:ext cx="129874" cy="540687"/>
        </a:xfrm>
        <a:custGeom>
          <a:avLst/>
          <a:gdLst/>
          <a:ahLst/>
          <a:cxnLst/>
          <a:rect l="0" t="0" r="0" b="0"/>
          <a:pathLst>
            <a:path>
              <a:moveTo>
                <a:pt x="0" y="0"/>
              </a:moveTo>
              <a:lnTo>
                <a:pt x="0" y="540687"/>
              </a:lnTo>
              <a:lnTo>
                <a:pt x="129874" y="540687"/>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E53C11-F491-45FB-9749-5C9124706D9F}">
      <dsp:nvSpPr>
        <dsp:cNvPr id="0" name=""/>
        <dsp:cNvSpPr/>
      </dsp:nvSpPr>
      <dsp:spPr>
        <a:xfrm>
          <a:off x="2450236" y="1404157"/>
          <a:ext cx="1265339" cy="790836"/>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741071"/>
              <a:satOff val="3550"/>
              <a:lumOff val="32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dirty="0" smtClean="0"/>
            <a:t>Relaciones públicas</a:t>
          </a:r>
          <a:endParaRPr lang="es-EC" sz="1500" kern="1200" dirty="0"/>
        </a:p>
      </dsp:txBody>
      <dsp:txXfrm>
        <a:off x="2473399" y="1427320"/>
        <a:ext cx="1219013" cy="744510"/>
      </dsp:txXfrm>
    </dsp:sp>
    <dsp:sp modelId="{14DB4313-D1D5-47A0-AD3C-D21864ED97B1}">
      <dsp:nvSpPr>
        <dsp:cNvPr id="0" name=""/>
        <dsp:cNvSpPr/>
      </dsp:nvSpPr>
      <dsp:spPr>
        <a:xfrm>
          <a:off x="2320361" y="1258888"/>
          <a:ext cx="129874" cy="1529233"/>
        </a:xfrm>
        <a:custGeom>
          <a:avLst/>
          <a:gdLst/>
          <a:ahLst/>
          <a:cxnLst/>
          <a:rect l="0" t="0" r="0" b="0"/>
          <a:pathLst>
            <a:path>
              <a:moveTo>
                <a:pt x="0" y="0"/>
              </a:moveTo>
              <a:lnTo>
                <a:pt x="0" y="1529233"/>
              </a:lnTo>
              <a:lnTo>
                <a:pt x="129874" y="1529233"/>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2F9820-AE47-4B0D-A118-47713E8707C3}">
      <dsp:nvSpPr>
        <dsp:cNvPr id="0" name=""/>
        <dsp:cNvSpPr/>
      </dsp:nvSpPr>
      <dsp:spPr>
        <a:xfrm>
          <a:off x="2450236" y="2392703"/>
          <a:ext cx="1265339" cy="790836"/>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1111607"/>
              <a:satOff val="5325"/>
              <a:lumOff val="49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dirty="0" smtClean="0"/>
            <a:t>Venta directa </a:t>
          </a:r>
          <a:endParaRPr lang="es-EC" sz="1500" kern="1200" dirty="0"/>
        </a:p>
      </dsp:txBody>
      <dsp:txXfrm>
        <a:off x="2473399" y="2415866"/>
        <a:ext cx="1219013" cy="744510"/>
      </dsp:txXfrm>
    </dsp:sp>
    <dsp:sp modelId="{68F293F1-F3D7-465A-A1E8-A49F0DE8733F}">
      <dsp:nvSpPr>
        <dsp:cNvPr id="0" name=""/>
        <dsp:cNvSpPr/>
      </dsp:nvSpPr>
      <dsp:spPr>
        <a:xfrm>
          <a:off x="2320361" y="1258888"/>
          <a:ext cx="129874" cy="2517779"/>
        </a:xfrm>
        <a:custGeom>
          <a:avLst/>
          <a:gdLst/>
          <a:ahLst/>
          <a:cxnLst/>
          <a:rect l="0" t="0" r="0" b="0"/>
          <a:pathLst>
            <a:path>
              <a:moveTo>
                <a:pt x="0" y="0"/>
              </a:moveTo>
              <a:lnTo>
                <a:pt x="0" y="2517779"/>
              </a:lnTo>
              <a:lnTo>
                <a:pt x="129874" y="2517779"/>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5491AE-4DBD-439A-AED4-93CEEB7EA2D5}">
      <dsp:nvSpPr>
        <dsp:cNvPr id="0" name=""/>
        <dsp:cNvSpPr/>
      </dsp:nvSpPr>
      <dsp:spPr>
        <a:xfrm>
          <a:off x="2450236" y="3381249"/>
          <a:ext cx="1265339" cy="790836"/>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1482143"/>
              <a:satOff val="7100"/>
              <a:lumOff val="6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dirty="0" smtClean="0"/>
            <a:t>Promoción </a:t>
          </a:r>
          <a:endParaRPr lang="es-EC" sz="1500" kern="1200" dirty="0"/>
        </a:p>
      </dsp:txBody>
      <dsp:txXfrm>
        <a:off x="2473399" y="3404412"/>
        <a:ext cx="1219013" cy="744510"/>
      </dsp:txXfrm>
    </dsp:sp>
    <dsp:sp modelId="{1C942B11-E8FA-4E21-95B2-9F6498021191}">
      <dsp:nvSpPr>
        <dsp:cNvPr id="0" name=""/>
        <dsp:cNvSpPr/>
      </dsp:nvSpPr>
      <dsp:spPr>
        <a:xfrm>
          <a:off x="3954736" y="436386"/>
          <a:ext cx="1581673" cy="790836"/>
        </a:xfrm>
        <a:prstGeom prst="roundRect">
          <a:avLst>
            <a:gd name="adj" fmla="val 10000"/>
          </a:avLst>
        </a:prstGeom>
        <a:solidFill>
          <a:schemeClr val="accent2">
            <a:hueOff val="-1976190"/>
            <a:satOff val="9467"/>
            <a:lumOff val="875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C" sz="1900" kern="1200" dirty="0" smtClean="0"/>
            <a:t>Servicios </a:t>
          </a:r>
          <a:endParaRPr lang="es-EC" sz="1900" kern="1200" dirty="0"/>
        </a:p>
      </dsp:txBody>
      <dsp:txXfrm>
        <a:off x="3977899" y="459549"/>
        <a:ext cx="1535347" cy="744510"/>
      </dsp:txXfrm>
    </dsp:sp>
    <dsp:sp modelId="{24ACFECE-5D72-45D3-AFB7-EFBC30B92D98}">
      <dsp:nvSpPr>
        <dsp:cNvPr id="0" name=""/>
        <dsp:cNvSpPr/>
      </dsp:nvSpPr>
      <dsp:spPr>
        <a:xfrm>
          <a:off x="4112904" y="1227223"/>
          <a:ext cx="158167" cy="593127"/>
        </a:xfrm>
        <a:custGeom>
          <a:avLst/>
          <a:gdLst/>
          <a:ahLst/>
          <a:cxnLst/>
          <a:rect l="0" t="0" r="0" b="0"/>
          <a:pathLst>
            <a:path>
              <a:moveTo>
                <a:pt x="0" y="0"/>
              </a:moveTo>
              <a:lnTo>
                <a:pt x="0" y="593127"/>
              </a:lnTo>
              <a:lnTo>
                <a:pt x="158167" y="593127"/>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F85751-BB37-42C4-A74D-C514BB7925B1}">
      <dsp:nvSpPr>
        <dsp:cNvPr id="0" name=""/>
        <dsp:cNvSpPr/>
      </dsp:nvSpPr>
      <dsp:spPr>
        <a:xfrm>
          <a:off x="4271071" y="1424933"/>
          <a:ext cx="1265339" cy="790836"/>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1852678"/>
              <a:satOff val="8875"/>
              <a:lumOff val="82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dirty="0" smtClean="0"/>
            <a:t>Instalación </a:t>
          </a:r>
          <a:endParaRPr lang="es-EC" sz="1500" kern="1200" dirty="0"/>
        </a:p>
      </dsp:txBody>
      <dsp:txXfrm>
        <a:off x="4294234" y="1448096"/>
        <a:ext cx="1219013" cy="744510"/>
      </dsp:txXfrm>
    </dsp:sp>
    <dsp:sp modelId="{F6B50DF7-B7D3-450F-8347-EC964F57B6E9}">
      <dsp:nvSpPr>
        <dsp:cNvPr id="0" name=""/>
        <dsp:cNvSpPr/>
      </dsp:nvSpPr>
      <dsp:spPr>
        <a:xfrm>
          <a:off x="5931829" y="436386"/>
          <a:ext cx="2206482" cy="790836"/>
        </a:xfrm>
        <a:prstGeom prst="roundRect">
          <a:avLst>
            <a:gd name="adj" fmla="val 10000"/>
          </a:avLst>
        </a:prstGeom>
        <a:solidFill>
          <a:schemeClr val="accent2">
            <a:hueOff val="-2964285"/>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C" sz="1900" kern="1200" dirty="0" smtClean="0"/>
            <a:t>Aprovisionamiento o compras</a:t>
          </a:r>
          <a:endParaRPr lang="es-EC" sz="1900" kern="1200" dirty="0"/>
        </a:p>
      </dsp:txBody>
      <dsp:txXfrm>
        <a:off x="5954992" y="459549"/>
        <a:ext cx="2160156" cy="744510"/>
      </dsp:txXfrm>
    </dsp:sp>
    <dsp:sp modelId="{F214D2F5-7926-4A53-8018-2FDADDE1C1C5}">
      <dsp:nvSpPr>
        <dsp:cNvPr id="0" name=""/>
        <dsp:cNvSpPr/>
      </dsp:nvSpPr>
      <dsp:spPr>
        <a:xfrm>
          <a:off x="6152477" y="1227223"/>
          <a:ext cx="220648" cy="593127"/>
        </a:xfrm>
        <a:custGeom>
          <a:avLst/>
          <a:gdLst/>
          <a:ahLst/>
          <a:cxnLst/>
          <a:rect l="0" t="0" r="0" b="0"/>
          <a:pathLst>
            <a:path>
              <a:moveTo>
                <a:pt x="0" y="0"/>
              </a:moveTo>
              <a:lnTo>
                <a:pt x="0" y="593127"/>
              </a:lnTo>
              <a:lnTo>
                <a:pt x="220648" y="593127"/>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BB1C7C-C22A-43DD-AECD-441A689C056E}">
      <dsp:nvSpPr>
        <dsp:cNvPr id="0" name=""/>
        <dsp:cNvSpPr/>
      </dsp:nvSpPr>
      <dsp:spPr>
        <a:xfrm>
          <a:off x="6373125" y="1424933"/>
          <a:ext cx="1265339" cy="790836"/>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2223214"/>
              <a:satOff val="10650"/>
              <a:lumOff val="98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dirty="0" smtClean="0"/>
            <a:t>Cañas de bambú</a:t>
          </a:r>
          <a:endParaRPr lang="es-EC" sz="1500" kern="1200" dirty="0"/>
        </a:p>
      </dsp:txBody>
      <dsp:txXfrm>
        <a:off x="6396288" y="1448096"/>
        <a:ext cx="1219013" cy="744510"/>
      </dsp:txXfrm>
    </dsp:sp>
    <dsp:sp modelId="{610A64CD-F40E-44C7-B7F0-1B8F0432B48D}">
      <dsp:nvSpPr>
        <dsp:cNvPr id="0" name=""/>
        <dsp:cNvSpPr/>
      </dsp:nvSpPr>
      <dsp:spPr>
        <a:xfrm>
          <a:off x="6152477" y="1227223"/>
          <a:ext cx="220648" cy="1581673"/>
        </a:xfrm>
        <a:custGeom>
          <a:avLst/>
          <a:gdLst/>
          <a:ahLst/>
          <a:cxnLst/>
          <a:rect l="0" t="0" r="0" b="0"/>
          <a:pathLst>
            <a:path>
              <a:moveTo>
                <a:pt x="0" y="0"/>
              </a:moveTo>
              <a:lnTo>
                <a:pt x="0" y="1581673"/>
              </a:lnTo>
              <a:lnTo>
                <a:pt x="220648" y="1581673"/>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0233AA-90B5-4DD0-8C21-F026E71CA339}">
      <dsp:nvSpPr>
        <dsp:cNvPr id="0" name=""/>
        <dsp:cNvSpPr/>
      </dsp:nvSpPr>
      <dsp:spPr>
        <a:xfrm>
          <a:off x="6373125" y="2413479"/>
          <a:ext cx="1265339" cy="790836"/>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2593749"/>
              <a:satOff val="12425"/>
              <a:lumOff val="114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dirty="0" smtClean="0"/>
            <a:t>Adhesivo EPI</a:t>
          </a:r>
        </a:p>
      </dsp:txBody>
      <dsp:txXfrm>
        <a:off x="6396288" y="2436642"/>
        <a:ext cx="1219013" cy="744510"/>
      </dsp:txXfrm>
    </dsp:sp>
    <dsp:sp modelId="{7B26E153-8BD6-4AD3-9640-F3A08E682235}">
      <dsp:nvSpPr>
        <dsp:cNvPr id="0" name=""/>
        <dsp:cNvSpPr/>
      </dsp:nvSpPr>
      <dsp:spPr>
        <a:xfrm>
          <a:off x="6152477" y="1227223"/>
          <a:ext cx="220648" cy="2570219"/>
        </a:xfrm>
        <a:custGeom>
          <a:avLst/>
          <a:gdLst/>
          <a:ahLst/>
          <a:cxnLst/>
          <a:rect l="0" t="0" r="0" b="0"/>
          <a:pathLst>
            <a:path>
              <a:moveTo>
                <a:pt x="0" y="0"/>
              </a:moveTo>
              <a:lnTo>
                <a:pt x="0" y="2570219"/>
              </a:lnTo>
              <a:lnTo>
                <a:pt x="220648" y="2570219"/>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D4790A-BA6C-4A0B-A369-1BF36505FBEE}">
      <dsp:nvSpPr>
        <dsp:cNvPr id="0" name=""/>
        <dsp:cNvSpPr/>
      </dsp:nvSpPr>
      <dsp:spPr>
        <a:xfrm>
          <a:off x="6373125" y="3402025"/>
          <a:ext cx="1265339" cy="790836"/>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2964285"/>
              <a:satOff val="14200"/>
              <a:lumOff val="131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dirty="0" smtClean="0"/>
            <a:t>Laca </a:t>
          </a:r>
        </a:p>
      </dsp:txBody>
      <dsp:txXfrm>
        <a:off x="6396288" y="3425188"/>
        <a:ext cx="1219013" cy="7445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37406-CAAF-4B31-A044-B2351865779B}">
      <dsp:nvSpPr>
        <dsp:cNvPr id="0" name=""/>
        <dsp:cNvSpPr/>
      </dsp:nvSpPr>
      <dsp:spPr>
        <a:xfrm>
          <a:off x="7883427" y="3334781"/>
          <a:ext cx="91440" cy="1841713"/>
        </a:xfrm>
        <a:custGeom>
          <a:avLst/>
          <a:gdLst/>
          <a:ahLst/>
          <a:cxnLst/>
          <a:rect l="0" t="0" r="0" b="0"/>
          <a:pathLst>
            <a:path>
              <a:moveTo>
                <a:pt x="45720" y="0"/>
              </a:moveTo>
              <a:lnTo>
                <a:pt x="45720" y="1795457"/>
              </a:lnTo>
              <a:lnTo>
                <a:pt x="71374" y="1795457"/>
              </a:lnTo>
              <a:lnTo>
                <a:pt x="71374" y="1841713"/>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1051E2-FE1B-4CF4-9B5B-9A8040D865EE}">
      <dsp:nvSpPr>
        <dsp:cNvPr id="0" name=""/>
        <dsp:cNvSpPr/>
      </dsp:nvSpPr>
      <dsp:spPr>
        <a:xfrm>
          <a:off x="4463938" y="1999675"/>
          <a:ext cx="3465208" cy="701546"/>
        </a:xfrm>
        <a:custGeom>
          <a:avLst/>
          <a:gdLst/>
          <a:ahLst/>
          <a:cxnLst/>
          <a:rect l="0" t="0" r="0" b="0"/>
          <a:pathLst>
            <a:path>
              <a:moveTo>
                <a:pt x="0" y="0"/>
              </a:moveTo>
              <a:lnTo>
                <a:pt x="0" y="655290"/>
              </a:lnTo>
              <a:lnTo>
                <a:pt x="3465208" y="655290"/>
              </a:lnTo>
              <a:lnTo>
                <a:pt x="3465208" y="701546"/>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0A03F0-7B0A-43C6-A739-669DF2FE7DBC}">
      <dsp:nvSpPr>
        <dsp:cNvPr id="0" name=""/>
        <dsp:cNvSpPr/>
      </dsp:nvSpPr>
      <dsp:spPr>
        <a:xfrm>
          <a:off x="6239612" y="3334781"/>
          <a:ext cx="91440" cy="761594"/>
        </a:xfrm>
        <a:custGeom>
          <a:avLst/>
          <a:gdLst/>
          <a:ahLst/>
          <a:cxnLst/>
          <a:rect l="0" t="0" r="0" b="0"/>
          <a:pathLst>
            <a:path>
              <a:moveTo>
                <a:pt x="72368" y="0"/>
              </a:moveTo>
              <a:lnTo>
                <a:pt x="72368" y="715339"/>
              </a:lnTo>
              <a:lnTo>
                <a:pt x="45720" y="715339"/>
              </a:lnTo>
              <a:lnTo>
                <a:pt x="45720" y="761594"/>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5A1FD5-9669-44D5-8F79-0E3BDDE70096}">
      <dsp:nvSpPr>
        <dsp:cNvPr id="0" name=""/>
        <dsp:cNvSpPr/>
      </dsp:nvSpPr>
      <dsp:spPr>
        <a:xfrm>
          <a:off x="4463938" y="1999675"/>
          <a:ext cx="1848042" cy="701546"/>
        </a:xfrm>
        <a:custGeom>
          <a:avLst/>
          <a:gdLst/>
          <a:ahLst/>
          <a:cxnLst/>
          <a:rect l="0" t="0" r="0" b="0"/>
          <a:pathLst>
            <a:path>
              <a:moveTo>
                <a:pt x="0" y="0"/>
              </a:moveTo>
              <a:lnTo>
                <a:pt x="0" y="655290"/>
              </a:lnTo>
              <a:lnTo>
                <a:pt x="1848042" y="655290"/>
              </a:lnTo>
              <a:lnTo>
                <a:pt x="1848042" y="701546"/>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DDB5FF-ED8F-403D-8504-3C5C1511AD99}">
      <dsp:nvSpPr>
        <dsp:cNvPr id="0" name=""/>
        <dsp:cNvSpPr/>
      </dsp:nvSpPr>
      <dsp:spPr>
        <a:xfrm>
          <a:off x="5003467" y="3336705"/>
          <a:ext cx="91440" cy="1911797"/>
        </a:xfrm>
        <a:custGeom>
          <a:avLst/>
          <a:gdLst/>
          <a:ahLst/>
          <a:cxnLst/>
          <a:rect l="0" t="0" r="0" b="0"/>
          <a:pathLst>
            <a:path>
              <a:moveTo>
                <a:pt x="119258" y="0"/>
              </a:moveTo>
              <a:lnTo>
                <a:pt x="119258" y="1865541"/>
              </a:lnTo>
              <a:lnTo>
                <a:pt x="45720" y="1865541"/>
              </a:lnTo>
              <a:lnTo>
                <a:pt x="45720" y="1911797"/>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ED1047-6FC6-42E0-86E8-AAAF1606C186}">
      <dsp:nvSpPr>
        <dsp:cNvPr id="0" name=""/>
        <dsp:cNvSpPr/>
      </dsp:nvSpPr>
      <dsp:spPr>
        <a:xfrm>
          <a:off x="4463938" y="1999675"/>
          <a:ext cx="658787" cy="703470"/>
        </a:xfrm>
        <a:custGeom>
          <a:avLst/>
          <a:gdLst/>
          <a:ahLst/>
          <a:cxnLst/>
          <a:rect l="0" t="0" r="0" b="0"/>
          <a:pathLst>
            <a:path>
              <a:moveTo>
                <a:pt x="0" y="0"/>
              </a:moveTo>
              <a:lnTo>
                <a:pt x="0" y="657215"/>
              </a:lnTo>
              <a:lnTo>
                <a:pt x="658787" y="657215"/>
              </a:lnTo>
              <a:lnTo>
                <a:pt x="658787" y="70347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B9C1DA-9490-4C56-BF3E-D3FE7F26A8C8}">
      <dsp:nvSpPr>
        <dsp:cNvPr id="0" name=""/>
        <dsp:cNvSpPr/>
      </dsp:nvSpPr>
      <dsp:spPr>
        <a:xfrm>
          <a:off x="3799595" y="3345393"/>
          <a:ext cx="91440" cy="678974"/>
        </a:xfrm>
        <a:custGeom>
          <a:avLst/>
          <a:gdLst/>
          <a:ahLst/>
          <a:cxnLst/>
          <a:rect l="0" t="0" r="0" b="0"/>
          <a:pathLst>
            <a:path>
              <a:moveTo>
                <a:pt x="68698" y="0"/>
              </a:moveTo>
              <a:lnTo>
                <a:pt x="68698" y="632718"/>
              </a:lnTo>
              <a:lnTo>
                <a:pt x="45720" y="632718"/>
              </a:lnTo>
              <a:lnTo>
                <a:pt x="45720" y="678974"/>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FF7A27-9E36-4177-8076-64672360CC85}">
      <dsp:nvSpPr>
        <dsp:cNvPr id="0" name=""/>
        <dsp:cNvSpPr/>
      </dsp:nvSpPr>
      <dsp:spPr>
        <a:xfrm>
          <a:off x="3868294" y="1999675"/>
          <a:ext cx="595644" cy="712158"/>
        </a:xfrm>
        <a:custGeom>
          <a:avLst/>
          <a:gdLst/>
          <a:ahLst/>
          <a:cxnLst/>
          <a:rect l="0" t="0" r="0" b="0"/>
          <a:pathLst>
            <a:path>
              <a:moveTo>
                <a:pt x="595644" y="0"/>
              </a:moveTo>
              <a:lnTo>
                <a:pt x="595644" y="665902"/>
              </a:lnTo>
              <a:lnTo>
                <a:pt x="0" y="665902"/>
              </a:lnTo>
              <a:lnTo>
                <a:pt x="0" y="712158"/>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155B4D-38B1-4D3C-BCC7-5DE516E6DD5C}">
      <dsp:nvSpPr>
        <dsp:cNvPr id="0" name=""/>
        <dsp:cNvSpPr/>
      </dsp:nvSpPr>
      <dsp:spPr>
        <a:xfrm>
          <a:off x="2141184" y="3345393"/>
          <a:ext cx="92233" cy="1615076"/>
        </a:xfrm>
        <a:custGeom>
          <a:avLst/>
          <a:gdLst/>
          <a:ahLst/>
          <a:cxnLst/>
          <a:rect l="0" t="0" r="0" b="0"/>
          <a:pathLst>
            <a:path>
              <a:moveTo>
                <a:pt x="92233" y="0"/>
              </a:moveTo>
              <a:lnTo>
                <a:pt x="92233" y="1568820"/>
              </a:lnTo>
              <a:lnTo>
                <a:pt x="0" y="1568820"/>
              </a:lnTo>
              <a:lnTo>
                <a:pt x="0" y="1615076"/>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AA4F7C-1F38-4392-B4B4-E9409DA71B33}">
      <dsp:nvSpPr>
        <dsp:cNvPr id="0" name=""/>
        <dsp:cNvSpPr/>
      </dsp:nvSpPr>
      <dsp:spPr>
        <a:xfrm>
          <a:off x="2233417" y="1999675"/>
          <a:ext cx="2230520" cy="712158"/>
        </a:xfrm>
        <a:custGeom>
          <a:avLst/>
          <a:gdLst/>
          <a:ahLst/>
          <a:cxnLst/>
          <a:rect l="0" t="0" r="0" b="0"/>
          <a:pathLst>
            <a:path>
              <a:moveTo>
                <a:pt x="2230520" y="0"/>
              </a:moveTo>
              <a:lnTo>
                <a:pt x="2230520" y="665902"/>
              </a:lnTo>
              <a:lnTo>
                <a:pt x="0" y="665902"/>
              </a:lnTo>
              <a:lnTo>
                <a:pt x="0" y="712158"/>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21DC4D-37C5-4EA9-AF7F-F974C5552A62}">
      <dsp:nvSpPr>
        <dsp:cNvPr id="0" name=""/>
        <dsp:cNvSpPr/>
      </dsp:nvSpPr>
      <dsp:spPr>
        <a:xfrm>
          <a:off x="491116" y="3334781"/>
          <a:ext cx="91440" cy="410370"/>
        </a:xfrm>
        <a:custGeom>
          <a:avLst/>
          <a:gdLst/>
          <a:ahLst/>
          <a:cxnLst/>
          <a:rect l="0" t="0" r="0" b="0"/>
          <a:pathLst>
            <a:path>
              <a:moveTo>
                <a:pt x="58272" y="0"/>
              </a:moveTo>
              <a:lnTo>
                <a:pt x="58272" y="364115"/>
              </a:lnTo>
              <a:lnTo>
                <a:pt x="45720" y="364115"/>
              </a:lnTo>
              <a:lnTo>
                <a:pt x="45720" y="410370"/>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04F1A9-91CB-4F3D-89EB-26E00D45F824}">
      <dsp:nvSpPr>
        <dsp:cNvPr id="0" name=""/>
        <dsp:cNvSpPr/>
      </dsp:nvSpPr>
      <dsp:spPr>
        <a:xfrm>
          <a:off x="549389" y="1999675"/>
          <a:ext cx="3914549" cy="701546"/>
        </a:xfrm>
        <a:custGeom>
          <a:avLst/>
          <a:gdLst/>
          <a:ahLst/>
          <a:cxnLst/>
          <a:rect l="0" t="0" r="0" b="0"/>
          <a:pathLst>
            <a:path>
              <a:moveTo>
                <a:pt x="3914549" y="0"/>
              </a:moveTo>
              <a:lnTo>
                <a:pt x="3914549" y="655290"/>
              </a:lnTo>
              <a:lnTo>
                <a:pt x="0" y="655290"/>
              </a:lnTo>
              <a:lnTo>
                <a:pt x="0" y="701546"/>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D3E64B-6DDC-4C88-A5BD-E2F3416281A6}">
      <dsp:nvSpPr>
        <dsp:cNvPr id="0" name=""/>
        <dsp:cNvSpPr/>
      </dsp:nvSpPr>
      <dsp:spPr>
        <a:xfrm>
          <a:off x="3544921" y="1481773"/>
          <a:ext cx="1838035" cy="51790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808B86-9811-4576-805A-DE414A370788}">
      <dsp:nvSpPr>
        <dsp:cNvPr id="0" name=""/>
        <dsp:cNvSpPr/>
      </dsp:nvSpPr>
      <dsp:spPr>
        <a:xfrm>
          <a:off x="3600400" y="1534479"/>
          <a:ext cx="1838035" cy="51790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Desarrollo tecnológico </a:t>
          </a:r>
          <a:endParaRPr lang="es-EC" sz="2000" kern="1200" dirty="0"/>
        </a:p>
      </dsp:txBody>
      <dsp:txXfrm>
        <a:off x="3615569" y="1549648"/>
        <a:ext cx="1807697" cy="487563"/>
      </dsp:txXfrm>
    </dsp:sp>
    <dsp:sp modelId="{76B9080A-A483-425F-B678-B1C6ED3695EE}">
      <dsp:nvSpPr>
        <dsp:cNvPr id="0" name=""/>
        <dsp:cNvSpPr/>
      </dsp:nvSpPr>
      <dsp:spPr>
        <a:xfrm>
          <a:off x="3530" y="2701221"/>
          <a:ext cx="1091717" cy="633559"/>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50638F-BB20-4E86-8737-16712EC4315E}">
      <dsp:nvSpPr>
        <dsp:cNvPr id="0" name=""/>
        <dsp:cNvSpPr/>
      </dsp:nvSpPr>
      <dsp:spPr>
        <a:xfrm>
          <a:off x="59009" y="2753926"/>
          <a:ext cx="1091717" cy="633559"/>
        </a:xfrm>
        <a:prstGeom prst="roundRect">
          <a:avLst>
            <a:gd name="adj" fmla="val 10000"/>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0" kern="1200" dirty="0" smtClean="0"/>
            <a:t>Sensor de humedad</a:t>
          </a:r>
          <a:endParaRPr lang="es-EC" sz="1600" b="0" kern="1200" dirty="0"/>
        </a:p>
      </dsp:txBody>
      <dsp:txXfrm>
        <a:off x="77565" y="2772482"/>
        <a:ext cx="1054605" cy="596447"/>
      </dsp:txXfrm>
    </dsp:sp>
    <dsp:sp modelId="{2DE240A1-2444-4D0A-B01A-7085C6725C2B}">
      <dsp:nvSpPr>
        <dsp:cNvPr id="0" name=""/>
        <dsp:cNvSpPr/>
      </dsp:nvSpPr>
      <dsp:spPr>
        <a:xfrm>
          <a:off x="178502" y="3745152"/>
          <a:ext cx="716668" cy="993122"/>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AE2289-57C3-40C3-93CC-E4DCA76A3B99}">
      <dsp:nvSpPr>
        <dsp:cNvPr id="0" name=""/>
        <dsp:cNvSpPr/>
      </dsp:nvSpPr>
      <dsp:spPr>
        <a:xfrm>
          <a:off x="233981" y="3797857"/>
          <a:ext cx="716668" cy="993122"/>
        </a:xfrm>
        <a:prstGeom prst="roundRect">
          <a:avLst>
            <a:gd name="adj" fmla="val 10000"/>
          </a:avLst>
        </a:prstGeom>
        <a:blipFill rotWithShape="0">
          <a:blip xmlns:r="http://schemas.openxmlformats.org/officeDocument/2006/relationships" r:embed="rId1"/>
          <a:stretch>
            <a:fillRect/>
          </a:stretch>
        </a:blip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s-EC" sz="2400" b="0" kern="1200" dirty="0"/>
        </a:p>
      </dsp:txBody>
      <dsp:txXfrm>
        <a:off x="254971" y="3818847"/>
        <a:ext cx="674688" cy="951142"/>
      </dsp:txXfrm>
    </dsp:sp>
    <dsp:sp modelId="{08E737B1-CB18-43B6-87B9-8C1915B94C44}">
      <dsp:nvSpPr>
        <dsp:cNvPr id="0" name=""/>
        <dsp:cNvSpPr/>
      </dsp:nvSpPr>
      <dsp:spPr>
        <a:xfrm>
          <a:off x="1469649" y="2711833"/>
          <a:ext cx="1527537" cy="633559"/>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F99DDA-E90D-47BA-8262-DFD83B98BC99}">
      <dsp:nvSpPr>
        <dsp:cNvPr id="0" name=""/>
        <dsp:cNvSpPr/>
      </dsp:nvSpPr>
      <dsp:spPr>
        <a:xfrm>
          <a:off x="1525128" y="2764538"/>
          <a:ext cx="1527537" cy="633559"/>
        </a:xfrm>
        <a:prstGeom prst="roundRect">
          <a:avLst>
            <a:gd name="adj" fmla="val 10000"/>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0" kern="1200" dirty="0" err="1" smtClean="0"/>
            <a:t>Latilladora</a:t>
          </a:r>
          <a:r>
            <a:rPr lang="es-EC" sz="1600" b="0" kern="1200" dirty="0" smtClean="0"/>
            <a:t> </a:t>
          </a:r>
          <a:endParaRPr lang="es-EC" sz="1600" b="0" kern="1200" dirty="0"/>
        </a:p>
      </dsp:txBody>
      <dsp:txXfrm>
        <a:off x="1543684" y="2783094"/>
        <a:ext cx="1490425" cy="596447"/>
      </dsp:txXfrm>
    </dsp:sp>
    <dsp:sp modelId="{CD9EE832-DF0E-4490-8EA0-81AEAB0ABC48}">
      <dsp:nvSpPr>
        <dsp:cNvPr id="0" name=""/>
        <dsp:cNvSpPr/>
      </dsp:nvSpPr>
      <dsp:spPr>
        <a:xfrm>
          <a:off x="1384683" y="4960470"/>
          <a:ext cx="1513002" cy="1053929"/>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E964EB-8180-4B62-B151-737060594612}">
      <dsp:nvSpPr>
        <dsp:cNvPr id="0" name=""/>
        <dsp:cNvSpPr/>
      </dsp:nvSpPr>
      <dsp:spPr>
        <a:xfrm>
          <a:off x="1440162" y="5013175"/>
          <a:ext cx="1513002" cy="1053929"/>
        </a:xfrm>
        <a:prstGeom prst="roundRect">
          <a:avLst>
            <a:gd name="adj" fmla="val 10000"/>
          </a:avLst>
        </a:prstGeom>
        <a:blipFill rotWithShape="0">
          <a:blip xmlns:r="http://schemas.openxmlformats.org/officeDocument/2006/relationships" r:embed="rId2"/>
          <a:stretch>
            <a:fillRect/>
          </a:stretch>
        </a:blip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s-EC" sz="2400" b="0" kern="1200" dirty="0"/>
        </a:p>
      </dsp:txBody>
      <dsp:txXfrm>
        <a:off x="1471031" y="5044044"/>
        <a:ext cx="1451264" cy="992191"/>
      </dsp:txXfrm>
    </dsp:sp>
    <dsp:sp modelId="{4597A28C-1F0C-4505-9556-9E689A0A718E}">
      <dsp:nvSpPr>
        <dsp:cNvPr id="0" name=""/>
        <dsp:cNvSpPr/>
      </dsp:nvSpPr>
      <dsp:spPr>
        <a:xfrm>
          <a:off x="3257262" y="2711833"/>
          <a:ext cx="1222063" cy="633559"/>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D85866-C1D4-408E-83BA-EF2F886BD648}">
      <dsp:nvSpPr>
        <dsp:cNvPr id="0" name=""/>
        <dsp:cNvSpPr/>
      </dsp:nvSpPr>
      <dsp:spPr>
        <a:xfrm>
          <a:off x="3312741" y="2764538"/>
          <a:ext cx="1222063" cy="633559"/>
        </a:xfrm>
        <a:prstGeom prst="roundRect">
          <a:avLst>
            <a:gd name="adj" fmla="val 10000"/>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0" kern="1200" dirty="0" err="1" smtClean="0"/>
            <a:t>Canteadora</a:t>
          </a:r>
          <a:endParaRPr lang="es-EC" sz="1600" b="0" kern="1200" dirty="0"/>
        </a:p>
      </dsp:txBody>
      <dsp:txXfrm>
        <a:off x="3331297" y="2783094"/>
        <a:ext cx="1184951" cy="596447"/>
      </dsp:txXfrm>
    </dsp:sp>
    <dsp:sp modelId="{4C1F1E3C-EDB9-440C-9973-9EFD87E1A3D6}">
      <dsp:nvSpPr>
        <dsp:cNvPr id="0" name=""/>
        <dsp:cNvSpPr/>
      </dsp:nvSpPr>
      <dsp:spPr>
        <a:xfrm>
          <a:off x="3221267" y="4024368"/>
          <a:ext cx="1248097" cy="941235"/>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B5B1B1-3C9C-49FC-BB51-0B2BE11D952C}">
      <dsp:nvSpPr>
        <dsp:cNvPr id="0" name=""/>
        <dsp:cNvSpPr/>
      </dsp:nvSpPr>
      <dsp:spPr>
        <a:xfrm>
          <a:off x="3276746" y="4077073"/>
          <a:ext cx="1248097" cy="941235"/>
        </a:xfrm>
        <a:prstGeom prst="roundRect">
          <a:avLst>
            <a:gd name="adj" fmla="val 10000"/>
          </a:avLst>
        </a:prstGeom>
        <a:blipFill rotWithShape="0">
          <a:blip xmlns:r="http://schemas.openxmlformats.org/officeDocument/2006/relationships" r:embed="rId3"/>
          <a:stretch>
            <a:fillRect/>
          </a:stretch>
        </a:blip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s-EC" sz="2400" b="0" kern="1200" dirty="0"/>
        </a:p>
      </dsp:txBody>
      <dsp:txXfrm>
        <a:off x="3304314" y="4104641"/>
        <a:ext cx="1192961" cy="886099"/>
      </dsp:txXfrm>
    </dsp:sp>
    <dsp:sp modelId="{1F92B0E4-F994-48BD-A1F1-C84424612D94}">
      <dsp:nvSpPr>
        <dsp:cNvPr id="0" name=""/>
        <dsp:cNvSpPr/>
      </dsp:nvSpPr>
      <dsp:spPr>
        <a:xfrm>
          <a:off x="4614900" y="2703146"/>
          <a:ext cx="1015652" cy="633559"/>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CD35E1-1F70-4030-9B77-3CC410A016F2}">
      <dsp:nvSpPr>
        <dsp:cNvPr id="0" name=""/>
        <dsp:cNvSpPr/>
      </dsp:nvSpPr>
      <dsp:spPr>
        <a:xfrm>
          <a:off x="4670379" y="2755851"/>
          <a:ext cx="1015652" cy="633559"/>
        </a:xfrm>
        <a:prstGeom prst="roundRect">
          <a:avLst>
            <a:gd name="adj" fmla="val 10000"/>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0" kern="1200" dirty="0" smtClean="0"/>
            <a:t>Sierra de banco </a:t>
          </a:r>
          <a:endParaRPr lang="es-EC" sz="1600" b="0" kern="1200" dirty="0"/>
        </a:p>
      </dsp:txBody>
      <dsp:txXfrm>
        <a:off x="4688935" y="2774407"/>
        <a:ext cx="978540" cy="596447"/>
      </dsp:txXfrm>
    </dsp:sp>
    <dsp:sp modelId="{618B12DB-9DB8-4530-9D64-9E48E45F661E}">
      <dsp:nvSpPr>
        <dsp:cNvPr id="0" name=""/>
        <dsp:cNvSpPr/>
      </dsp:nvSpPr>
      <dsp:spPr>
        <a:xfrm>
          <a:off x="4337007" y="5248503"/>
          <a:ext cx="1424359" cy="912455"/>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821B25-11A0-4622-8B5D-A6C8434D35E4}">
      <dsp:nvSpPr>
        <dsp:cNvPr id="0" name=""/>
        <dsp:cNvSpPr/>
      </dsp:nvSpPr>
      <dsp:spPr>
        <a:xfrm>
          <a:off x="4392487" y="5301208"/>
          <a:ext cx="1424359" cy="912455"/>
        </a:xfrm>
        <a:prstGeom prst="roundRect">
          <a:avLst>
            <a:gd name="adj" fmla="val 10000"/>
          </a:avLst>
        </a:prstGeom>
        <a:blipFill rotWithShape="0">
          <a:blip xmlns:r="http://schemas.openxmlformats.org/officeDocument/2006/relationships" r:embed="rId4"/>
          <a:stretch>
            <a:fillRect/>
          </a:stretch>
        </a:blip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s-EC" sz="2400" b="0" kern="1200" dirty="0"/>
        </a:p>
      </dsp:txBody>
      <dsp:txXfrm>
        <a:off x="4419212" y="5327933"/>
        <a:ext cx="1370909" cy="859005"/>
      </dsp:txXfrm>
    </dsp:sp>
    <dsp:sp modelId="{85A8280E-5A32-44B3-8D63-2E680D73499B}">
      <dsp:nvSpPr>
        <dsp:cNvPr id="0" name=""/>
        <dsp:cNvSpPr/>
      </dsp:nvSpPr>
      <dsp:spPr>
        <a:xfrm>
          <a:off x="5746609" y="2701221"/>
          <a:ext cx="1130743" cy="633559"/>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BD6E72-74F9-47C5-AA46-D7BEF155184C}">
      <dsp:nvSpPr>
        <dsp:cNvPr id="0" name=""/>
        <dsp:cNvSpPr/>
      </dsp:nvSpPr>
      <dsp:spPr>
        <a:xfrm>
          <a:off x="5802088" y="2753926"/>
          <a:ext cx="1130743" cy="633559"/>
        </a:xfrm>
        <a:prstGeom prst="roundRect">
          <a:avLst>
            <a:gd name="adj" fmla="val 10000"/>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0" kern="1200" dirty="0" smtClean="0"/>
            <a:t>Prensa </a:t>
          </a:r>
          <a:endParaRPr lang="es-EC" sz="1600" b="0" kern="1200" dirty="0"/>
        </a:p>
      </dsp:txBody>
      <dsp:txXfrm>
        <a:off x="5820644" y="2772482"/>
        <a:ext cx="1093631" cy="596447"/>
      </dsp:txXfrm>
    </dsp:sp>
    <dsp:sp modelId="{B2499278-959D-483F-A820-D389A9933B88}">
      <dsp:nvSpPr>
        <dsp:cNvPr id="0" name=""/>
        <dsp:cNvSpPr/>
      </dsp:nvSpPr>
      <dsp:spPr>
        <a:xfrm>
          <a:off x="5705161" y="4096376"/>
          <a:ext cx="1160343" cy="784463"/>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93175B-6CFF-4FAE-8E60-E29BAD0691A0}">
      <dsp:nvSpPr>
        <dsp:cNvPr id="0" name=""/>
        <dsp:cNvSpPr/>
      </dsp:nvSpPr>
      <dsp:spPr>
        <a:xfrm>
          <a:off x="5760640" y="4149081"/>
          <a:ext cx="1160343" cy="784463"/>
        </a:xfrm>
        <a:prstGeom prst="roundRect">
          <a:avLst>
            <a:gd name="adj" fmla="val 10000"/>
          </a:avLst>
        </a:prstGeom>
        <a:blipFill rotWithShape="0">
          <a:blip xmlns:r="http://schemas.openxmlformats.org/officeDocument/2006/relationships" r:embed="rId5"/>
          <a:stretch>
            <a:fillRect/>
          </a:stretch>
        </a:blip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s-EC" sz="2400" b="0" kern="1200" dirty="0"/>
        </a:p>
      </dsp:txBody>
      <dsp:txXfrm>
        <a:off x="5783616" y="4172057"/>
        <a:ext cx="1114391" cy="738511"/>
      </dsp:txXfrm>
    </dsp:sp>
    <dsp:sp modelId="{797944C3-0166-465F-A3D2-DED6167A7E89}">
      <dsp:nvSpPr>
        <dsp:cNvPr id="0" name=""/>
        <dsp:cNvSpPr/>
      </dsp:nvSpPr>
      <dsp:spPr>
        <a:xfrm>
          <a:off x="6988311" y="2701221"/>
          <a:ext cx="1881670" cy="633559"/>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DC3A84-4EAA-422C-9728-259A2EFD9564}">
      <dsp:nvSpPr>
        <dsp:cNvPr id="0" name=""/>
        <dsp:cNvSpPr/>
      </dsp:nvSpPr>
      <dsp:spPr>
        <a:xfrm>
          <a:off x="7043790" y="2753926"/>
          <a:ext cx="1881670" cy="633559"/>
        </a:xfrm>
        <a:prstGeom prst="roundRect">
          <a:avLst>
            <a:gd name="adj" fmla="val 10000"/>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0" kern="1200" dirty="0" smtClean="0"/>
            <a:t>Machihembradora</a:t>
          </a:r>
          <a:endParaRPr lang="es-EC" sz="1600" b="0" kern="1200" dirty="0"/>
        </a:p>
      </dsp:txBody>
      <dsp:txXfrm>
        <a:off x="7062346" y="2772482"/>
        <a:ext cx="1844558" cy="596447"/>
      </dsp:txXfrm>
    </dsp:sp>
    <dsp:sp modelId="{3D025487-1DF2-4323-A404-FAE4E0CA4570}">
      <dsp:nvSpPr>
        <dsp:cNvPr id="0" name=""/>
        <dsp:cNvSpPr/>
      </dsp:nvSpPr>
      <dsp:spPr>
        <a:xfrm>
          <a:off x="7073314" y="5176495"/>
          <a:ext cx="1762973" cy="1036757"/>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A36FA3-6084-4ED0-A205-1017C31F71C6}">
      <dsp:nvSpPr>
        <dsp:cNvPr id="0" name=""/>
        <dsp:cNvSpPr/>
      </dsp:nvSpPr>
      <dsp:spPr>
        <a:xfrm>
          <a:off x="7128793" y="5229200"/>
          <a:ext cx="1762973" cy="1036757"/>
        </a:xfrm>
        <a:prstGeom prst="roundRect">
          <a:avLst>
            <a:gd name="adj" fmla="val 10000"/>
          </a:avLst>
        </a:prstGeom>
        <a:blipFill rotWithShape="0">
          <a:blip xmlns:r="http://schemas.openxmlformats.org/officeDocument/2006/relationships" r:embed="rId6"/>
          <a:stretch>
            <a:fillRect/>
          </a:stretch>
        </a:blip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s-EC" sz="2400" b="0" kern="1200" dirty="0" smtClean="0"/>
        </a:p>
        <a:p>
          <a:pPr lvl="0" algn="ctr" defTabSz="1066800">
            <a:lnSpc>
              <a:spcPct val="90000"/>
            </a:lnSpc>
            <a:spcBef>
              <a:spcPct val="0"/>
            </a:spcBef>
            <a:spcAft>
              <a:spcPct val="35000"/>
            </a:spcAft>
          </a:pPr>
          <a:endParaRPr lang="es-EC" sz="2400" b="0" kern="1200" dirty="0"/>
        </a:p>
      </dsp:txBody>
      <dsp:txXfrm>
        <a:off x="7159159" y="5259566"/>
        <a:ext cx="1702241" cy="9760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D0B10-4C6C-44C8-AA6E-0B2524585446}">
      <dsp:nvSpPr>
        <dsp:cNvPr id="0" name=""/>
        <dsp:cNvSpPr/>
      </dsp:nvSpPr>
      <dsp:spPr>
        <a:xfrm>
          <a:off x="1030305" y="0"/>
          <a:ext cx="2195378" cy="817588"/>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dirty="0" smtClean="0"/>
            <a:t>Gestión de recursos humanos </a:t>
          </a:r>
          <a:endParaRPr lang="es-EC" sz="2000" kern="1200" dirty="0"/>
        </a:p>
      </dsp:txBody>
      <dsp:txXfrm>
        <a:off x="1054251" y="23946"/>
        <a:ext cx="2147486" cy="769696"/>
      </dsp:txXfrm>
    </dsp:sp>
    <dsp:sp modelId="{139036B7-3EFA-4EE7-BB3A-26F675506910}">
      <dsp:nvSpPr>
        <dsp:cNvPr id="0" name=""/>
        <dsp:cNvSpPr/>
      </dsp:nvSpPr>
      <dsp:spPr>
        <a:xfrm>
          <a:off x="1249843" y="817588"/>
          <a:ext cx="228803" cy="539763"/>
        </a:xfrm>
        <a:custGeom>
          <a:avLst/>
          <a:gdLst/>
          <a:ahLst/>
          <a:cxnLst/>
          <a:rect l="0" t="0" r="0" b="0"/>
          <a:pathLst>
            <a:path>
              <a:moveTo>
                <a:pt x="0" y="0"/>
              </a:moveTo>
              <a:lnTo>
                <a:pt x="0" y="539763"/>
              </a:lnTo>
              <a:lnTo>
                <a:pt x="228803" y="539763"/>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61932D-4C12-4170-A063-6285A250AFA4}">
      <dsp:nvSpPr>
        <dsp:cNvPr id="0" name=""/>
        <dsp:cNvSpPr/>
      </dsp:nvSpPr>
      <dsp:spPr>
        <a:xfrm>
          <a:off x="1478647" y="1034722"/>
          <a:ext cx="2385136" cy="645259"/>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b="0" kern="1200" dirty="0" smtClean="0"/>
            <a:t>Integridad</a:t>
          </a:r>
        </a:p>
      </dsp:txBody>
      <dsp:txXfrm>
        <a:off x="1497546" y="1053621"/>
        <a:ext cx="2347338" cy="607461"/>
      </dsp:txXfrm>
    </dsp:sp>
    <dsp:sp modelId="{E7A84B67-D904-49C7-8163-8421DF356050}">
      <dsp:nvSpPr>
        <dsp:cNvPr id="0" name=""/>
        <dsp:cNvSpPr/>
      </dsp:nvSpPr>
      <dsp:spPr>
        <a:xfrm>
          <a:off x="1249843" y="817588"/>
          <a:ext cx="228803" cy="1390073"/>
        </a:xfrm>
        <a:custGeom>
          <a:avLst/>
          <a:gdLst/>
          <a:ahLst/>
          <a:cxnLst/>
          <a:rect l="0" t="0" r="0" b="0"/>
          <a:pathLst>
            <a:path>
              <a:moveTo>
                <a:pt x="0" y="0"/>
              </a:moveTo>
              <a:lnTo>
                <a:pt x="0" y="1390073"/>
              </a:lnTo>
              <a:lnTo>
                <a:pt x="228803" y="1390073"/>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7D14FE-E8B2-4C23-9E50-40ACB44AC7F5}">
      <dsp:nvSpPr>
        <dsp:cNvPr id="0" name=""/>
        <dsp:cNvSpPr/>
      </dsp:nvSpPr>
      <dsp:spPr>
        <a:xfrm>
          <a:off x="1478647" y="1885032"/>
          <a:ext cx="2385136" cy="645259"/>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592857"/>
              <a:satOff val="2840"/>
              <a:lumOff val="26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b="0" kern="1200" dirty="0" smtClean="0"/>
            <a:t>Condiciones de trabajo óptimas</a:t>
          </a:r>
          <a:endParaRPr lang="es-EC" sz="1400" b="0" kern="1200" dirty="0"/>
        </a:p>
      </dsp:txBody>
      <dsp:txXfrm>
        <a:off x="1497546" y="1903931"/>
        <a:ext cx="2347338" cy="607461"/>
      </dsp:txXfrm>
    </dsp:sp>
    <dsp:sp modelId="{8367BABF-F0BF-4210-B2E0-6378B1D2C71C}">
      <dsp:nvSpPr>
        <dsp:cNvPr id="0" name=""/>
        <dsp:cNvSpPr/>
      </dsp:nvSpPr>
      <dsp:spPr>
        <a:xfrm>
          <a:off x="1249843" y="817588"/>
          <a:ext cx="230971" cy="2138638"/>
        </a:xfrm>
        <a:custGeom>
          <a:avLst/>
          <a:gdLst/>
          <a:ahLst/>
          <a:cxnLst/>
          <a:rect l="0" t="0" r="0" b="0"/>
          <a:pathLst>
            <a:path>
              <a:moveTo>
                <a:pt x="0" y="0"/>
              </a:moveTo>
              <a:lnTo>
                <a:pt x="0" y="2138638"/>
              </a:lnTo>
              <a:lnTo>
                <a:pt x="230971" y="2138638"/>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404D63-8EBA-444D-AD68-78D36714FCDB}">
      <dsp:nvSpPr>
        <dsp:cNvPr id="0" name=""/>
        <dsp:cNvSpPr/>
      </dsp:nvSpPr>
      <dsp:spPr>
        <a:xfrm>
          <a:off x="1480815" y="2633597"/>
          <a:ext cx="2623644" cy="645259"/>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1185714"/>
              <a:satOff val="5680"/>
              <a:lumOff val="52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b="0" kern="1200" dirty="0" smtClean="0"/>
            <a:t>Servicio profesional, especializado y personalizado </a:t>
          </a:r>
          <a:endParaRPr lang="es-EC" sz="1400" b="0" kern="1200" dirty="0"/>
        </a:p>
      </dsp:txBody>
      <dsp:txXfrm>
        <a:off x="1499714" y="2652496"/>
        <a:ext cx="2585846" cy="607461"/>
      </dsp:txXfrm>
    </dsp:sp>
    <dsp:sp modelId="{415475EA-EFF5-4F6F-8744-C781D5532FCA}">
      <dsp:nvSpPr>
        <dsp:cNvPr id="0" name=""/>
        <dsp:cNvSpPr/>
      </dsp:nvSpPr>
      <dsp:spPr>
        <a:xfrm>
          <a:off x="1249843" y="817588"/>
          <a:ext cx="230971" cy="2945212"/>
        </a:xfrm>
        <a:custGeom>
          <a:avLst/>
          <a:gdLst/>
          <a:ahLst/>
          <a:cxnLst/>
          <a:rect l="0" t="0" r="0" b="0"/>
          <a:pathLst>
            <a:path>
              <a:moveTo>
                <a:pt x="0" y="0"/>
              </a:moveTo>
              <a:lnTo>
                <a:pt x="0" y="2945212"/>
              </a:lnTo>
              <a:lnTo>
                <a:pt x="230971" y="2945212"/>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463803-90E4-4EAC-86E1-62CF1BA29B3D}">
      <dsp:nvSpPr>
        <dsp:cNvPr id="0" name=""/>
        <dsp:cNvSpPr/>
      </dsp:nvSpPr>
      <dsp:spPr>
        <a:xfrm>
          <a:off x="1480815" y="3440171"/>
          <a:ext cx="2385136" cy="645259"/>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1778571"/>
              <a:satOff val="8520"/>
              <a:lumOff val="78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b="0" kern="1200" dirty="0" smtClean="0"/>
            <a:t>Mejoramiento continuo</a:t>
          </a:r>
          <a:endParaRPr lang="es-EC" sz="1400" b="0" kern="1200" dirty="0"/>
        </a:p>
      </dsp:txBody>
      <dsp:txXfrm>
        <a:off x="1499714" y="3459070"/>
        <a:ext cx="2347338" cy="607461"/>
      </dsp:txXfrm>
    </dsp:sp>
    <dsp:sp modelId="{0724776D-9505-4677-B586-D32D94D2FC7F}">
      <dsp:nvSpPr>
        <dsp:cNvPr id="0" name=""/>
        <dsp:cNvSpPr/>
      </dsp:nvSpPr>
      <dsp:spPr>
        <a:xfrm>
          <a:off x="1249843" y="817588"/>
          <a:ext cx="230971" cy="3751786"/>
        </a:xfrm>
        <a:custGeom>
          <a:avLst/>
          <a:gdLst/>
          <a:ahLst/>
          <a:cxnLst/>
          <a:rect l="0" t="0" r="0" b="0"/>
          <a:pathLst>
            <a:path>
              <a:moveTo>
                <a:pt x="0" y="0"/>
              </a:moveTo>
              <a:lnTo>
                <a:pt x="0" y="3751786"/>
              </a:lnTo>
              <a:lnTo>
                <a:pt x="230971" y="3751786"/>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09650C-DC5B-4CFE-9126-E57424679B86}">
      <dsp:nvSpPr>
        <dsp:cNvPr id="0" name=""/>
        <dsp:cNvSpPr/>
      </dsp:nvSpPr>
      <dsp:spPr>
        <a:xfrm>
          <a:off x="1480815" y="4246745"/>
          <a:ext cx="2385136" cy="645259"/>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2371428"/>
              <a:satOff val="11360"/>
              <a:lumOff val="105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b="0" kern="1200" dirty="0" smtClean="0"/>
            <a:t>Innovación y calidad</a:t>
          </a:r>
        </a:p>
      </dsp:txBody>
      <dsp:txXfrm>
        <a:off x="1499714" y="4265644"/>
        <a:ext cx="2347338" cy="607461"/>
      </dsp:txXfrm>
    </dsp:sp>
    <dsp:sp modelId="{1ACF8DBC-985F-4B26-847E-DCC43A37C27B}">
      <dsp:nvSpPr>
        <dsp:cNvPr id="0" name=""/>
        <dsp:cNvSpPr/>
      </dsp:nvSpPr>
      <dsp:spPr>
        <a:xfrm>
          <a:off x="1249843" y="817588"/>
          <a:ext cx="230971" cy="4517713"/>
        </a:xfrm>
        <a:custGeom>
          <a:avLst/>
          <a:gdLst/>
          <a:ahLst/>
          <a:cxnLst/>
          <a:rect l="0" t="0" r="0" b="0"/>
          <a:pathLst>
            <a:path>
              <a:moveTo>
                <a:pt x="0" y="0"/>
              </a:moveTo>
              <a:lnTo>
                <a:pt x="0" y="4517713"/>
              </a:lnTo>
              <a:lnTo>
                <a:pt x="230971" y="4517713"/>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AEE916-CF2F-4F08-B6CB-637F106280E9}">
      <dsp:nvSpPr>
        <dsp:cNvPr id="0" name=""/>
        <dsp:cNvSpPr/>
      </dsp:nvSpPr>
      <dsp:spPr>
        <a:xfrm>
          <a:off x="1480815" y="5012672"/>
          <a:ext cx="2385136" cy="645259"/>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2964285"/>
              <a:satOff val="14200"/>
              <a:lumOff val="131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b="0" kern="1200" dirty="0" smtClean="0"/>
            <a:t>Responsable con el medio ambiente </a:t>
          </a:r>
        </a:p>
      </dsp:txBody>
      <dsp:txXfrm>
        <a:off x="1499714" y="5031571"/>
        <a:ext cx="2347338" cy="6074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FD712-4177-4C8D-A998-2C49CED937FE}">
      <dsp:nvSpPr>
        <dsp:cNvPr id="0" name=""/>
        <dsp:cNvSpPr/>
      </dsp:nvSpPr>
      <dsp:spPr>
        <a:xfrm rot="5400000">
          <a:off x="4789149" y="-1579365"/>
          <a:ext cx="929100" cy="4324935"/>
        </a:xfrm>
        <a:prstGeom prst="round2Same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s-EC" sz="2600" kern="1200" dirty="0" smtClean="0"/>
            <a:t>Enfoque por diferenciación	</a:t>
          </a:r>
          <a:endParaRPr lang="es-EC" sz="2600" kern="1200" dirty="0"/>
        </a:p>
      </dsp:txBody>
      <dsp:txXfrm rot="-5400000">
        <a:off x="3091232" y="163907"/>
        <a:ext cx="4279580" cy="838390"/>
      </dsp:txXfrm>
    </dsp:sp>
    <dsp:sp modelId="{9C0FCD44-30F2-4006-9C94-EB5806902AC1}">
      <dsp:nvSpPr>
        <dsp:cNvPr id="0" name=""/>
        <dsp:cNvSpPr/>
      </dsp:nvSpPr>
      <dsp:spPr>
        <a:xfrm>
          <a:off x="656" y="2414"/>
          <a:ext cx="3090574" cy="1161375"/>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C" sz="2400" kern="1200" dirty="0" smtClean="0"/>
            <a:t>Estrategia competitiva genérica </a:t>
          </a:r>
          <a:endParaRPr lang="es-EC" sz="2400" kern="1200" dirty="0"/>
        </a:p>
      </dsp:txBody>
      <dsp:txXfrm>
        <a:off x="57350" y="59108"/>
        <a:ext cx="2977186" cy="1047987"/>
      </dsp:txXfrm>
    </dsp:sp>
    <dsp:sp modelId="{EF1F2903-CD51-4F09-90EB-B19A7B132252}">
      <dsp:nvSpPr>
        <dsp:cNvPr id="0" name=""/>
        <dsp:cNvSpPr/>
      </dsp:nvSpPr>
      <dsp:spPr>
        <a:xfrm rot="5400000">
          <a:off x="4789149" y="-359921"/>
          <a:ext cx="929100" cy="4324935"/>
        </a:xfrm>
        <a:prstGeom prst="round2SameRect">
          <a:avLst/>
        </a:prstGeom>
        <a:solidFill>
          <a:schemeClr val="accent3">
            <a:tint val="40000"/>
            <a:alpha val="90000"/>
            <a:hueOff val="-552724"/>
            <a:satOff val="383"/>
            <a:lumOff val="9"/>
            <a:alphaOff val="0"/>
          </a:schemeClr>
        </a:solidFill>
        <a:ln w="19050" cap="rnd" cmpd="sng" algn="ctr">
          <a:solidFill>
            <a:schemeClr val="accent3">
              <a:tint val="40000"/>
              <a:alpha val="90000"/>
              <a:hueOff val="-552724"/>
              <a:satOff val="383"/>
              <a:lumOff val="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s-EC" sz="2600" kern="1200" dirty="0" smtClean="0"/>
            <a:t>Estrategia de penetración en el mercado </a:t>
          </a:r>
          <a:endParaRPr lang="es-EC" sz="2600" kern="1200" dirty="0"/>
        </a:p>
      </dsp:txBody>
      <dsp:txXfrm rot="-5400000">
        <a:off x="3091232" y="1383351"/>
        <a:ext cx="4279580" cy="838390"/>
      </dsp:txXfrm>
    </dsp:sp>
    <dsp:sp modelId="{BCDE28C6-B079-400D-9C0E-360ECFD25ADC}">
      <dsp:nvSpPr>
        <dsp:cNvPr id="0" name=""/>
        <dsp:cNvSpPr/>
      </dsp:nvSpPr>
      <dsp:spPr>
        <a:xfrm>
          <a:off x="656" y="1221858"/>
          <a:ext cx="3090574" cy="1161375"/>
        </a:xfrm>
        <a:prstGeom prst="roundRect">
          <a:avLst/>
        </a:prstGeom>
        <a:solidFill>
          <a:schemeClr val="accent3">
            <a:hueOff val="-477801"/>
            <a:satOff val="393"/>
            <a:lumOff val="-32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C" sz="2400" kern="1200" dirty="0" smtClean="0"/>
            <a:t>Estrategia de crecimiento</a:t>
          </a:r>
          <a:endParaRPr lang="es-EC" sz="2400" kern="1200" dirty="0"/>
        </a:p>
      </dsp:txBody>
      <dsp:txXfrm>
        <a:off x="57350" y="1278552"/>
        <a:ext cx="2977186" cy="1047987"/>
      </dsp:txXfrm>
    </dsp:sp>
    <dsp:sp modelId="{0116EBFD-19F0-46D5-8E56-151D317D3667}">
      <dsp:nvSpPr>
        <dsp:cNvPr id="0" name=""/>
        <dsp:cNvSpPr/>
      </dsp:nvSpPr>
      <dsp:spPr>
        <a:xfrm rot="5400000">
          <a:off x="4789149" y="859522"/>
          <a:ext cx="929100" cy="4324935"/>
        </a:xfrm>
        <a:prstGeom prst="round2SameRect">
          <a:avLst/>
        </a:prstGeom>
        <a:solidFill>
          <a:schemeClr val="accent3">
            <a:tint val="40000"/>
            <a:alpha val="90000"/>
            <a:hueOff val="-1105448"/>
            <a:satOff val="766"/>
            <a:lumOff val="17"/>
            <a:alphaOff val="0"/>
          </a:schemeClr>
        </a:solidFill>
        <a:ln w="19050" cap="rnd" cmpd="sng" algn="ctr">
          <a:solidFill>
            <a:schemeClr val="accent3">
              <a:tint val="40000"/>
              <a:alpha val="90000"/>
              <a:hueOff val="-1105448"/>
              <a:satOff val="766"/>
              <a:lumOff val="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s-EC" sz="2600" kern="1200" dirty="0" smtClean="0"/>
            <a:t>Uso o beneficio del producto</a:t>
          </a:r>
          <a:endParaRPr lang="es-EC" sz="2600" kern="1200" dirty="0"/>
        </a:p>
      </dsp:txBody>
      <dsp:txXfrm rot="-5400000">
        <a:off x="3091232" y="2602795"/>
        <a:ext cx="4279580" cy="838390"/>
      </dsp:txXfrm>
    </dsp:sp>
    <dsp:sp modelId="{6E884C57-E2BE-44A2-AF30-D376BC65BD33}">
      <dsp:nvSpPr>
        <dsp:cNvPr id="0" name=""/>
        <dsp:cNvSpPr/>
      </dsp:nvSpPr>
      <dsp:spPr>
        <a:xfrm>
          <a:off x="656" y="2441302"/>
          <a:ext cx="3090574" cy="1161375"/>
        </a:xfrm>
        <a:prstGeom prst="roundRect">
          <a:avLst/>
        </a:prstGeom>
        <a:solidFill>
          <a:schemeClr val="accent3">
            <a:hueOff val="-955602"/>
            <a:satOff val="787"/>
            <a:lumOff val="-65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C" sz="2400" kern="1200" dirty="0" smtClean="0"/>
            <a:t>Estrategia de posicionamiento </a:t>
          </a:r>
          <a:endParaRPr lang="es-EC" sz="2400" kern="1200" dirty="0"/>
        </a:p>
      </dsp:txBody>
      <dsp:txXfrm>
        <a:off x="57350" y="2497996"/>
        <a:ext cx="2977186" cy="1047987"/>
      </dsp:txXfrm>
    </dsp:sp>
    <dsp:sp modelId="{73E90EC9-A37B-4184-B82A-AF33DD9EE86B}">
      <dsp:nvSpPr>
        <dsp:cNvPr id="0" name=""/>
        <dsp:cNvSpPr/>
      </dsp:nvSpPr>
      <dsp:spPr>
        <a:xfrm rot="5400000">
          <a:off x="4789149" y="2078966"/>
          <a:ext cx="929100" cy="4324935"/>
        </a:xfrm>
        <a:prstGeom prst="round2SameRect">
          <a:avLst/>
        </a:prstGeom>
        <a:solidFill>
          <a:schemeClr val="accent3">
            <a:tint val="40000"/>
            <a:alpha val="90000"/>
            <a:hueOff val="-1658172"/>
            <a:satOff val="1149"/>
            <a:lumOff val="26"/>
            <a:alphaOff val="0"/>
          </a:schemeClr>
        </a:solidFill>
        <a:ln w="19050" cap="rnd" cmpd="sng" algn="ctr">
          <a:solidFill>
            <a:schemeClr val="accent3">
              <a:tint val="40000"/>
              <a:alpha val="90000"/>
              <a:hueOff val="-1658172"/>
              <a:satOff val="1149"/>
              <a:lumOff val="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s-EC" sz="2600" kern="1200" dirty="0" smtClean="0"/>
            <a:t>Exportación indirecta </a:t>
          </a:r>
          <a:endParaRPr lang="es-EC" sz="2600" kern="1200" dirty="0"/>
        </a:p>
      </dsp:txBody>
      <dsp:txXfrm rot="-5400000">
        <a:off x="3091232" y="3822239"/>
        <a:ext cx="4279580" cy="838390"/>
      </dsp:txXfrm>
    </dsp:sp>
    <dsp:sp modelId="{CD887B53-7481-4BC1-9C96-BC72BDB71CE1}">
      <dsp:nvSpPr>
        <dsp:cNvPr id="0" name=""/>
        <dsp:cNvSpPr/>
      </dsp:nvSpPr>
      <dsp:spPr>
        <a:xfrm>
          <a:off x="656" y="3660746"/>
          <a:ext cx="3090574" cy="1161375"/>
        </a:xfrm>
        <a:prstGeom prst="roundRect">
          <a:avLst/>
        </a:prstGeom>
        <a:solidFill>
          <a:schemeClr val="accent3">
            <a:hueOff val="-1433403"/>
            <a:satOff val="1180"/>
            <a:lumOff val="-9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C" sz="2400" kern="1200" dirty="0" smtClean="0"/>
            <a:t>Estrategia de Internacionalización</a:t>
          </a:r>
          <a:endParaRPr lang="es-EC" sz="2400" kern="1200" dirty="0"/>
        </a:p>
      </dsp:txBody>
      <dsp:txXfrm>
        <a:off x="57350" y="3717440"/>
        <a:ext cx="2977186" cy="10479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B52BF-ECE1-4FBD-8B79-01A0453B19D0}">
      <dsp:nvSpPr>
        <dsp:cNvPr id="0" name=""/>
        <dsp:cNvSpPr/>
      </dsp:nvSpPr>
      <dsp:spPr>
        <a:xfrm>
          <a:off x="709019" y="204933"/>
          <a:ext cx="1227016" cy="1227203"/>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2A09D6-36B0-45A2-8C27-385BE4D06F9E}">
      <dsp:nvSpPr>
        <dsp:cNvPr id="0" name=""/>
        <dsp:cNvSpPr/>
      </dsp:nvSpPr>
      <dsp:spPr>
        <a:xfrm>
          <a:off x="980230" y="647990"/>
          <a:ext cx="681829" cy="340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RUC</a:t>
          </a:r>
          <a:endParaRPr lang="es-EC" sz="1400" kern="1200" dirty="0"/>
        </a:p>
      </dsp:txBody>
      <dsp:txXfrm>
        <a:off x="980230" y="647990"/>
        <a:ext cx="681829" cy="340833"/>
      </dsp:txXfrm>
    </dsp:sp>
    <dsp:sp modelId="{0A83CC48-A551-4EFF-9704-B9176195BE3A}">
      <dsp:nvSpPr>
        <dsp:cNvPr id="0" name=""/>
        <dsp:cNvSpPr/>
      </dsp:nvSpPr>
      <dsp:spPr>
        <a:xfrm>
          <a:off x="368220" y="910052"/>
          <a:ext cx="1227016" cy="1227203"/>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EA17AA-7A7E-4BF0-87C0-E69DF2195B13}">
      <dsp:nvSpPr>
        <dsp:cNvPr id="0" name=""/>
        <dsp:cNvSpPr/>
      </dsp:nvSpPr>
      <dsp:spPr>
        <a:xfrm>
          <a:off x="640813" y="1357188"/>
          <a:ext cx="681829" cy="340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err="1" smtClean="0"/>
            <a:t>Token</a:t>
          </a:r>
          <a:endParaRPr lang="es-EC" sz="1400" kern="1200" dirty="0"/>
        </a:p>
      </dsp:txBody>
      <dsp:txXfrm>
        <a:off x="640813" y="1357188"/>
        <a:ext cx="681829" cy="340833"/>
      </dsp:txXfrm>
    </dsp:sp>
    <dsp:sp modelId="{E8E1A51F-CA5B-49BC-A4C4-EC661CBC13AC}">
      <dsp:nvSpPr>
        <dsp:cNvPr id="0" name=""/>
        <dsp:cNvSpPr/>
      </dsp:nvSpPr>
      <dsp:spPr>
        <a:xfrm>
          <a:off x="796350" y="1699551"/>
          <a:ext cx="1054197" cy="1054619"/>
        </a:xfrm>
        <a:prstGeom prst="blockArc">
          <a:avLst>
            <a:gd name="adj1" fmla="val 13500000"/>
            <a:gd name="adj2" fmla="val 10800000"/>
            <a:gd name="adj3" fmla="val 1274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C59C53-4237-402F-826B-C65E99AAF7CB}">
      <dsp:nvSpPr>
        <dsp:cNvPr id="0" name=""/>
        <dsp:cNvSpPr/>
      </dsp:nvSpPr>
      <dsp:spPr>
        <a:xfrm>
          <a:off x="981843" y="2067406"/>
          <a:ext cx="681829" cy="340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Registro en el sistema </a:t>
          </a:r>
          <a:endParaRPr lang="es-EC" sz="1400" kern="1200" dirty="0"/>
        </a:p>
      </dsp:txBody>
      <dsp:txXfrm>
        <a:off x="981843" y="2067406"/>
        <a:ext cx="681829" cy="34083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8.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image" Target="../media/image4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43FEC5-05E6-4134-B499-DB3333762965}" type="datetimeFigureOut">
              <a:rPr lang="es-EC" smtClean="0"/>
              <a:pPr/>
              <a:t>13/10/2015</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6C515B-D151-44E0-85DD-A0FEB2BBEC22}" type="slidenum">
              <a:rPr lang="es-EC" smtClean="0"/>
              <a:pPr/>
              <a:t>‹Nº›</a:t>
            </a:fld>
            <a:endParaRPr lang="es-EC" dirty="0"/>
          </a:p>
        </p:txBody>
      </p:sp>
    </p:spTree>
    <p:extLst>
      <p:ext uri="{BB962C8B-B14F-4D97-AF65-F5344CB8AC3E}">
        <p14:creationId xmlns:p14="http://schemas.microsoft.com/office/powerpoint/2010/main" val="4201829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26C515B-D151-44E0-85DD-A0FEB2BBEC22}" type="slidenum">
              <a:rPr lang="es-EC" smtClean="0"/>
              <a:pPr/>
              <a:t>1</a:t>
            </a:fld>
            <a:endParaRPr lang="es-EC" dirty="0"/>
          </a:p>
        </p:txBody>
      </p:sp>
    </p:spTree>
    <p:extLst>
      <p:ext uri="{BB962C8B-B14F-4D97-AF65-F5344CB8AC3E}">
        <p14:creationId xmlns:p14="http://schemas.microsoft.com/office/powerpoint/2010/main" val="953138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26C515B-D151-44E0-85DD-A0FEB2BBEC22}" type="slidenum">
              <a:rPr lang="es-EC" smtClean="0"/>
              <a:pPr/>
              <a:t>5</a:t>
            </a:fld>
            <a:endParaRPr lang="es-EC" dirty="0"/>
          </a:p>
        </p:txBody>
      </p:sp>
    </p:spTree>
    <p:extLst>
      <p:ext uri="{BB962C8B-B14F-4D97-AF65-F5344CB8AC3E}">
        <p14:creationId xmlns:p14="http://schemas.microsoft.com/office/powerpoint/2010/main" val="75609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C0E4F05-9A03-4941-B627-02D5A609D5A1}" type="datetimeFigureOut">
              <a:rPr lang="es-EC" smtClean="0"/>
              <a:pPr/>
              <a:t>13/10/2015</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4619365C-FE7C-4F2C-9387-29964A431D97}" type="slidenum">
              <a:rPr lang="es-EC" smtClean="0"/>
              <a:pPr/>
              <a:t>‹Nº›</a:t>
            </a:fld>
            <a:endParaRPr lang="es-EC" dirty="0"/>
          </a:p>
        </p:txBody>
      </p:sp>
    </p:spTree>
    <p:extLst>
      <p:ext uri="{BB962C8B-B14F-4D97-AF65-F5344CB8AC3E}">
        <p14:creationId xmlns:p14="http://schemas.microsoft.com/office/powerpoint/2010/main" val="439405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C0E4F05-9A03-4941-B627-02D5A609D5A1}" type="datetimeFigureOut">
              <a:rPr lang="es-EC" smtClean="0"/>
              <a:pPr/>
              <a:t>13/10/2015</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4619365C-FE7C-4F2C-9387-29964A431D97}" type="slidenum">
              <a:rPr lang="es-EC" smtClean="0"/>
              <a:pPr/>
              <a:t>‹Nº›</a:t>
            </a:fld>
            <a:endParaRPr lang="es-EC" dirty="0"/>
          </a:p>
        </p:txBody>
      </p:sp>
    </p:spTree>
    <p:extLst>
      <p:ext uri="{BB962C8B-B14F-4D97-AF65-F5344CB8AC3E}">
        <p14:creationId xmlns:p14="http://schemas.microsoft.com/office/powerpoint/2010/main" val="702508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C0E4F05-9A03-4941-B627-02D5A609D5A1}" type="datetimeFigureOut">
              <a:rPr lang="es-EC" smtClean="0"/>
              <a:pPr/>
              <a:t>13/10/2015</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4619365C-FE7C-4F2C-9387-29964A431D97}" type="slidenum">
              <a:rPr lang="es-EC" smtClean="0"/>
              <a:pPr/>
              <a:t>‹Nº›</a:t>
            </a:fld>
            <a:endParaRPr lang="es-EC"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65507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C0E4F05-9A03-4941-B627-02D5A609D5A1}" type="datetimeFigureOut">
              <a:rPr lang="es-EC" smtClean="0"/>
              <a:pPr/>
              <a:t>13/10/2015</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4619365C-FE7C-4F2C-9387-29964A431D97}" type="slidenum">
              <a:rPr lang="es-EC" smtClean="0"/>
              <a:pPr/>
              <a:t>‹Nº›</a:t>
            </a:fld>
            <a:endParaRPr lang="es-EC" dirty="0"/>
          </a:p>
        </p:txBody>
      </p:sp>
    </p:spTree>
    <p:extLst>
      <p:ext uri="{BB962C8B-B14F-4D97-AF65-F5344CB8AC3E}">
        <p14:creationId xmlns:p14="http://schemas.microsoft.com/office/powerpoint/2010/main" val="998939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C0E4F05-9A03-4941-B627-02D5A609D5A1}" type="datetimeFigureOut">
              <a:rPr lang="es-EC" smtClean="0"/>
              <a:pPr/>
              <a:t>13/10/2015</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4619365C-FE7C-4F2C-9387-29964A431D97}" type="slidenum">
              <a:rPr lang="es-EC" smtClean="0"/>
              <a:pPr/>
              <a:t>‹Nº›</a:t>
            </a:fld>
            <a:endParaRPr lang="es-EC"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65800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C0E4F05-9A03-4941-B627-02D5A609D5A1}" type="datetimeFigureOut">
              <a:rPr lang="es-EC" smtClean="0"/>
              <a:pPr/>
              <a:t>13/10/2015</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4619365C-FE7C-4F2C-9387-29964A431D97}" type="slidenum">
              <a:rPr lang="es-EC" smtClean="0"/>
              <a:pPr/>
              <a:t>‹Nº›</a:t>
            </a:fld>
            <a:endParaRPr lang="es-EC" dirty="0"/>
          </a:p>
        </p:txBody>
      </p:sp>
    </p:spTree>
    <p:extLst>
      <p:ext uri="{BB962C8B-B14F-4D97-AF65-F5344CB8AC3E}">
        <p14:creationId xmlns:p14="http://schemas.microsoft.com/office/powerpoint/2010/main" val="3560110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C0E4F05-9A03-4941-B627-02D5A609D5A1}" type="datetimeFigureOut">
              <a:rPr lang="es-EC" smtClean="0"/>
              <a:pPr/>
              <a:t>13/10/2015</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4619365C-FE7C-4F2C-9387-29964A431D97}" type="slidenum">
              <a:rPr lang="es-EC" smtClean="0"/>
              <a:pPr/>
              <a:t>‹Nº›</a:t>
            </a:fld>
            <a:endParaRPr lang="es-EC" dirty="0"/>
          </a:p>
        </p:txBody>
      </p:sp>
    </p:spTree>
    <p:extLst>
      <p:ext uri="{BB962C8B-B14F-4D97-AF65-F5344CB8AC3E}">
        <p14:creationId xmlns:p14="http://schemas.microsoft.com/office/powerpoint/2010/main" val="3677534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C0E4F05-9A03-4941-B627-02D5A609D5A1}" type="datetimeFigureOut">
              <a:rPr lang="es-EC" smtClean="0"/>
              <a:pPr/>
              <a:t>13/10/2015</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4619365C-FE7C-4F2C-9387-29964A431D97}" type="slidenum">
              <a:rPr lang="es-EC" smtClean="0"/>
              <a:pPr/>
              <a:t>‹Nº›</a:t>
            </a:fld>
            <a:endParaRPr lang="es-EC" dirty="0"/>
          </a:p>
        </p:txBody>
      </p:sp>
    </p:spTree>
    <p:extLst>
      <p:ext uri="{BB962C8B-B14F-4D97-AF65-F5344CB8AC3E}">
        <p14:creationId xmlns:p14="http://schemas.microsoft.com/office/powerpoint/2010/main" val="1029997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C0E4F05-9A03-4941-B627-02D5A609D5A1}" type="datetimeFigureOut">
              <a:rPr lang="es-EC" smtClean="0"/>
              <a:pPr/>
              <a:t>13/10/2015</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4619365C-FE7C-4F2C-9387-29964A431D97}" type="slidenum">
              <a:rPr lang="es-EC" smtClean="0"/>
              <a:pPr/>
              <a:t>‹Nº›</a:t>
            </a:fld>
            <a:endParaRPr lang="es-EC" dirty="0"/>
          </a:p>
        </p:txBody>
      </p:sp>
    </p:spTree>
    <p:extLst>
      <p:ext uri="{BB962C8B-B14F-4D97-AF65-F5344CB8AC3E}">
        <p14:creationId xmlns:p14="http://schemas.microsoft.com/office/powerpoint/2010/main" val="3496649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C0E4F05-9A03-4941-B627-02D5A609D5A1}" type="datetimeFigureOut">
              <a:rPr lang="es-EC" smtClean="0"/>
              <a:pPr/>
              <a:t>13/10/2015</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4619365C-FE7C-4F2C-9387-29964A431D97}" type="slidenum">
              <a:rPr lang="es-EC" smtClean="0"/>
              <a:pPr/>
              <a:t>‹Nº›</a:t>
            </a:fld>
            <a:endParaRPr lang="es-EC" dirty="0"/>
          </a:p>
        </p:txBody>
      </p:sp>
    </p:spTree>
    <p:extLst>
      <p:ext uri="{BB962C8B-B14F-4D97-AF65-F5344CB8AC3E}">
        <p14:creationId xmlns:p14="http://schemas.microsoft.com/office/powerpoint/2010/main" val="1202552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C0E4F05-9A03-4941-B627-02D5A609D5A1}" type="datetimeFigureOut">
              <a:rPr lang="es-EC" smtClean="0"/>
              <a:pPr/>
              <a:t>13/10/2015</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4619365C-FE7C-4F2C-9387-29964A431D97}" type="slidenum">
              <a:rPr lang="es-EC" smtClean="0"/>
              <a:pPr/>
              <a:t>‹Nº›</a:t>
            </a:fld>
            <a:endParaRPr lang="es-EC" dirty="0"/>
          </a:p>
        </p:txBody>
      </p:sp>
    </p:spTree>
    <p:extLst>
      <p:ext uri="{BB962C8B-B14F-4D97-AF65-F5344CB8AC3E}">
        <p14:creationId xmlns:p14="http://schemas.microsoft.com/office/powerpoint/2010/main" val="1176593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C0E4F05-9A03-4941-B627-02D5A609D5A1}" type="datetimeFigureOut">
              <a:rPr lang="es-EC" smtClean="0"/>
              <a:pPr/>
              <a:t>13/10/2015</a:t>
            </a:fld>
            <a:endParaRPr lang="es-EC" dirty="0"/>
          </a:p>
        </p:txBody>
      </p:sp>
      <p:sp>
        <p:nvSpPr>
          <p:cNvPr id="8" name="Footer Placeholder 7"/>
          <p:cNvSpPr>
            <a:spLocks noGrp="1"/>
          </p:cNvSpPr>
          <p:nvPr>
            <p:ph type="ftr" sz="quarter" idx="11"/>
          </p:nvPr>
        </p:nvSpPr>
        <p:spPr/>
        <p:txBody>
          <a:bodyPr/>
          <a:lstStyle/>
          <a:p>
            <a:endParaRPr lang="es-EC" dirty="0"/>
          </a:p>
        </p:txBody>
      </p:sp>
      <p:sp>
        <p:nvSpPr>
          <p:cNvPr id="9" name="Slide Number Placeholder 8"/>
          <p:cNvSpPr>
            <a:spLocks noGrp="1"/>
          </p:cNvSpPr>
          <p:nvPr>
            <p:ph type="sldNum" sz="quarter" idx="12"/>
          </p:nvPr>
        </p:nvSpPr>
        <p:spPr/>
        <p:txBody>
          <a:bodyPr/>
          <a:lstStyle/>
          <a:p>
            <a:fld id="{4619365C-FE7C-4F2C-9387-29964A431D97}" type="slidenum">
              <a:rPr lang="es-EC" smtClean="0"/>
              <a:pPr/>
              <a:t>‹Nº›</a:t>
            </a:fld>
            <a:endParaRPr lang="es-EC" dirty="0"/>
          </a:p>
        </p:txBody>
      </p:sp>
    </p:spTree>
    <p:extLst>
      <p:ext uri="{BB962C8B-B14F-4D97-AF65-F5344CB8AC3E}">
        <p14:creationId xmlns:p14="http://schemas.microsoft.com/office/powerpoint/2010/main" val="4254449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C0E4F05-9A03-4941-B627-02D5A609D5A1}" type="datetimeFigureOut">
              <a:rPr lang="es-EC" smtClean="0"/>
              <a:pPr/>
              <a:t>13/10/2015</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4619365C-FE7C-4F2C-9387-29964A431D97}" type="slidenum">
              <a:rPr lang="es-EC" smtClean="0"/>
              <a:pPr/>
              <a:t>‹Nº›</a:t>
            </a:fld>
            <a:endParaRPr lang="es-EC" dirty="0"/>
          </a:p>
        </p:txBody>
      </p:sp>
    </p:spTree>
    <p:extLst>
      <p:ext uri="{BB962C8B-B14F-4D97-AF65-F5344CB8AC3E}">
        <p14:creationId xmlns:p14="http://schemas.microsoft.com/office/powerpoint/2010/main" val="1546659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0E4F05-9A03-4941-B627-02D5A609D5A1}" type="datetimeFigureOut">
              <a:rPr lang="es-EC" smtClean="0"/>
              <a:pPr/>
              <a:t>13/10/2015</a:t>
            </a:fld>
            <a:endParaRPr lang="es-EC" dirty="0"/>
          </a:p>
        </p:txBody>
      </p:sp>
      <p:sp>
        <p:nvSpPr>
          <p:cNvPr id="3" name="Footer Placeholder 2"/>
          <p:cNvSpPr>
            <a:spLocks noGrp="1"/>
          </p:cNvSpPr>
          <p:nvPr>
            <p:ph type="ftr" sz="quarter" idx="11"/>
          </p:nvPr>
        </p:nvSpPr>
        <p:spPr/>
        <p:txBody>
          <a:bodyPr/>
          <a:lstStyle/>
          <a:p>
            <a:endParaRPr lang="es-EC" dirty="0"/>
          </a:p>
        </p:txBody>
      </p:sp>
      <p:sp>
        <p:nvSpPr>
          <p:cNvPr id="4" name="Slide Number Placeholder 3"/>
          <p:cNvSpPr>
            <a:spLocks noGrp="1"/>
          </p:cNvSpPr>
          <p:nvPr>
            <p:ph type="sldNum" sz="quarter" idx="12"/>
          </p:nvPr>
        </p:nvSpPr>
        <p:spPr/>
        <p:txBody>
          <a:bodyPr/>
          <a:lstStyle/>
          <a:p>
            <a:fld id="{4619365C-FE7C-4F2C-9387-29964A431D97}" type="slidenum">
              <a:rPr lang="es-EC" smtClean="0"/>
              <a:pPr/>
              <a:t>‹Nº›</a:t>
            </a:fld>
            <a:endParaRPr lang="es-EC" dirty="0"/>
          </a:p>
        </p:txBody>
      </p:sp>
    </p:spTree>
    <p:extLst>
      <p:ext uri="{BB962C8B-B14F-4D97-AF65-F5344CB8AC3E}">
        <p14:creationId xmlns:p14="http://schemas.microsoft.com/office/powerpoint/2010/main" val="2882036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C0E4F05-9A03-4941-B627-02D5A609D5A1}" type="datetimeFigureOut">
              <a:rPr lang="es-EC" smtClean="0"/>
              <a:pPr/>
              <a:t>13/10/2015</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4619365C-FE7C-4F2C-9387-29964A431D97}" type="slidenum">
              <a:rPr lang="es-EC" smtClean="0"/>
              <a:pPr/>
              <a:t>‹Nº›</a:t>
            </a:fld>
            <a:endParaRPr lang="es-EC" dirty="0"/>
          </a:p>
        </p:txBody>
      </p:sp>
    </p:spTree>
    <p:extLst>
      <p:ext uri="{BB962C8B-B14F-4D97-AF65-F5344CB8AC3E}">
        <p14:creationId xmlns:p14="http://schemas.microsoft.com/office/powerpoint/2010/main" val="919320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C0E4F05-9A03-4941-B627-02D5A609D5A1}" type="datetimeFigureOut">
              <a:rPr lang="es-EC" smtClean="0"/>
              <a:pPr/>
              <a:t>13/10/2015</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4619365C-FE7C-4F2C-9387-29964A431D97}" type="slidenum">
              <a:rPr lang="es-EC" smtClean="0"/>
              <a:pPr/>
              <a:t>‹Nº›</a:t>
            </a:fld>
            <a:endParaRPr lang="es-EC" dirty="0"/>
          </a:p>
        </p:txBody>
      </p:sp>
    </p:spTree>
    <p:extLst>
      <p:ext uri="{BB962C8B-B14F-4D97-AF65-F5344CB8AC3E}">
        <p14:creationId xmlns:p14="http://schemas.microsoft.com/office/powerpoint/2010/main" val="907992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C0E4F05-9A03-4941-B627-02D5A609D5A1}" type="datetimeFigureOut">
              <a:rPr lang="es-EC" smtClean="0"/>
              <a:pPr/>
              <a:t>13/10/2015</a:t>
            </a:fld>
            <a:endParaRPr lang="es-EC"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4619365C-FE7C-4F2C-9387-29964A431D97}" type="slidenum">
              <a:rPr lang="es-EC" smtClean="0"/>
              <a:pPr/>
              <a:t>‹Nº›</a:t>
            </a:fld>
            <a:endParaRPr lang="es-EC" dirty="0"/>
          </a:p>
        </p:txBody>
      </p:sp>
    </p:spTree>
    <p:extLst>
      <p:ext uri="{BB962C8B-B14F-4D97-AF65-F5344CB8AC3E}">
        <p14:creationId xmlns:p14="http://schemas.microsoft.com/office/powerpoint/2010/main" val="49095790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6.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6.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hyperlink" Target="../DOCUMENTOS%20INDUBAMBU/INDUBAMBU/Estado%20de%20Resultado%20DIC%202014.xls" TargetMode="External"/><Relationship Id="rId5" Type="http://schemas.openxmlformats.org/officeDocument/2006/relationships/image" Target="../media/image6.png"/><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3.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package" Target="../embeddings/Microsoft_Word_Document3.docx"/><Relationship Id="rId5" Type="http://schemas.openxmlformats.org/officeDocument/2006/relationships/image" Target="../media/image24.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5.emf"/><Relationship Id="rId4" Type="http://schemas.openxmlformats.org/officeDocument/2006/relationships/package" Target="../embeddings/Microsoft_Word_Document4.docx"/></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6.emf"/><Relationship Id="rId4" Type="http://schemas.openxmlformats.org/officeDocument/2006/relationships/package" Target="../embeddings/Microsoft_Word_Document5.docx"/></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6.png"/><Relationship Id="rId4" Type="http://schemas.openxmlformats.org/officeDocument/2006/relationships/image" Target="../media/image27.emf"/></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8.emf"/><Relationship Id="rId4" Type="http://schemas.openxmlformats.org/officeDocument/2006/relationships/package" Target="../embeddings/Microsoft_Word_Document7.docx"/></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9.emf"/><Relationship Id="rId4" Type="http://schemas.openxmlformats.org/officeDocument/2006/relationships/package" Target="../embeddings/Microsoft_Word_Document8.docx"/></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2.emf"/><Relationship Id="rId5" Type="http://schemas.openxmlformats.org/officeDocument/2006/relationships/package" Target="../embeddings/Microsoft_Word_Document9.docx"/><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6.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image" Target="../media/image37.png"/><Relationship Id="rId4" Type="http://schemas.openxmlformats.org/officeDocument/2006/relationships/diagramLayout" Target="../diagrams/layout9.xml"/><Relationship Id="rId9" Type="http://schemas.openxmlformats.org/officeDocument/2006/relationships/image" Target="../media/image36.png"/></Relationships>
</file>

<file path=ppt/slides/_rels/slide27.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image" Target="../media/image6.png"/><Relationship Id="rId7" Type="http://schemas.openxmlformats.org/officeDocument/2006/relationships/package" Target="../embeddings/Microsoft_Word_Document11.docx"/><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8.emf"/><Relationship Id="rId11" Type="http://schemas.openxmlformats.org/officeDocument/2006/relationships/image" Target="../media/image42.jpeg"/><Relationship Id="rId5" Type="http://schemas.openxmlformats.org/officeDocument/2006/relationships/package" Target="../embeddings/Microsoft_Word_Document10.docx"/><Relationship Id="rId10" Type="http://schemas.openxmlformats.org/officeDocument/2006/relationships/image" Target="../media/image40.emf"/><Relationship Id="rId4" Type="http://schemas.openxmlformats.org/officeDocument/2006/relationships/image" Target="../media/image41.png"/><Relationship Id="rId9" Type="http://schemas.openxmlformats.org/officeDocument/2006/relationships/package" Target="../embeddings/Microsoft_Word_Document12.docx"/></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6.jpg"/><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image" Target="../media/image7.emf"/></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Word_Document13.docx"/><Relationship Id="rId7" Type="http://schemas.openxmlformats.org/officeDocument/2006/relationships/image" Target="../media/image49.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package" Target="../embeddings/Microsoft_Word_Document14.docx"/><Relationship Id="rId5" Type="http://schemas.openxmlformats.org/officeDocument/2006/relationships/image" Target="../media/image6.png"/><Relationship Id="rId4" Type="http://schemas.openxmlformats.org/officeDocument/2006/relationships/image" Target="../media/image48.emf"/></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50.emf"/><Relationship Id="rId4" Type="http://schemas.openxmlformats.org/officeDocument/2006/relationships/package" Target="../embeddings/Microsoft_Word_Document15.docx"/></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Word_Document16.docx"/><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6.png"/><Relationship Id="rId4" Type="http://schemas.openxmlformats.org/officeDocument/2006/relationships/image" Target="../media/image51.emf"/></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0" y="-92"/>
            <a:ext cx="9169889" cy="6858092"/>
          </a:xfrm>
          <a:prstGeom prst="rect">
            <a:avLst/>
          </a:prstGeom>
        </p:spPr>
      </p:pic>
      <p:sp>
        <p:nvSpPr>
          <p:cNvPr id="2" name="1 Título"/>
          <p:cNvSpPr>
            <a:spLocks noGrp="1"/>
          </p:cNvSpPr>
          <p:nvPr>
            <p:ph type="ctrTitle"/>
          </p:nvPr>
        </p:nvSpPr>
        <p:spPr>
          <a:xfrm>
            <a:off x="1259632" y="2276872"/>
            <a:ext cx="6858000" cy="990600"/>
          </a:xfrm>
        </p:spPr>
        <p:txBody>
          <a:bodyPr>
            <a:noAutofit/>
          </a:bodyPr>
          <a:lstStyle/>
          <a:p>
            <a:pPr algn="ctr"/>
            <a:r>
              <a:rPr lang="es-EC" sz="1600" dirty="0" smtClean="0"/>
              <a:t/>
            </a:r>
            <a:br>
              <a:rPr lang="es-EC" sz="1600" dirty="0" smtClean="0"/>
            </a:br>
            <a:endParaRPr lang="es-EC" sz="1600" dirty="0"/>
          </a:p>
        </p:txBody>
      </p:sp>
      <p:sp>
        <p:nvSpPr>
          <p:cNvPr id="5" name="4 Rectángulo"/>
          <p:cNvSpPr/>
          <p:nvPr/>
        </p:nvSpPr>
        <p:spPr>
          <a:xfrm>
            <a:off x="755576" y="1916832"/>
            <a:ext cx="7560840" cy="4662815"/>
          </a:xfrm>
          <a:prstGeom prst="rect">
            <a:avLst/>
          </a:prstGeom>
        </p:spPr>
        <p:txBody>
          <a:bodyPr wrap="square">
            <a:spAutoFit/>
          </a:bodyPr>
          <a:lstStyle/>
          <a:p>
            <a:pPr algn="ctr"/>
            <a:r>
              <a:rPr lang="es-EC" sz="2400" b="1" dirty="0" smtClean="0">
                <a:ln>
                  <a:solidFill>
                    <a:schemeClr val="bg2">
                      <a:lumMod val="50000"/>
                    </a:schemeClr>
                  </a:solidFill>
                </a:ln>
                <a:solidFill>
                  <a:schemeClr val="accent1">
                    <a:lumMod val="60000"/>
                    <a:lumOff val="40000"/>
                  </a:schemeClr>
                </a:solidFill>
                <a:effectLst>
                  <a:glow rad="101600">
                    <a:schemeClr val="accent6">
                      <a:satMod val="175000"/>
                      <a:alpha val="40000"/>
                    </a:schemeClr>
                  </a:glow>
                  <a:innerShdw blurRad="114300">
                    <a:prstClr val="black"/>
                  </a:innerShdw>
                </a:effectLst>
              </a:rPr>
              <a:t>PLAN </a:t>
            </a:r>
            <a:r>
              <a:rPr lang="es-EC" sz="2400" b="1" dirty="0">
                <a:ln>
                  <a:solidFill>
                    <a:schemeClr val="bg2">
                      <a:lumMod val="50000"/>
                    </a:schemeClr>
                  </a:solidFill>
                </a:ln>
                <a:solidFill>
                  <a:schemeClr val="accent1">
                    <a:lumMod val="60000"/>
                    <a:lumOff val="40000"/>
                  </a:schemeClr>
                </a:solidFill>
                <a:effectLst>
                  <a:glow rad="101600">
                    <a:schemeClr val="accent6">
                      <a:satMod val="175000"/>
                      <a:alpha val="40000"/>
                    </a:schemeClr>
                  </a:glow>
                  <a:innerShdw blurRad="114300">
                    <a:prstClr val="black"/>
                  </a:innerShdw>
                </a:effectLst>
              </a:rPr>
              <a:t>ESTRATÉGICO DE INTERNACIONALIZACIÓN PARA LA EXPORTACIÓN DE TABLILLAS DE BAMBÚ PARA PISOS DE LA EMPRESA INDUBAMBU S.A</a:t>
            </a:r>
            <a:r>
              <a:rPr lang="es-EC" sz="2400" b="1" dirty="0">
                <a:ln>
                  <a:solidFill>
                    <a:schemeClr val="bg2">
                      <a:lumMod val="75000"/>
                    </a:schemeClr>
                  </a:solidFill>
                </a:ln>
                <a:solidFill>
                  <a:schemeClr val="accent1">
                    <a:lumMod val="60000"/>
                    <a:lumOff val="40000"/>
                  </a:schemeClr>
                </a:solidFill>
                <a:effectLst>
                  <a:innerShdw blurRad="114300">
                    <a:prstClr val="black"/>
                  </a:innerShdw>
                </a:effectLst>
              </a:rPr>
              <a:t>.</a:t>
            </a:r>
            <a:r>
              <a:rPr lang="es-EC" sz="2400" b="1" dirty="0">
                <a:ln>
                  <a:solidFill>
                    <a:schemeClr val="bg2">
                      <a:lumMod val="75000"/>
                    </a:schemeClr>
                  </a:solidFill>
                </a:ln>
                <a:solidFill>
                  <a:schemeClr val="accent1">
                    <a:lumMod val="60000"/>
                    <a:lumOff val="40000"/>
                  </a:schemeClr>
                </a:solidFill>
                <a:effectLst>
                  <a:innerShdw blurRad="114300">
                    <a:prstClr val="black"/>
                  </a:innerShdw>
                </a:effectLst>
                <a:latin typeface="Arial" pitchFamily="34" charset="0"/>
                <a:cs typeface="Arial" pitchFamily="34" charset="0"/>
              </a:rPr>
              <a:t/>
            </a:r>
            <a:br>
              <a:rPr lang="es-EC" sz="2400" b="1" dirty="0">
                <a:ln>
                  <a:solidFill>
                    <a:schemeClr val="bg2">
                      <a:lumMod val="75000"/>
                    </a:schemeClr>
                  </a:solidFill>
                </a:ln>
                <a:solidFill>
                  <a:schemeClr val="accent1">
                    <a:lumMod val="60000"/>
                    <a:lumOff val="40000"/>
                  </a:schemeClr>
                </a:solidFill>
                <a:effectLst>
                  <a:innerShdw blurRad="114300">
                    <a:prstClr val="black"/>
                  </a:innerShdw>
                </a:effectLst>
                <a:latin typeface="Arial" pitchFamily="34" charset="0"/>
                <a:cs typeface="Arial" pitchFamily="34" charset="0"/>
              </a:rPr>
            </a:br>
            <a:r>
              <a:rPr lang="es-ES_tradnl" sz="1600" b="1" dirty="0">
                <a:solidFill>
                  <a:prstClr val="black"/>
                </a:solidFill>
                <a:ea typeface="+mj-ea"/>
                <a:cs typeface="+mj-cs"/>
              </a:rPr>
              <a:t> </a:t>
            </a:r>
            <a:endParaRPr lang="es-ES_tradnl" sz="1600" b="1" dirty="0" smtClean="0">
              <a:solidFill>
                <a:prstClr val="black"/>
              </a:solidFill>
              <a:ea typeface="+mj-ea"/>
              <a:cs typeface="+mj-cs"/>
            </a:endParaRPr>
          </a:p>
          <a:p>
            <a:pPr algn="ctr"/>
            <a:r>
              <a:rPr lang="es-ES_tradnl" sz="1300" dirty="0" smtClean="0">
                <a:latin typeface="Arial" pitchFamily="34" charset="0"/>
                <a:cs typeface="Arial" pitchFamily="34" charset="0"/>
              </a:rPr>
              <a:t> </a:t>
            </a:r>
            <a:endParaRPr lang="es-EC" sz="1300" b="1" dirty="0">
              <a:latin typeface="Arial" pitchFamily="34" charset="0"/>
              <a:cs typeface="Arial" pitchFamily="34" charset="0"/>
            </a:endParaRPr>
          </a:p>
          <a:p>
            <a:pPr algn="ctr"/>
            <a:r>
              <a:rPr lang="es-ES_tradnl" sz="3600" b="1" dirty="0" smtClean="0">
                <a:solidFill>
                  <a:schemeClr val="accent1">
                    <a:lumMod val="60000"/>
                    <a:lumOff val="40000"/>
                  </a:schemeClr>
                </a:solidFill>
                <a:latin typeface="Arial" pitchFamily="34" charset="0"/>
                <a:cs typeface="Arial" pitchFamily="34" charset="0"/>
              </a:rPr>
              <a:t> </a:t>
            </a:r>
            <a:r>
              <a:rPr lang="es-ES_tradnl" sz="1600" b="1" dirty="0" smtClean="0">
                <a:ln>
                  <a:solidFill>
                    <a:schemeClr val="tx1">
                      <a:lumMod val="75000"/>
                      <a:lumOff val="25000"/>
                    </a:schemeClr>
                  </a:solidFill>
                </a:ln>
                <a:solidFill>
                  <a:schemeClr val="accent1">
                    <a:lumMod val="40000"/>
                    <a:lumOff val="60000"/>
                  </a:schemeClr>
                </a:solidFill>
                <a:latin typeface="Arial" pitchFamily="34" charset="0"/>
                <a:cs typeface="Arial" pitchFamily="34" charset="0"/>
              </a:rPr>
              <a:t>AUTORA:</a:t>
            </a:r>
            <a:r>
              <a:rPr lang="es-EC" sz="1600" b="1" dirty="0" smtClean="0">
                <a:ln>
                  <a:solidFill>
                    <a:schemeClr val="tx1">
                      <a:lumMod val="75000"/>
                      <a:lumOff val="25000"/>
                    </a:schemeClr>
                  </a:solidFill>
                </a:ln>
                <a:solidFill>
                  <a:schemeClr val="accent1">
                    <a:lumMod val="40000"/>
                    <a:lumOff val="60000"/>
                  </a:schemeClr>
                </a:solidFill>
                <a:latin typeface="Arial" pitchFamily="34" charset="0"/>
                <a:cs typeface="Arial" pitchFamily="34" charset="0"/>
              </a:rPr>
              <a:t/>
            </a:r>
            <a:br>
              <a:rPr lang="es-EC" sz="1600" b="1" dirty="0" smtClean="0">
                <a:ln>
                  <a:solidFill>
                    <a:schemeClr val="tx1">
                      <a:lumMod val="75000"/>
                      <a:lumOff val="25000"/>
                    </a:schemeClr>
                  </a:solidFill>
                </a:ln>
                <a:solidFill>
                  <a:schemeClr val="accent1">
                    <a:lumMod val="40000"/>
                    <a:lumOff val="60000"/>
                  </a:schemeClr>
                </a:solidFill>
                <a:latin typeface="Arial" pitchFamily="34" charset="0"/>
                <a:cs typeface="Arial" pitchFamily="34" charset="0"/>
              </a:rPr>
            </a:br>
            <a:r>
              <a:rPr lang="es-EC" sz="1600" b="1" dirty="0" smtClean="0">
                <a:ln>
                  <a:solidFill>
                    <a:schemeClr val="tx1">
                      <a:lumMod val="75000"/>
                      <a:lumOff val="25000"/>
                    </a:schemeClr>
                  </a:solidFill>
                </a:ln>
                <a:solidFill>
                  <a:schemeClr val="accent1">
                    <a:lumMod val="40000"/>
                    <a:lumOff val="60000"/>
                  </a:schemeClr>
                </a:solidFill>
                <a:latin typeface="Arial" pitchFamily="34" charset="0"/>
                <a:cs typeface="Arial" pitchFamily="34" charset="0"/>
              </a:rPr>
              <a:t>AZUCENA BÉLEN FLORES BARAHONA </a:t>
            </a:r>
          </a:p>
          <a:p>
            <a:pPr algn="ctr"/>
            <a:endParaRPr lang="es-EC" sz="1600" b="1" dirty="0" smtClean="0">
              <a:ln>
                <a:solidFill>
                  <a:schemeClr val="tx1">
                    <a:lumMod val="75000"/>
                    <a:lumOff val="25000"/>
                  </a:schemeClr>
                </a:solidFill>
              </a:ln>
              <a:solidFill>
                <a:schemeClr val="accent1">
                  <a:lumMod val="40000"/>
                  <a:lumOff val="60000"/>
                </a:schemeClr>
              </a:solidFill>
              <a:latin typeface="Arial" pitchFamily="34" charset="0"/>
              <a:cs typeface="Arial" pitchFamily="34" charset="0"/>
            </a:endParaRPr>
          </a:p>
          <a:p>
            <a:pPr algn="ctr"/>
            <a:endParaRPr lang="es-EC" sz="1600" b="1" dirty="0">
              <a:ln>
                <a:solidFill>
                  <a:schemeClr val="tx1">
                    <a:lumMod val="75000"/>
                    <a:lumOff val="25000"/>
                  </a:schemeClr>
                </a:solidFill>
              </a:ln>
              <a:solidFill>
                <a:schemeClr val="accent1">
                  <a:lumMod val="40000"/>
                  <a:lumOff val="60000"/>
                </a:schemeClr>
              </a:solidFill>
              <a:latin typeface="Arial" pitchFamily="34" charset="0"/>
              <a:cs typeface="Arial" pitchFamily="34" charset="0"/>
            </a:endParaRPr>
          </a:p>
          <a:p>
            <a:pPr algn="ctr"/>
            <a:endParaRPr lang="es-EC" sz="1600" b="1" dirty="0" smtClean="0">
              <a:ln>
                <a:solidFill>
                  <a:schemeClr val="tx1">
                    <a:lumMod val="75000"/>
                    <a:lumOff val="25000"/>
                  </a:schemeClr>
                </a:solidFill>
              </a:ln>
              <a:solidFill>
                <a:schemeClr val="accent1">
                  <a:lumMod val="40000"/>
                  <a:lumOff val="60000"/>
                </a:schemeClr>
              </a:solidFill>
              <a:latin typeface="Arial" pitchFamily="34" charset="0"/>
              <a:cs typeface="Arial" pitchFamily="34" charset="0"/>
            </a:endParaRPr>
          </a:p>
          <a:p>
            <a:pPr algn="ctr"/>
            <a:r>
              <a:rPr lang="es-EC" sz="1600" b="1" dirty="0">
                <a:ln>
                  <a:solidFill>
                    <a:schemeClr val="tx1">
                      <a:lumMod val="75000"/>
                      <a:lumOff val="25000"/>
                    </a:schemeClr>
                  </a:solidFill>
                </a:ln>
                <a:solidFill>
                  <a:schemeClr val="accent1">
                    <a:lumMod val="40000"/>
                    <a:lumOff val="60000"/>
                  </a:schemeClr>
                </a:solidFill>
                <a:latin typeface="Arial" pitchFamily="34" charset="0"/>
                <a:cs typeface="Arial" pitchFamily="34" charset="0"/>
              </a:rPr>
              <a:t>DIRECTORA:   ING. BORSIC, ZLATA MSC</a:t>
            </a:r>
          </a:p>
          <a:p>
            <a:pPr algn="ctr"/>
            <a:r>
              <a:rPr lang="es-EC" sz="1600" b="1" dirty="0">
                <a:ln>
                  <a:solidFill>
                    <a:schemeClr val="tx1">
                      <a:lumMod val="75000"/>
                      <a:lumOff val="25000"/>
                    </a:schemeClr>
                  </a:solidFill>
                </a:ln>
                <a:solidFill>
                  <a:schemeClr val="accent1">
                    <a:lumMod val="40000"/>
                    <a:lumOff val="60000"/>
                  </a:schemeClr>
                </a:solidFill>
                <a:latin typeface="Arial" pitchFamily="34" charset="0"/>
                <a:cs typeface="Arial" pitchFamily="34" charset="0"/>
              </a:rPr>
              <a:t>CODIRECTORA: MSC. MONTERO, ALICIA </a:t>
            </a:r>
          </a:p>
          <a:p>
            <a:pPr algn="ctr"/>
            <a:endParaRPr lang="es-EC" sz="1600" b="1" dirty="0" smtClean="0">
              <a:ln>
                <a:solidFill>
                  <a:schemeClr val="tx1">
                    <a:lumMod val="75000"/>
                    <a:lumOff val="25000"/>
                  </a:schemeClr>
                </a:solidFill>
              </a:ln>
              <a:solidFill>
                <a:schemeClr val="accent1">
                  <a:lumMod val="40000"/>
                  <a:lumOff val="60000"/>
                </a:schemeClr>
              </a:solidFill>
              <a:latin typeface="Arial" pitchFamily="34" charset="0"/>
              <a:cs typeface="Arial" pitchFamily="34" charset="0"/>
            </a:endParaRPr>
          </a:p>
          <a:p>
            <a:pPr algn="ctr"/>
            <a:endParaRPr lang="es-EC" sz="1600" b="1" dirty="0">
              <a:ln>
                <a:solidFill>
                  <a:schemeClr val="tx1">
                    <a:lumMod val="75000"/>
                    <a:lumOff val="25000"/>
                  </a:schemeClr>
                </a:solidFill>
              </a:ln>
              <a:solidFill>
                <a:schemeClr val="accent1">
                  <a:lumMod val="40000"/>
                  <a:lumOff val="60000"/>
                </a:schemeClr>
              </a:solidFill>
              <a:latin typeface="Arial" pitchFamily="34" charset="0"/>
              <a:cs typeface="Arial" pitchFamily="34" charset="0"/>
            </a:endParaRPr>
          </a:p>
          <a:p>
            <a:pPr algn="ctr"/>
            <a:endParaRPr lang="es-EC" sz="1600" b="1" dirty="0">
              <a:ln>
                <a:solidFill>
                  <a:schemeClr val="tx1">
                    <a:lumMod val="75000"/>
                    <a:lumOff val="25000"/>
                  </a:schemeClr>
                </a:solidFill>
              </a:ln>
              <a:solidFill>
                <a:schemeClr val="accent1">
                  <a:lumMod val="40000"/>
                  <a:lumOff val="60000"/>
                </a:schemeClr>
              </a:solidFill>
              <a:latin typeface="Arial" pitchFamily="34" charset="0"/>
              <a:cs typeface="Arial" pitchFamily="34" charset="0"/>
            </a:endParaRPr>
          </a:p>
          <a:p>
            <a:pPr algn="ctr"/>
            <a:r>
              <a:rPr lang="es-EC" sz="1600" b="1" dirty="0" smtClean="0">
                <a:ln>
                  <a:solidFill>
                    <a:schemeClr val="tx1">
                      <a:lumMod val="75000"/>
                      <a:lumOff val="25000"/>
                    </a:schemeClr>
                  </a:solidFill>
                </a:ln>
                <a:solidFill>
                  <a:schemeClr val="accent1">
                    <a:lumMod val="40000"/>
                    <a:lumOff val="60000"/>
                  </a:schemeClr>
                </a:solidFill>
                <a:latin typeface="Arial" pitchFamily="34" charset="0"/>
                <a:cs typeface="Arial" pitchFamily="34" charset="0"/>
              </a:rPr>
              <a:t>QUITO 2015</a:t>
            </a:r>
            <a:endParaRPr lang="es-EC" sz="1600" b="1" dirty="0">
              <a:ln>
                <a:solidFill>
                  <a:schemeClr val="tx1">
                    <a:lumMod val="75000"/>
                    <a:lumOff val="25000"/>
                  </a:schemeClr>
                </a:solidFill>
              </a:ln>
              <a:solidFill>
                <a:schemeClr val="accent1">
                  <a:lumMod val="40000"/>
                  <a:lumOff val="60000"/>
                </a:schemeClr>
              </a:solidFill>
              <a:latin typeface="Arial" pitchFamily="34" charset="0"/>
              <a:cs typeface="Arial" pitchFamily="34" charset="0"/>
            </a:endParaRPr>
          </a:p>
        </p:txBody>
      </p:sp>
      <p:pic>
        <p:nvPicPr>
          <p:cNvPr id="2050" name="Picture 2" descr="http://blogs.espe.edu.ec/wp-content/uploads/2013/09/LOGO-PRINCIPAL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736" y="269771"/>
            <a:ext cx="4750449" cy="1226888"/>
          </a:xfrm>
          <a:prstGeom prst="rect">
            <a:avLst/>
          </a:prstGeom>
          <a:gradFill>
            <a:gsLst>
              <a:gs pos="0">
                <a:schemeClr val="accent1">
                  <a:tint val="66000"/>
                  <a:satMod val="160000"/>
                </a:schemeClr>
              </a:gs>
              <a:gs pos="67000">
                <a:srgbClr val="C4EB94">
                  <a:alpha val="43000"/>
                </a:srgbClr>
              </a:gs>
              <a:gs pos="0">
                <a:schemeClr val="accent1">
                  <a:tint val="44500"/>
                  <a:satMod val="160000"/>
                </a:schemeClr>
              </a:gs>
              <a:gs pos="100000">
                <a:schemeClr val="accent1">
                  <a:tint val="23500"/>
                  <a:satMod val="160000"/>
                </a:schemeClr>
              </a:gs>
            </a:gsLst>
            <a:lin ang="5400000" scaled="0"/>
          </a:gradFill>
          <a:effectLst>
            <a:glow rad="127000">
              <a:schemeClr val="accent1">
                <a:alpha val="0"/>
              </a:schemeClr>
            </a:glow>
            <a:reflection stA="0" endPos="65000" dist="50800" dir="5400000" sy="-100000" algn="bl" rotWithShape="0"/>
          </a:effectLs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36 Marcador de contenido"/>
          <p:cNvGraphicFramePr>
            <a:graphicFrameLocks noGrp="1"/>
          </p:cNvGraphicFramePr>
          <p:nvPr>
            <p:ph idx="1"/>
            <p:extLst>
              <p:ext uri="{D42A27DB-BD31-4B8C-83A1-F6EECF244321}">
                <p14:modId xmlns:p14="http://schemas.microsoft.com/office/powerpoint/2010/main" val="3666798932"/>
              </p:ext>
            </p:extLst>
          </p:nvPr>
        </p:nvGraphicFramePr>
        <p:xfrm>
          <a:off x="609600" y="1412776"/>
          <a:ext cx="8138864" cy="4629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 name="38 CuadroTexto"/>
          <p:cNvSpPr txBox="1"/>
          <p:nvPr/>
        </p:nvSpPr>
        <p:spPr>
          <a:xfrm>
            <a:off x="2195736" y="344192"/>
            <a:ext cx="5400600" cy="523220"/>
          </a:xfrm>
          <a:prstGeom prst="rect">
            <a:avLst/>
          </a:prstGeom>
          <a:noFill/>
        </p:spPr>
        <p:txBody>
          <a:bodyPr wrap="square" rtlCol="0">
            <a:spAutoFit/>
          </a:bodyPr>
          <a:lstStyle/>
          <a:p>
            <a:pPr algn="ctr"/>
            <a:r>
              <a:rPr lang="es-ES" sz="2800" b="1" dirty="0" smtClean="0"/>
              <a:t>Cadena de valor </a:t>
            </a:r>
          </a:p>
        </p:txBody>
      </p:sp>
      <p:pic>
        <p:nvPicPr>
          <p:cNvPr id="4" name="3 Imagen" descr="http://blogs.espe.edu.ec/wp-content/uploads/2013/09/LOGO-PRINCIPAL5.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92164"/>
            <a:ext cx="1978810" cy="504056"/>
          </a:xfrm>
          <a:prstGeom prst="rect">
            <a:avLst/>
          </a:prstGeom>
          <a:noFill/>
          <a:ln>
            <a:noFill/>
          </a:ln>
        </p:spPr>
      </p:pic>
    </p:spTree>
    <p:extLst>
      <p:ext uri="{BB962C8B-B14F-4D97-AF65-F5344CB8AC3E}">
        <p14:creationId xmlns:p14="http://schemas.microsoft.com/office/powerpoint/2010/main" val="1985204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36 Marcador de contenido"/>
          <p:cNvGraphicFramePr>
            <a:graphicFrameLocks noGrp="1"/>
          </p:cNvGraphicFramePr>
          <p:nvPr>
            <p:ph idx="1"/>
            <p:extLst>
              <p:ext uri="{D42A27DB-BD31-4B8C-83A1-F6EECF244321}">
                <p14:modId xmlns:p14="http://schemas.microsoft.com/office/powerpoint/2010/main" val="1189898566"/>
              </p:ext>
            </p:extLst>
          </p:nvPr>
        </p:nvGraphicFramePr>
        <p:xfrm>
          <a:off x="107504" y="0"/>
          <a:ext cx="8928992"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 name="38 CuadroTexto"/>
          <p:cNvSpPr txBox="1"/>
          <p:nvPr/>
        </p:nvSpPr>
        <p:spPr>
          <a:xfrm>
            <a:off x="2195736" y="344192"/>
            <a:ext cx="5400600" cy="523220"/>
          </a:xfrm>
          <a:prstGeom prst="rect">
            <a:avLst/>
          </a:prstGeom>
          <a:noFill/>
        </p:spPr>
        <p:txBody>
          <a:bodyPr wrap="square" rtlCol="0">
            <a:spAutoFit/>
          </a:bodyPr>
          <a:lstStyle/>
          <a:p>
            <a:pPr algn="ctr"/>
            <a:r>
              <a:rPr lang="es-ES" sz="2800" b="1" dirty="0" smtClean="0"/>
              <a:t>Cadena de valor </a:t>
            </a:r>
          </a:p>
        </p:txBody>
      </p:sp>
      <p:pic>
        <p:nvPicPr>
          <p:cNvPr id="4" name="3 Imagen" descr="http://blogs.espe.edu.ec/wp-content/uploads/2013/09/LOGO-PRINCIPAL5.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92164"/>
            <a:ext cx="1978810" cy="504056"/>
          </a:xfrm>
          <a:prstGeom prst="rect">
            <a:avLst/>
          </a:prstGeom>
          <a:noFill/>
          <a:ln>
            <a:noFill/>
          </a:ln>
        </p:spPr>
      </p:pic>
    </p:spTree>
    <p:extLst>
      <p:ext uri="{BB962C8B-B14F-4D97-AF65-F5344CB8AC3E}">
        <p14:creationId xmlns:p14="http://schemas.microsoft.com/office/powerpoint/2010/main" val="2932833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247" t="22286" r="22760" b="3064"/>
          <a:stretch/>
        </p:blipFill>
        <p:spPr bwMode="auto">
          <a:xfrm>
            <a:off x="107504" y="1098388"/>
            <a:ext cx="5035959" cy="5000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7" name="36 Marcador de contenido"/>
          <p:cNvGraphicFramePr>
            <a:graphicFrameLocks noGrp="1"/>
          </p:cNvGraphicFramePr>
          <p:nvPr>
            <p:ph idx="1"/>
            <p:extLst>
              <p:ext uri="{D42A27DB-BD31-4B8C-83A1-F6EECF244321}">
                <p14:modId xmlns:p14="http://schemas.microsoft.com/office/powerpoint/2010/main" val="183715802"/>
              </p:ext>
            </p:extLst>
          </p:nvPr>
        </p:nvGraphicFramePr>
        <p:xfrm>
          <a:off x="4355976" y="867412"/>
          <a:ext cx="4464496" cy="5657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9" name="38 CuadroTexto"/>
          <p:cNvSpPr txBox="1"/>
          <p:nvPr/>
        </p:nvSpPr>
        <p:spPr>
          <a:xfrm>
            <a:off x="2195736" y="188640"/>
            <a:ext cx="5400600" cy="523220"/>
          </a:xfrm>
          <a:prstGeom prst="rect">
            <a:avLst/>
          </a:prstGeom>
          <a:noFill/>
        </p:spPr>
        <p:txBody>
          <a:bodyPr wrap="square" rtlCol="0">
            <a:spAutoFit/>
          </a:bodyPr>
          <a:lstStyle/>
          <a:p>
            <a:pPr algn="ctr"/>
            <a:r>
              <a:rPr lang="es-ES" sz="2800" b="1" dirty="0" smtClean="0"/>
              <a:t>Cadena de valor </a:t>
            </a:r>
          </a:p>
        </p:txBody>
      </p:sp>
      <p:pic>
        <p:nvPicPr>
          <p:cNvPr id="4" name="3 Imagen" descr="http://blogs.espe.edu.ec/wp-content/uploads/2013/09/LOGO-PRINCIPAL5.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92164"/>
            <a:ext cx="1978810" cy="504056"/>
          </a:xfrm>
          <a:prstGeom prst="rect">
            <a:avLst/>
          </a:prstGeom>
          <a:noFill/>
          <a:ln>
            <a:noFill/>
          </a:ln>
        </p:spPr>
      </p:pic>
    </p:spTree>
    <p:extLst>
      <p:ext uri="{BB962C8B-B14F-4D97-AF65-F5344CB8AC3E}">
        <p14:creationId xmlns:p14="http://schemas.microsoft.com/office/powerpoint/2010/main" val="1786517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424543"/>
            <a:ext cx="6347713" cy="515144"/>
          </a:xfrm>
        </p:spPr>
        <p:txBody>
          <a:bodyPr>
            <a:normAutofit fontScale="90000"/>
          </a:bodyPr>
          <a:lstStyle/>
          <a:p>
            <a:r>
              <a:rPr lang="es-EC" dirty="0">
                <a:solidFill>
                  <a:schemeClr val="tx1"/>
                </a:solidFill>
              </a:rPr>
              <a:t>Infraestructura de la empresa</a:t>
            </a:r>
            <a:r>
              <a:rPr lang="es-EC" dirty="0"/>
              <a:t> </a:t>
            </a:r>
          </a:p>
        </p:txBody>
      </p:sp>
      <p:sp>
        <p:nvSpPr>
          <p:cNvPr id="3" name="2 Marcador de contenido"/>
          <p:cNvSpPr>
            <a:spLocks noGrp="1"/>
          </p:cNvSpPr>
          <p:nvPr>
            <p:ph idx="1"/>
          </p:nvPr>
        </p:nvSpPr>
        <p:spPr>
          <a:xfrm>
            <a:off x="507391" y="1268760"/>
            <a:ext cx="3416537" cy="404314"/>
          </a:xfrm>
        </p:spPr>
        <p:txBody>
          <a:bodyPr>
            <a:normAutofit/>
          </a:bodyPr>
          <a:lstStyle/>
          <a:p>
            <a:r>
              <a:rPr lang="es-EC" dirty="0" smtClean="0"/>
              <a:t>Capacidad instalada</a:t>
            </a:r>
            <a:endParaRPr lang="es-EC" dirty="0"/>
          </a:p>
        </p:txBody>
      </p:sp>
      <p:graphicFrame>
        <p:nvGraphicFramePr>
          <p:cNvPr id="5" name="4 Objeto"/>
          <p:cNvGraphicFramePr>
            <a:graphicFrameLocks noChangeAspect="1"/>
          </p:cNvGraphicFramePr>
          <p:nvPr>
            <p:extLst>
              <p:ext uri="{D42A27DB-BD31-4B8C-83A1-F6EECF244321}">
                <p14:modId xmlns:p14="http://schemas.microsoft.com/office/powerpoint/2010/main" val="1845627052"/>
              </p:ext>
            </p:extLst>
          </p:nvPr>
        </p:nvGraphicFramePr>
        <p:xfrm>
          <a:off x="1621497" y="1709318"/>
          <a:ext cx="5768422" cy="2166734"/>
        </p:xfrm>
        <a:graphic>
          <a:graphicData uri="http://schemas.openxmlformats.org/presentationml/2006/ole">
            <mc:AlternateContent xmlns:mc="http://schemas.openxmlformats.org/markup-compatibility/2006">
              <mc:Choice xmlns:v="urn:schemas-microsoft-com:vml" Requires="v">
                <p:oleObj spid="_x0000_s9245" name="Documento" r:id="rId3" imgW="5559264" imgH="2255089" progId="Word.Document.12">
                  <p:embed/>
                </p:oleObj>
              </mc:Choice>
              <mc:Fallback>
                <p:oleObj name="Documento" r:id="rId3" imgW="5559264" imgH="2255089" progId="Word.Document.12">
                  <p:embed/>
                  <p:pic>
                    <p:nvPicPr>
                      <p:cNvPr id="0" name=""/>
                      <p:cNvPicPr/>
                      <p:nvPr/>
                    </p:nvPicPr>
                    <p:blipFill>
                      <a:blip r:embed="rId4"/>
                      <a:stretch>
                        <a:fillRect/>
                      </a:stretch>
                    </p:blipFill>
                    <p:spPr>
                      <a:xfrm>
                        <a:off x="1621497" y="1709318"/>
                        <a:ext cx="5768422" cy="2166734"/>
                      </a:xfrm>
                      <a:prstGeom prst="rect">
                        <a:avLst/>
                      </a:prstGeom>
                    </p:spPr>
                  </p:pic>
                </p:oleObj>
              </mc:Fallback>
            </mc:AlternateContent>
          </a:graphicData>
        </a:graphic>
      </p:graphicFrame>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5241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252413"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1803 Rectángulo redondeado"/>
          <p:cNvSpPr/>
          <p:nvPr/>
        </p:nvSpPr>
        <p:spPr>
          <a:xfrm>
            <a:off x="1596456" y="4268867"/>
            <a:ext cx="6215904" cy="504056"/>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52095" indent="252095" algn="just">
              <a:lnSpc>
                <a:spcPct val="150000"/>
              </a:lnSpc>
              <a:spcAft>
                <a:spcPts val="0"/>
              </a:spcAft>
            </a:pPr>
            <a:r>
              <a:rPr lang="es-ES" sz="1400" dirty="0">
                <a:effectLst/>
                <a:latin typeface="Arial"/>
                <a:ea typeface="Calibri"/>
                <a:cs typeface="Times New Roman"/>
              </a:rPr>
              <a:t>Margen de contribución (%) =  Ventas  –  Costos Variables / Ventas   </a:t>
            </a:r>
            <a:r>
              <a:rPr lang="es-ES" sz="1200" dirty="0">
                <a:effectLst/>
                <a:ea typeface="Calibri"/>
                <a:cs typeface="Times New Roman"/>
              </a:rPr>
              <a:t> </a:t>
            </a:r>
            <a:endParaRPr lang="es-EC" sz="1200" dirty="0">
              <a:effectLst/>
              <a:ea typeface="Calibri"/>
              <a:cs typeface="Times New Roman"/>
            </a:endParaRPr>
          </a:p>
        </p:txBody>
      </p:sp>
      <p:sp>
        <p:nvSpPr>
          <p:cNvPr id="8" name="Rectangle 4"/>
          <p:cNvSpPr>
            <a:spLocks noChangeArrowheads="1"/>
          </p:cNvSpPr>
          <p:nvPr/>
        </p:nvSpPr>
        <p:spPr bwMode="auto">
          <a:xfrm>
            <a:off x="288261" y="4821256"/>
            <a:ext cx="426008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5241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252413" algn="just" defTabSz="914400" rtl="0" eaLnBrk="1" fontAlgn="base" latinLnBrk="0" hangingPunct="1">
              <a:lnSpc>
                <a:spcPct val="100000"/>
              </a:lnSpc>
              <a:spcBef>
                <a:spcPct val="0"/>
              </a:spcBef>
              <a:spcAft>
                <a:spcPct val="0"/>
              </a:spcAft>
              <a:buClrTx/>
              <a:buSzTx/>
              <a:buFontTx/>
              <a:buNone/>
              <a:tabLst/>
            </a:pPr>
            <a:r>
              <a:rPr kumimoji="0" lang="es-EC" altLang="es-EC" sz="1800" b="0" i="0" u="none" strike="noStrike" cap="none" normalizeH="0" baseline="0" dirty="0" smtClean="0">
                <a:ln>
                  <a:noFill/>
                </a:ln>
                <a:solidFill>
                  <a:schemeClr val="tx1"/>
                </a:solidFill>
                <a:effectLst/>
                <a:latin typeface="Arial" pitchFamily="34" charset="0"/>
                <a:cs typeface="Arial" pitchFamily="34" charset="0"/>
              </a:rPr>
              <a:t/>
            </a:r>
            <a:br>
              <a:rPr kumimoji="0" lang="es-EC" altLang="es-EC" sz="1800" b="0" i="0" u="none" strike="noStrike" cap="none" normalizeH="0" baseline="0" dirty="0" smtClean="0">
                <a:ln>
                  <a:noFill/>
                </a:ln>
                <a:solidFill>
                  <a:schemeClr val="tx1"/>
                </a:solidFill>
                <a:effectLst/>
                <a:latin typeface="Arial" pitchFamily="34" charset="0"/>
                <a:cs typeface="Arial" pitchFamily="34" charset="0"/>
              </a:rPr>
            </a:b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252413" algn="just" defTabSz="914400" rtl="0" eaLnBrk="0" fontAlgn="base" latinLnBrk="0" hangingPunct="0">
              <a:lnSpc>
                <a:spcPct val="100000"/>
              </a:lnSpc>
              <a:spcBef>
                <a:spcPct val="0"/>
              </a:spcBef>
              <a:spcAft>
                <a:spcPct val="0"/>
              </a:spcAft>
              <a:buClrTx/>
              <a:buSzTx/>
              <a:buFontTx/>
              <a:buNone/>
              <a:tabLst/>
            </a:pPr>
            <a:r>
              <a:rPr kumimoji="0" lang="es-EC" altLang="es-EC" sz="1400" b="0" i="0" u="none" strike="noStrike" cap="none" normalizeH="0" baseline="0" dirty="0" smtClean="0">
                <a:ln>
                  <a:noFill/>
                </a:ln>
                <a:solidFill>
                  <a:schemeClr val="tx1"/>
                </a:solidFill>
                <a:effectLst/>
                <a:ea typeface="Calibri" pitchFamily="34" charset="0"/>
                <a:cs typeface="Arial" pitchFamily="34" charset="0"/>
              </a:rPr>
              <a:t>MC </a:t>
            </a:r>
            <a:r>
              <a:rPr kumimoji="0" lang="es-ES" altLang="es-EC" sz="1400" b="0" i="0" u="none" strike="noStrike" cap="none" normalizeH="0" baseline="0" dirty="0" smtClean="0">
                <a:ln>
                  <a:noFill/>
                </a:ln>
                <a:solidFill>
                  <a:schemeClr val="tx1"/>
                </a:solidFill>
                <a:effectLst/>
                <a:ea typeface="Calibri" pitchFamily="34" charset="0"/>
                <a:cs typeface="Arial" pitchFamily="34" charset="0"/>
              </a:rPr>
              <a:t>=  V  </a:t>
            </a:r>
            <a:r>
              <a:rPr kumimoji="0" lang="es-ES" altLang="es-EC" sz="14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es-ES" altLang="es-EC" sz="1400" b="0" i="0" u="none" strike="noStrike" cap="none" normalizeH="0" baseline="0" dirty="0" smtClean="0">
                <a:ln>
                  <a:noFill/>
                </a:ln>
                <a:solidFill>
                  <a:schemeClr val="tx1"/>
                </a:solidFill>
                <a:effectLst/>
                <a:ea typeface="Calibri" pitchFamily="34" charset="0"/>
                <a:cs typeface="Arial" pitchFamily="34" charset="0"/>
              </a:rPr>
              <a:t>  CV / V</a:t>
            </a:r>
            <a:endParaRPr kumimoji="0" lang="es-EC" altLang="es-EC"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252413" algn="just" defTabSz="914400" rtl="0" eaLnBrk="0" fontAlgn="base" latinLnBrk="0" hangingPunct="0">
              <a:lnSpc>
                <a:spcPct val="100000"/>
              </a:lnSpc>
              <a:spcBef>
                <a:spcPct val="0"/>
              </a:spcBef>
              <a:spcAft>
                <a:spcPct val="0"/>
              </a:spcAft>
              <a:buClrTx/>
              <a:buSzTx/>
              <a:buFontTx/>
              <a:buNone/>
              <a:tabLst/>
            </a:pPr>
            <a:r>
              <a:rPr kumimoji="0" lang="es-ES" altLang="es-EC" sz="1400" b="0" i="0" u="none" strike="noStrike" cap="none" normalizeH="0" baseline="0" dirty="0" smtClean="0">
                <a:ln>
                  <a:noFill/>
                </a:ln>
                <a:solidFill>
                  <a:schemeClr val="tx1"/>
                </a:solidFill>
                <a:effectLst/>
                <a:ea typeface="Calibri" pitchFamily="34" charset="0"/>
                <a:cs typeface="Arial" pitchFamily="34" charset="0"/>
              </a:rPr>
              <a:t>MC = 142 453,77  </a:t>
            </a:r>
            <a:r>
              <a:rPr kumimoji="0" lang="es-ES" altLang="es-EC" sz="14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es-ES" altLang="es-EC" sz="1400" b="0" i="0" u="none" strike="noStrike" cap="none" normalizeH="0" baseline="0" dirty="0" smtClean="0">
                <a:ln>
                  <a:noFill/>
                </a:ln>
                <a:solidFill>
                  <a:schemeClr val="tx1"/>
                </a:solidFill>
                <a:effectLst/>
                <a:ea typeface="Calibri" pitchFamily="34" charset="0"/>
                <a:cs typeface="Arial" pitchFamily="34" charset="0"/>
              </a:rPr>
              <a:t> 88 738,21 / 142 453,77  </a:t>
            </a:r>
            <a:endParaRPr kumimoji="0" lang="es-EC" altLang="es-EC"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252413" algn="just" defTabSz="914400" rtl="0" eaLnBrk="0" fontAlgn="base" latinLnBrk="0" hangingPunct="0">
              <a:lnSpc>
                <a:spcPct val="100000"/>
              </a:lnSpc>
              <a:spcBef>
                <a:spcPct val="0"/>
              </a:spcBef>
              <a:spcAft>
                <a:spcPct val="0"/>
              </a:spcAft>
              <a:buClrTx/>
              <a:buSzTx/>
              <a:buFontTx/>
              <a:buNone/>
              <a:tabLst/>
            </a:pPr>
            <a:r>
              <a:rPr kumimoji="0" lang="es-EC" altLang="es-EC"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MC = 38% </a:t>
            </a:r>
            <a:endParaRPr kumimoji="0" lang="es-EC" altLang="es-EC"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2 Marcador de contenido"/>
          <p:cNvSpPr txBox="1">
            <a:spLocks/>
          </p:cNvSpPr>
          <p:nvPr/>
        </p:nvSpPr>
        <p:spPr>
          <a:xfrm>
            <a:off x="690310" y="3673895"/>
            <a:ext cx="4472967" cy="40431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C" dirty="0" smtClean="0"/>
              <a:t>Margen de contribución </a:t>
            </a:r>
            <a:endParaRPr lang="es-EC" dirty="0"/>
          </a:p>
        </p:txBody>
      </p:sp>
      <p:pic>
        <p:nvPicPr>
          <p:cNvPr id="10" name="9 Imagen" descr="http://blogs.espe.edu.ec/wp-content/uploads/2013/09/LOGO-PRINCIPAL5.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92164"/>
            <a:ext cx="1978810" cy="504056"/>
          </a:xfrm>
          <a:prstGeom prst="rect">
            <a:avLst/>
          </a:prstGeom>
          <a:noFill/>
          <a:ln>
            <a:noFill/>
          </a:ln>
        </p:spPr>
      </p:pic>
      <p:sp>
        <p:nvSpPr>
          <p:cNvPr id="11" name="10 Rectángulo"/>
          <p:cNvSpPr/>
          <p:nvPr/>
        </p:nvSpPr>
        <p:spPr>
          <a:xfrm>
            <a:off x="4313233" y="5157192"/>
            <a:ext cx="4546581" cy="1508105"/>
          </a:xfrm>
          <a:prstGeom prst="rect">
            <a:avLst/>
          </a:prstGeom>
        </p:spPr>
        <p:txBody>
          <a:bodyPr wrap="square">
            <a:spAutoFit/>
          </a:bodyPr>
          <a:lstStyle/>
          <a:p>
            <a:r>
              <a:rPr lang="es-EC" sz="1400" dirty="0"/>
              <a:t>considerar que para dicho cálculo se toma en cuenta el total de ventas brutas (V) y los costos variables que incluyen el costo de ventas, horas </a:t>
            </a:r>
            <a:r>
              <a:rPr lang="es-EC" sz="1400" dirty="0" smtClean="0"/>
              <a:t>extras y </a:t>
            </a:r>
            <a:r>
              <a:rPr lang="es-EC" sz="1400" dirty="0"/>
              <a:t>servicios prestados. Todos estos valores se los puede encontrar en el estado de resultados de la empresa. </a:t>
            </a:r>
            <a:r>
              <a:rPr lang="pt-BR" sz="1100" dirty="0" smtClean="0">
                <a:hlinkClick r:id="rId6" action="ppaction://hlinkfile"/>
              </a:rPr>
              <a:t>..\DOCUMENTOS INDUBAMBU\INDUBAMBU\Estado de Resultado DIC 2014.xls</a:t>
            </a:r>
            <a:endParaRPr lang="es-EC" sz="1100" dirty="0"/>
          </a:p>
        </p:txBody>
      </p:sp>
    </p:spTree>
    <p:extLst>
      <p:ext uri="{BB962C8B-B14F-4D97-AF65-F5344CB8AC3E}">
        <p14:creationId xmlns:p14="http://schemas.microsoft.com/office/powerpoint/2010/main" val="3071156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87923" y="188640"/>
            <a:ext cx="1728192" cy="587152"/>
          </a:xfrm>
        </p:spPr>
        <p:txBody>
          <a:bodyPr>
            <a:normAutofit fontScale="90000"/>
          </a:bodyPr>
          <a:lstStyle/>
          <a:p>
            <a:r>
              <a:rPr lang="es-EC" dirty="0" smtClean="0"/>
              <a:t>Clientes</a:t>
            </a:r>
            <a:endParaRPr lang="es-EC" dirty="0"/>
          </a:p>
        </p:txBody>
      </p:sp>
      <p:sp>
        <p:nvSpPr>
          <p:cNvPr id="8" name="7 CuadroTexto"/>
          <p:cNvSpPr txBox="1"/>
          <p:nvPr/>
        </p:nvSpPr>
        <p:spPr>
          <a:xfrm>
            <a:off x="251520" y="4509120"/>
            <a:ext cx="4248472" cy="400110"/>
          </a:xfrm>
          <a:prstGeom prst="rect">
            <a:avLst/>
          </a:prstGeom>
          <a:noFill/>
        </p:spPr>
        <p:txBody>
          <a:bodyPr wrap="square" rtlCol="0">
            <a:spAutoFit/>
          </a:bodyPr>
          <a:lstStyle/>
          <a:p>
            <a:pPr algn="ctr"/>
            <a:r>
              <a:rPr lang="es-ES" sz="2000" b="1" dirty="0" smtClean="0"/>
              <a:t>Clasificación de producto </a:t>
            </a:r>
          </a:p>
        </p:txBody>
      </p:sp>
      <p:graphicFrame>
        <p:nvGraphicFramePr>
          <p:cNvPr id="10" name="9 Gráfico"/>
          <p:cNvGraphicFramePr/>
          <p:nvPr>
            <p:extLst>
              <p:ext uri="{D42A27DB-BD31-4B8C-83A1-F6EECF244321}">
                <p14:modId xmlns:p14="http://schemas.microsoft.com/office/powerpoint/2010/main" val="3738699871"/>
              </p:ext>
            </p:extLst>
          </p:nvPr>
        </p:nvGraphicFramePr>
        <p:xfrm>
          <a:off x="15213" y="1541403"/>
          <a:ext cx="4556787" cy="2664296"/>
        </p:xfrm>
        <a:graphic>
          <a:graphicData uri="http://schemas.openxmlformats.org/drawingml/2006/chart">
            <c:chart xmlns:c="http://schemas.openxmlformats.org/drawingml/2006/chart" xmlns:r="http://schemas.openxmlformats.org/officeDocument/2006/relationships" r:id="rId3"/>
          </a:graphicData>
        </a:graphic>
      </p:graphicFrame>
      <p:pic>
        <p:nvPicPr>
          <p:cNvPr id="7" name="6 Imagen" descr="http://blogs.espe.edu.ec/wp-content/uploads/2013/09/LOGO-PRINCIPAL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92164"/>
            <a:ext cx="1978810" cy="504056"/>
          </a:xfrm>
          <a:prstGeom prst="rect">
            <a:avLst/>
          </a:prstGeom>
          <a:noFill/>
          <a:ln>
            <a:noFill/>
          </a:ln>
        </p:spPr>
      </p:pic>
      <p:sp>
        <p:nvSpPr>
          <p:cNvPr id="3" name="2 Rectángulo"/>
          <p:cNvSpPr/>
          <p:nvPr/>
        </p:nvSpPr>
        <p:spPr>
          <a:xfrm>
            <a:off x="3273088" y="836712"/>
            <a:ext cx="3390672" cy="400110"/>
          </a:xfrm>
          <a:prstGeom prst="rect">
            <a:avLst/>
          </a:prstGeom>
        </p:spPr>
        <p:txBody>
          <a:bodyPr wrap="none">
            <a:spAutoFit/>
          </a:bodyPr>
          <a:lstStyle/>
          <a:p>
            <a:r>
              <a:rPr lang="es-EC" sz="2000" b="1" dirty="0"/>
              <a:t>Investigación del mercado </a:t>
            </a:r>
          </a:p>
        </p:txBody>
      </p:sp>
      <p:pic>
        <p:nvPicPr>
          <p:cNvPr id="3379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3637" t="21038" r="11072" b="6494"/>
          <a:stretch/>
        </p:blipFill>
        <p:spPr bwMode="auto">
          <a:xfrm>
            <a:off x="4752018" y="1942370"/>
            <a:ext cx="4357555" cy="4200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5444375" y="1372126"/>
            <a:ext cx="3044423" cy="338554"/>
          </a:xfrm>
          <a:prstGeom prst="rect">
            <a:avLst/>
          </a:prstGeom>
        </p:spPr>
        <p:txBody>
          <a:bodyPr wrap="none">
            <a:spAutoFit/>
          </a:bodyPr>
          <a:lstStyle/>
          <a:p>
            <a:r>
              <a:rPr lang="es-ES" sz="1600" b="1" dirty="0"/>
              <a:t>Indicadores socioeconómicos </a:t>
            </a:r>
            <a:endParaRPr lang="es-EC" sz="1600" dirty="0"/>
          </a:p>
        </p:txBody>
      </p:sp>
      <p:graphicFrame>
        <p:nvGraphicFramePr>
          <p:cNvPr id="11" name="10 Objeto"/>
          <p:cNvGraphicFramePr>
            <a:graphicFrameLocks noChangeAspect="1"/>
          </p:cNvGraphicFramePr>
          <p:nvPr>
            <p:extLst>
              <p:ext uri="{D42A27DB-BD31-4B8C-83A1-F6EECF244321}">
                <p14:modId xmlns:p14="http://schemas.microsoft.com/office/powerpoint/2010/main" val="3262739648"/>
              </p:ext>
            </p:extLst>
          </p:nvPr>
        </p:nvGraphicFramePr>
        <p:xfrm>
          <a:off x="199649" y="5011738"/>
          <a:ext cx="6075795" cy="1585614"/>
        </p:xfrm>
        <a:graphic>
          <a:graphicData uri="http://schemas.openxmlformats.org/presentationml/2006/ole">
            <mc:AlternateContent xmlns:mc="http://schemas.openxmlformats.org/markup-compatibility/2006">
              <mc:Choice xmlns:v="urn:schemas-microsoft-com:vml" Requires="v">
                <p:oleObj spid="_x0000_s33802" name="Documento" r:id="rId6" imgW="5364783" imgH="1383461" progId="Word.Document.12">
                  <p:embed/>
                </p:oleObj>
              </mc:Choice>
              <mc:Fallback>
                <p:oleObj name="Documento" r:id="rId6" imgW="5364783" imgH="1383461" progId="Word.Document.12">
                  <p:embed/>
                  <p:pic>
                    <p:nvPicPr>
                      <p:cNvPr id="0" name=""/>
                      <p:cNvPicPr/>
                      <p:nvPr/>
                    </p:nvPicPr>
                    <p:blipFill>
                      <a:blip r:embed="rId7"/>
                      <a:stretch>
                        <a:fillRect/>
                      </a:stretch>
                    </p:blipFill>
                    <p:spPr>
                      <a:xfrm>
                        <a:off x="199649" y="5011738"/>
                        <a:ext cx="6075795" cy="1585614"/>
                      </a:xfrm>
                      <a:prstGeom prst="rect">
                        <a:avLst/>
                      </a:prstGeom>
                    </p:spPr>
                  </p:pic>
                </p:oleObj>
              </mc:Fallback>
            </mc:AlternateContent>
          </a:graphicData>
        </a:graphic>
      </p:graphicFrame>
    </p:spTree>
    <p:extLst>
      <p:ext uri="{BB962C8B-B14F-4D97-AF65-F5344CB8AC3E}">
        <p14:creationId xmlns:p14="http://schemas.microsoft.com/office/powerpoint/2010/main" val="1694813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04041" y="260648"/>
            <a:ext cx="4034409" cy="515144"/>
          </a:xfrm>
        </p:spPr>
        <p:txBody>
          <a:bodyPr>
            <a:normAutofit fontScale="90000"/>
          </a:bodyPr>
          <a:lstStyle/>
          <a:p>
            <a:r>
              <a:rPr lang="es-EC" dirty="0" smtClean="0"/>
              <a:t>Demanda aparente </a:t>
            </a:r>
            <a:endParaRPr lang="es-EC" dirty="0"/>
          </a:p>
        </p:txBody>
      </p:sp>
      <p:sp>
        <p:nvSpPr>
          <p:cNvPr id="4" name="155 Rectángulo redondeado"/>
          <p:cNvSpPr/>
          <p:nvPr/>
        </p:nvSpPr>
        <p:spPr>
          <a:xfrm>
            <a:off x="755411" y="836712"/>
            <a:ext cx="7920880" cy="504056"/>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52095" indent="252095" algn="ctr">
              <a:lnSpc>
                <a:spcPct val="150000"/>
              </a:lnSpc>
              <a:spcAft>
                <a:spcPts val="0"/>
              </a:spcAft>
            </a:pPr>
            <a:r>
              <a:rPr lang="es-ES" sz="1600" dirty="0">
                <a:effectLst/>
                <a:latin typeface="Arial"/>
                <a:ea typeface="Calibri"/>
                <a:cs typeface="Times New Roman"/>
              </a:rPr>
              <a:t>Demanda Aparente = Producción Nacional + Importaciones – </a:t>
            </a:r>
            <a:r>
              <a:rPr lang="es-ES" sz="1600" dirty="0" smtClean="0">
                <a:effectLst/>
                <a:latin typeface="Arial"/>
                <a:ea typeface="Calibri"/>
                <a:cs typeface="Times New Roman"/>
              </a:rPr>
              <a:t>Exportaciones</a:t>
            </a:r>
            <a:r>
              <a:rPr lang="es-ES" sz="1100" dirty="0">
                <a:effectLst/>
                <a:ea typeface="Calibri"/>
                <a:cs typeface="Times New Roman"/>
              </a:rPr>
              <a:t> </a:t>
            </a:r>
            <a:endParaRPr lang="es-EC" sz="1100" dirty="0">
              <a:effectLst/>
              <a:ea typeface="Calibri"/>
              <a:cs typeface="Times New Roman"/>
            </a:endParaRPr>
          </a:p>
        </p:txBody>
      </p:sp>
      <p:pic>
        <p:nvPicPr>
          <p:cNvPr id="5" name="4 Imagen" descr="http://blogs.espe.edu.ec/wp-content/uploads/2013/09/LOGO-PRINCIPAL5.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2164"/>
            <a:ext cx="1978810" cy="504056"/>
          </a:xfrm>
          <a:prstGeom prst="rect">
            <a:avLst/>
          </a:prstGeom>
          <a:noFill/>
          <a:ln>
            <a:noFill/>
          </a:ln>
        </p:spPr>
      </p:pic>
      <p:graphicFrame>
        <p:nvGraphicFramePr>
          <p:cNvPr id="6" name="5 Tabla"/>
          <p:cNvGraphicFramePr>
            <a:graphicFrameLocks noGrp="1"/>
          </p:cNvGraphicFramePr>
          <p:nvPr>
            <p:extLst>
              <p:ext uri="{D42A27DB-BD31-4B8C-83A1-F6EECF244321}">
                <p14:modId xmlns:p14="http://schemas.microsoft.com/office/powerpoint/2010/main" val="4178859636"/>
              </p:ext>
            </p:extLst>
          </p:nvPr>
        </p:nvGraphicFramePr>
        <p:xfrm>
          <a:off x="251520" y="2132856"/>
          <a:ext cx="4164530" cy="1854101"/>
        </p:xfrm>
        <a:graphic>
          <a:graphicData uri="http://schemas.openxmlformats.org/drawingml/2006/table">
            <a:tbl>
              <a:tblPr firstRow="1" firstCol="1" bandRow="1">
                <a:tableStyleId>{F5AB1C69-6EDB-4FF4-983F-18BD219EF322}</a:tableStyleId>
              </a:tblPr>
              <a:tblGrid>
                <a:gridCol w="1101102"/>
                <a:gridCol w="1419178"/>
                <a:gridCol w="1644250"/>
              </a:tblGrid>
              <a:tr h="184645">
                <a:tc gridSpan="3">
                  <a:txBody>
                    <a:bodyPr/>
                    <a:lstStyle/>
                    <a:p>
                      <a:pPr marL="252095" indent="252095" algn="ctr">
                        <a:lnSpc>
                          <a:spcPct val="115000"/>
                        </a:lnSpc>
                        <a:spcAft>
                          <a:spcPts val="0"/>
                        </a:spcAft>
                      </a:pPr>
                      <a:r>
                        <a:rPr lang="es-EC" sz="1200" dirty="0">
                          <a:effectLst/>
                        </a:rPr>
                        <a:t>Importaciones</a:t>
                      </a:r>
                      <a:endParaRPr lang="es-EC" sz="1200" dirty="0">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r>
              <a:tr h="381917">
                <a:tc>
                  <a:txBody>
                    <a:bodyPr/>
                    <a:lstStyle/>
                    <a:p>
                      <a:pPr marL="252095" indent="252095" algn="ctr">
                        <a:lnSpc>
                          <a:spcPct val="115000"/>
                        </a:lnSpc>
                        <a:spcAft>
                          <a:spcPts val="0"/>
                        </a:spcAft>
                      </a:pPr>
                      <a:r>
                        <a:rPr lang="es-EC" sz="1200">
                          <a:effectLst/>
                        </a:rPr>
                        <a:t>Año</a:t>
                      </a:r>
                      <a:endParaRPr lang="es-EC" sz="1200">
                        <a:effectLst/>
                        <a:latin typeface="Calibri"/>
                        <a:ea typeface="Calibri"/>
                        <a:cs typeface="Times New Roman"/>
                      </a:endParaRPr>
                    </a:p>
                  </a:txBody>
                  <a:tcPr marL="68580" marR="68580" marT="0" marB="0"/>
                </a:tc>
                <a:tc>
                  <a:txBody>
                    <a:bodyPr/>
                    <a:lstStyle/>
                    <a:p>
                      <a:pPr marL="252095" indent="252095" algn="ctr">
                        <a:lnSpc>
                          <a:spcPct val="115000"/>
                        </a:lnSpc>
                        <a:spcAft>
                          <a:spcPts val="0"/>
                        </a:spcAft>
                      </a:pPr>
                      <a:r>
                        <a:rPr lang="es-EC" sz="1200" dirty="0">
                          <a:effectLst/>
                        </a:rPr>
                        <a:t>Toneladas</a:t>
                      </a:r>
                      <a:endParaRPr lang="es-EC" sz="1200" dirty="0">
                        <a:effectLst/>
                        <a:latin typeface="Calibri"/>
                        <a:ea typeface="Calibri"/>
                        <a:cs typeface="Times New Roman"/>
                      </a:endParaRPr>
                    </a:p>
                  </a:txBody>
                  <a:tcPr marL="68580" marR="68580" marT="0" marB="0"/>
                </a:tc>
                <a:tc>
                  <a:txBody>
                    <a:bodyPr/>
                    <a:lstStyle/>
                    <a:p>
                      <a:pPr marL="252095" indent="252095">
                        <a:lnSpc>
                          <a:spcPct val="115000"/>
                        </a:lnSpc>
                        <a:spcAft>
                          <a:spcPts val="0"/>
                        </a:spcAft>
                      </a:pPr>
                      <a:r>
                        <a:rPr lang="es-EC" sz="1200">
                          <a:effectLst/>
                        </a:rPr>
                        <a:t>% Variación</a:t>
                      </a:r>
                      <a:endParaRPr lang="es-EC" sz="1200">
                        <a:effectLst/>
                        <a:latin typeface="Calibri"/>
                        <a:ea typeface="Calibri"/>
                        <a:cs typeface="Times New Roman"/>
                      </a:endParaRPr>
                    </a:p>
                  </a:txBody>
                  <a:tcPr marL="68580" marR="68580" marT="0" marB="0"/>
                </a:tc>
              </a:tr>
              <a:tr h="184645">
                <a:tc>
                  <a:txBody>
                    <a:bodyPr/>
                    <a:lstStyle/>
                    <a:p>
                      <a:pPr marL="252095" indent="252095" algn="ctr">
                        <a:lnSpc>
                          <a:spcPct val="115000"/>
                        </a:lnSpc>
                        <a:spcAft>
                          <a:spcPts val="0"/>
                        </a:spcAft>
                      </a:pPr>
                      <a:r>
                        <a:rPr lang="es-EC" sz="1200">
                          <a:effectLst/>
                        </a:rPr>
                        <a:t>2010</a:t>
                      </a:r>
                      <a:endParaRPr lang="es-EC" sz="1200">
                        <a:effectLst/>
                        <a:latin typeface="Calibri"/>
                        <a:ea typeface="Calibri"/>
                        <a:cs typeface="Times New Roman"/>
                      </a:endParaRPr>
                    </a:p>
                  </a:txBody>
                  <a:tcPr marL="68580" marR="68580" marT="0" marB="0"/>
                </a:tc>
                <a:tc>
                  <a:txBody>
                    <a:bodyPr/>
                    <a:lstStyle/>
                    <a:p>
                      <a:pPr marL="252095" indent="252095" algn="ctr">
                        <a:lnSpc>
                          <a:spcPct val="115000"/>
                        </a:lnSpc>
                        <a:spcAft>
                          <a:spcPts val="0"/>
                        </a:spcAft>
                      </a:pPr>
                      <a:r>
                        <a:rPr lang="es-EC" sz="1200">
                          <a:effectLst/>
                        </a:rPr>
                        <a:t>17.014</a:t>
                      </a:r>
                      <a:endParaRPr lang="es-EC" sz="1200">
                        <a:effectLst/>
                        <a:latin typeface="Calibri"/>
                        <a:ea typeface="Calibri"/>
                        <a:cs typeface="Times New Roman"/>
                      </a:endParaRPr>
                    </a:p>
                  </a:txBody>
                  <a:tcPr marL="68580" marR="68580" marT="0" marB="0"/>
                </a:tc>
                <a:tc>
                  <a:txBody>
                    <a:bodyPr/>
                    <a:lstStyle/>
                    <a:p>
                      <a:pPr indent="252095"/>
                      <a:endParaRPr lang="es-EC" sz="1200" dirty="0">
                        <a:effectLst/>
                        <a:latin typeface="Calibri"/>
                      </a:endParaRPr>
                    </a:p>
                  </a:txBody>
                  <a:tcPr marL="68580" marR="68580" marT="0" marB="0"/>
                </a:tc>
              </a:tr>
              <a:tr h="184645">
                <a:tc>
                  <a:txBody>
                    <a:bodyPr/>
                    <a:lstStyle/>
                    <a:p>
                      <a:pPr marL="252095" indent="252095" algn="ctr">
                        <a:lnSpc>
                          <a:spcPct val="115000"/>
                        </a:lnSpc>
                        <a:spcAft>
                          <a:spcPts val="0"/>
                        </a:spcAft>
                      </a:pPr>
                      <a:r>
                        <a:rPr lang="es-EC" sz="1200">
                          <a:effectLst/>
                        </a:rPr>
                        <a:t>2011</a:t>
                      </a:r>
                      <a:endParaRPr lang="es-EC" sz="1200">
                        <a:effectLst/>
                        <a:latin typeface="Calibri"/>
                        <a:ea typeface="Calibri"/>
                        <a:cs typeface="Times New Roman"/>
                      </a:endParaRPr>
                    </a:p>
                  </a:txBody>
                  <a:tcPr marL="68580" marR="68580" marT="0" marB="0"/>
                </a:tc>
                <a:tc>
                  <a:txBody>
                    <a:bodyPr/>
                    <a:lstStyle/>
                    <a:p>
                      <a:pPr marL="252095" indent="252095" algn="ctr">
                        <a:lnSpc>
                          <a:spcPct val="115000"/>
                        </a:lnSpc>
                        <a:spcAft>
                          <a:spcPts val="0"/>
                        </a:spcAft>
                      </a:pPr>
                      <a:r>
                        <a:rPr lang="es-EC" sz="1200">
                          <a:effectLst/>
                        </a:rPr>
                        <a:t>14.557</a:t>
                      </a:r>
                      <a:endParaRPr lang="es-EC" sz="1200">
                        <a:effectLst/>
                        <a:latin typeface="Calibri"/>
                        <a:ea typeface="Calibri"/>
                        <a:cs typeface="Times New Roman"/>
                      </a:endParaRPr>
                    </a:p>
                  </a:txBody>
                  <a:tcPr marL="68580" marR="68580" marT="0" marB="0"/>
                </a:tc>
                <a:tc>
                  <a:txBody>
                    <a:bodyPr/>
                    <a:lstStyle/>
                    <a:p>
                      <a:pPr marL="252095" indent="252095" algn="ctr">
                        <a:lnSpc>
                          <a:spcPct val="115000"/>
                        </a:lnSpc>
                        <a:spcAft>
                          <a:spcPts val="0"/>
                        </a:spcAft>
                      </a:pPr>
                      <a:r>
                        <a:rPr lang="es-EC" sz="1200">
                          <a:effectLst/>
                        </a:rPr>
                        <a:t>(14,44)</a:t>
                      </a:r>
                      <a:endParaRPr lang="es-EC" sz="1200">
                        <a:effectLst/>
                        <a:latin typeface="Calibri"/>
                        <a:ea typeface="Calibri"/>
                        <a:cs typeface="Times New Roman"/>
                      </a:endParaRPr>
                    </a:p>
                  </a:txBody>
                  <a:tcPr marL="68580" marR="68580" marT="0" marB="0"/>
                </a:tc>
              </a:tr>
              <a:tr h="184645">
                <a:tc>
                  <a:txBody>
                    <a:bodyPr/>
                    <a:lstStyle/>
                    <a:p>
                      <a:pPr marL="252095" indent="252095" algn="ctr">
                        <a:lnSpc>
                          <a:spcPct val="115000"/>
                        </a:lnSpc>
                        <a:spcAft>
                          <a:spcPts val="0"/>
                        </a:spcAft>
                      </a:pPr>
                      <a:r>
                        <a:rPr lang="es-EC" sz="1200">
                          <a:effectLst/>
                        </a:rPr>
                        <a:t>2012</a:t>
                      </a:r>
                      <a:endParaRPr lang="es-EC" sz="1200">
                        <a:effectLst/>
                        <a:latin typeface="Calibri"/>
                        <a:ea typeface="Calibri"/>
                        <a:cs typeface="Times New Roman"/>
                      </a:endParaRPr>
                    </a:p>
                  </a:txBody>
                  <a:tcPr marL="68580" marR="68580" marT="0" marB="0"/>
                </a:tc>
                <a:tc>
                  <a:txBody>
                    <a:bodyPr/>
                    <a:lstStyle/>
                    <a:p>
                      <a:pPr marL="252095" indent="252095" algn="ctr">
                        <a:lnSpc>
                          <a:spcPct val="115000"/>
                        </a:lnSpc>
                        <a:spcAft>
                          <a:spcPts val="0"/>
                        </a:spcAft>
                      </a:pPr>
                      <a:r>
                        <a:rPr lang="es-EC" sz="1200">
                          <a:effectLst/>
                        </a:rPr>
                        <a:t>12.724</a:t>
                      </a:r>
                      <a:endParaRPr lang="es-EC" sz="1200">
                        <a:effectLst/>
                        <a:latin typeface="Calibri"/>
                        <a:ea typeface="Calibri"/>
                        <a:cs typeface="Times New Roman"/>
                      </a:endParaRPr>
                    </a:p>
                  </a:txBody>
                  <a:tcPr marL="68580" marR="68580" marT="0" marB="0"/>
                </a:tc>
                <a:tc>
                  <a:txBody>
                    <a:bodyPr/>
                    <a:lstStyle/>
                    <a:p>
                      <a:pPr marL="252095" indent="252095" algn="ctr">
                        <a:lnSpc>
                          <a:spcPct val="115000"/>
                        </a:lnSpc>
                        <a:spcAft>
                          <a:spcPts val="0"/>
                        </a:spcAft>
                      </a:pPr>
                      <a:r>
                        <a:rPr lang="es-EC" sz="1200">
                          <a:effectLst/>
                        </a:rPr>
                        <a:t>(12,59)</a:t>
                      </a:r>
                      <a:endParaRPr lang="es-EC" sz="1200">
                        <a:effectLst/>
                        <a:latin typeface="Calibri"/>
                        <a:ea typeface="Calibri"/>
                        <a:cs typeface="Times New Roman"/>
                      </a:endParaRPr>
                    </a:p>
                  </a:txBody>
                  <a:tcPr marL="68580" marR="68580" marT="0" marB="0"/>
                </a:tc>
              </a:tr>
              <a:tr h="184645">
                <a:tc>
                  <a:txBody>
                    <a:bodyPr/>
                    <a:lstStyle/>
                    <a:p>
                      <a:pPr marL="252095" indent="252095" algn="ctr">
                        <a:lnSpc>
                          <a:spcPct val="115000"/>
                        </a:lnSpc>
                        <a:spcAft>
                          <a:spcPts val="0"/>
                        </a:spcAft>
                      </a:pPr>
                      <a:r>
                        <a:rPr lang="es-EC" sz="1200">
                          <a:effectLst/>
                        </a:rPr>
                        <a:t>2013</a:t>
                      </a:r>
                      <a:endParaRPr lang="es-EC" sz="1200">
                        <a:effectLst/>
                        <a:latin typeface="Calibri"/>
                        <a:ea typeface="Calibri"/>
                        <a:cs typeface="Times New Roman"/>
                      </a:endParaRPr>
                    </a:p>
                  </a:txBody>
                  <a:tcPr marL="68580" marR="68580" marT="0" marB="0"/>
                </a:tc>
                <a:tc>
                  <a:txBody>
                    <a:bodyPr/>
                    <a:lstStyle/>
                    <a:p>
                      <a:pPr marL="252095" indent="252095" algn="ctr">
                        <a:lnSpc>
                          <a:spcPct val="115000"/>
                        </a:lnSpc>
                        <a:spcAft>
                          <a:spcPts val="0"/>
                        </a:spcAft>
                      </a:pPr>
                      <a:r>
                        <a:rPr lang="es-EC" sz="1200">
                          <a:effectLst/>
                        </a:rPr>
                        <a:t>22.184</a:t>
                      </a:r>
                      <a:endParaRPr lang="es-EC" sz="1200">
                        <a:effectLst/>
                        <a:latin typeface="Calibri"/>
                        <a:ea typeface="Calibri"/>
                        <a:cs typeface="Times New Roman"/>
                      </a:endParaRPr>
                    </a:p>
                  </a:txBody>
                  <a:tcPr marL="68580" marR="68580" marT="0" marB="0"/>
                </a:tc>
                <a:tc>
                  <a:txBody>
                    <a:bodyPr/>
                    <a:lstStyle/>
                    <a:p>
                      <a:pPr marL="252095" indent="252095" algn="ctr">
                        <a:lnSpc>
                          <a:spcPct val="115000"/>
                        </a:lnSpc>
                        <a:spcAft>
                          <a:spcPts val="0"/>
                        </a:spcAft>
                      </a:pPr>
                      <a:r>
                        <a:rPr lang="es-EC" sz="1200" dirty="0">
                          <a:effectLst/>
                        </a:rPr>
                        <a:t>74,35</a:t>
                      </a:r>
                      <a:endParaRPr lang="es-EC" sz="1200" dirty="0">
                        <a:effectLst/>
                        <a:latin typeface="Calibri"/>
                        <a:ea typeface="Calibri"/>
                        <a:cs typeface="Times New Roman"/>
                      </a:endParaRPr>
                    </a:p>
                  </a:txBody>
                  <a:tcPr marL="68580" marR="68580" marT="0" marB="0"/>
                </a:tc>
              </a:tr>
              <a:tr h="184645">
                <a:tc>
                  <a:txBody>
                    <a:bodyPr/>
                    <a:lstStyle/>
                    <a:p>
                      <a:pPr marL="252095" indent="252095" algn="ctr">
                        <a:lnSpc>
                          <a:spcPct val="115000"/>
                        </a:lnSpc>
                        <a:spcAft>
                          <a:spcPts val="0"/>
                        </a:spcAft>
                      </a:pPr>
                      <a:r>
                        <a:rPr lang="es-EC" sz="1200">
                          <a:effectLst/>
                        </a:rPr>
                        <a:t>2014</a:t>
                      </a:r>
                      <a:endParaRPr lang="es-EC" sz="1200">
                        <a:effectLst/>
                        <a:latin typeface="Calibri"/>
                        <a:ea typeface="Calibri"/>
                        <a:cs typeface="Times New Roman"/>
                      </a:endParaRPr>
                    </a:p>
                  </a:txBody>
                  <a:tcPr marL="68580" marR="68580" marT="0" marB="0"/>
                </a:tc>
                <a:tc>
                  <a:txBody>
                    <a:bodyPr/>
                    <a:lstStyle/>
                    <a:p>
                      <a:pPr marL="252095" indent="252095" algn="ctr">
                        <a:lnSpc>
                          <a:spcPct val="115000"/>
                        </a:lnSpc>
                        <a:spcAft>
                          <a:spcPts val="0"/>
                        </a:spcAft>
                      </a:pPr>
                      <a:r>
                        <a:rPr lang="es-EC" sz="1200">
                          <a:effectLst/>
                        </a:rPr>
                        <a:t>19.339</a:t>
                      </a:r>
                      <a:endParaRPr lang="es-EC" sz="1200">
                        <a:effectLst/>
                        <a:latin typeface="Calibri"/>
                        <a:ea typeface="Calibri"/>
                        <a:cs typeface="Times New Roman"/>
                      </a:endParaRPr>
                    </a:p>
                  </a:txBody>
                  <a:tcPr marL="68580" marR="68580" marT="0" marB="0"/>
                </a:tc>
                <a:tc>
                  <a:txBody>
                    <a:bodyPr/>
                    <a:lstStyle/>
                    <a:p>
                      <a:pPr marL="252095" indent="252095" algn="ctr">
                        <a:lnSpc>
                          <a:spcPct val="115000"/>
                        </a:lnSpc>
                        <a:spcAft>
                          <a:spcPts val="0"/>
                        </a:spcAft>
                      </a:pPr>
                      <a:r>
                        <a:rPr lang="es-EC" sz="1200">
                          <a:effectLst/>
                        </a:rPr>
                        <a:t>(12,82)</a:t>
                      </a:r>
                      <a:endParaRPr lang="es-EC" sz="1200">
                        <a:effectLst/>
                        <a:latin typeface="Calibri"/>
                        <a:ea typeface="Calibri"/>
                        <a:cs typeface="Times New Roman"/>
                      </a:endParaRPr>
                    </a:p>
                  </a:txBody>
                  <a:tcPr marL="68580" marR="68580" marT="0" marB="0"/>
                </a:tc>
              </a:tr>
              <a:tr h="184645">
                <a:tc gridSpan="2">
                  <a:txBody>
                    <a:bodyPr/>
                    <a:lstStyle/>
                    <a:p>
                      <a:pPr marL="252095" indent="252095" algn="ctr">
                        <a:lnSpc>
                          <a:spcPct val="115000"/>
                        </a:lnSpc>
                        <a:spcAft>
                          <a:spcPts val="0"/>
                        </a:spcAft>
                      </a:pPr>
                      <a:r>
                        <a:rPr lang="es-EC" sz="1200">
                          <a:effectLst/>
                        </a:rPr>
                        <a:t>Promedio</a:t>
                      </a:r>
                      <a:endParaRPr lang="es-EC" sz="1200">
                        <a:effectLst/>
                        <a:latin typeface="Calibri"/>
                        <a:ea typeface="Calibri"/>
                        <a:cs typeface="Times New Roman"/>
                      </a:endParaRPr>
                    </a:p>
                  </a:txBody>
                  <a:tcPr marL="68580" marR="68580" marT="0" marB="0"/>
                </a:tc>
                <a:tc hMerge="1">
                  <a:txBody>
                    <a:bodyPr/>
                    <a:lstStyle/>
                    <a:p>
                      <a:endParaRPr lang="es-EC"/>
                    </a:p>
                  </a:txBody>
                  <a:tcPr/>
                </a:tc>
                <a:tc>
                  <a:txBody>
                    <a:bodyPr/>
                    <a:lstStyle/>
                    <a:p>
                      <a:pPr marL="252095" indent="252095" algn="ctr">
                        <a:lnSpc>
                          <a:spcPct val="115000"/>
                        </a:lnSpc>
                        <a:spcAft>
                          <a:spcPts val="0"/>
                        </a:spcAft>
                      </a:pPr>
                      <a:r>
                        <a:rPr lang="es-EC" sz="1200" dirty="0">
                          <a:effectLst/>
                        </a:rPr>
                        <a:t>8,62</a:t>
                      </a:r>
                      <a:endParaRPr lang="es-EC" sz="1200" dirty="0">
                        <a:effectLst/>
                        <a:latin typeface="Calibri"/>
                        <a:ea typeface="Calibri"/>
                        <a:cs typeface="Times New Roman"/>
                      </a:endParaRPr>
                    </a:p>
                  </a:txBody>
                  <a:tcPr marL="68580" marR="68580" marT="0" marB="0"/>
                </a:tc>
              </a:tr>
            </a:tbl>
          </a:graphicData>
        </a:graphic>
      </p:graphicFrame>
      <p:sp>
        <p:nvSpPr>
          <p:cNvPr id="7" name="6 Rectángulo"/>
          <p:cNvSpPr/>
          <p:nvPr/>
        </p:nvSpPr>
        <p:spPr>
          <a:xfrm>
            <a:off x="690463" y="1628800"/>
            <a:ext cx="3637727" cy="369332"/>
          </a:xfrm>
          <a:prstGeom prst="rect">
            <a:avLst/>
          </a:prstGeom>
        </p:spPr>
        <p:txBody>
          <a:bodyPr wrap="none">
            <a:spAutoFit/>
          </a:bodyPr>
          <a:lstStyle/>
          <a:p>
            <a:r>
              <a:rPr lang="es-ES" b="1" dirty="0"/>
              <a:t>Variación de las importaciones </a:t>
            </a:r>
            <a:endParaRPr lang="es-EC" dirty="0"/>
          </a:p>
        </p:txBody>
      </p:sp>
      <p:sp>
        <p:nvSpPr>
          <p:cNvPr id="8" name="7 Rectángulo"/>
          <p:cNvSpPr/>
          <p:nvPr/>
        </p:nvSpPr>
        <p:spPr>
          <a:xfrm>
            <a:off x="730461" y="4148409"/>
            <a:ext cx="3572196" cy="369332"/>
          </a:xfrm>
          <a:prstGeom prst="rect">
            <a:avLst/>
          </a:prstGeom>
        </p:spPr>
        <p:txBody>
          <a:bodyPr wrap="none">
            <a:spAutoFit/>
          </a:bodyPr>
          <a:lstStyle/>
          <a:p>
            <a:r>
              <a:rPr lang="es-EC" dirty="0"/>
              <a:t>Proyección de las Importaciones </a:t>
            </a:r>
          </a:p>
        </p:txBody>
      </p:sp>
      <p:sp>
        <p:nvSpPr>
          <p:cNvPr id="9" name="156 Rectángulo redondeado"/>
          <p:cNvSpPr/>
          <p:nvPr/>
        </p:nvSpPr>
        <p:spPr>
          <a:xfrm>
            <a:off x="1329520" y="4611054"/>
            <a:ext cx="2304256" cy="330695"/>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52095" indent="252095">
              <a:lnSpc>
                <a:spcPct val="150000"/>
              </a:lnSpc>
              <a:spcAft>
                <a:spcPts val="0"/>
              </a:spcAft>
            </a:pPr>
            <a:r>
              <a:rPr lang="es-EC" sz="1400" dirty="0">
                <a:solidFill>
                  <a:srgbClr val="000000"/>
                </a:solidFill>
                <a:effectLst/>
                <a:latin typeface="Arial"/>
                <a:ea typeface="Calibri"/>
                <a:cs typeface="Times New Roman"/>
              </a:rPr>
              <a:t>P</a:t>
            </a:r>
            <a:r>
              <a:rPr lang="es-EC" sz="1400" baseline="-25000" dirty="0">
                <a:solidFill>
                  <a:srgbClr val="000000"/>
                </a:solidFill>
                <a:effectLst/>
                <a:latin typeface="Arial"/>
                <a:ea typeface="Calibri"/>
                <a:cs typeface="Times New Roman"/>
              </a:rPr>
              <a:t>1</a:t>
            </a:r>
            <a:r>
              <a:rPr lang="es-EC" sz="1400" dirty="0">
                <a:solidFill>
                  <a:srgbClr val="000000"/>
                </a:solidFill>
                <a:effectLst/>
                <a:latin typeface="Arial"/>
                <a:ea typeface="Calibri"/>
                <a:cs typeface="Times New Roman"/>
              </a:rPr>
              <a:t> = P</a:t>
            </a:r>
            <a:r>
              <a:rPr lang="es-EC" sz="1400" baseline="-25000" dirty="0">
                <a:solidFill>
                  <a:srgbClr val="000000"/>
                </a:solidFill>
                <a:effectLst/>
                <a:latin typeface="Arial"/>
                <a:ea typeface="Calibri"/>
                <a:cs typeface="Times New Roman"/>
              </a:rPr>
              <a:t>0</a:t>
            </a:r>
            <a:r>
              <a:rPr lang="es-EC" sz="1400" dirty="0">
                <a:solidFill>
                  <a:srgbClr val="000000"/>
                </a:solidFill>
                <a:effectLst/>
                <a:latin typeface="Arial"/>
                <a:ea typeface="Calibri"/>
                <a:cs typeface="Times New Roman"/>
              </a:rPr>
              <a:t> * (1+ </a:t>
            </a:r>
            <a:r>
              <a:rPr lang="es-EC" sz="1400" dirty="0" smtClean="0">
                <a:solidFill>
                  <a:srgbClr val="000000"/>
                </a:solidFill>
                <a:effectLst/>
                <a:latin typeface="Arial"/>
                <a:ea typeface="Calibri"/>
                <a:cs typeface="Times New Roman"/>
              </a:rPr>
              <a:t>r)</a:t>
            </a:r>
            <a:r>
              <a:rPr lang="es-EC" sz="1400" baseline="30000" dirty="0" smtClean="0">
                <a:solidFill>
                  <a:srgbClr val="000000"/>
                </a:solidFill>
                <a:effectLst/>
                <a:latin typeface="Arial"/>
                <a:ea typeface="Calibri"/>
                <a:cs typeface="Times New Roman"/>
              </a:rPr>
              <a:t>n</a:t>
            </a:r>
            <a:endParaRPr lang="es-EC" sz="1200" dirty="0">
              <a:effectLst/>
              <a:ea typeface="Calibri"/>
              <a:cs typeface="Times New Roman"/>
            </a:endParaRPr>
          </a:p>
        </p:txBody>
      </p:sp>
      <p:sp>
        <p:nvSpPr>
          <p:cNvPr id="10" name="9 Rectángulo"/>
          <p:cNvSpPr/>
          <p:nvPr/>
        </p:nvSpPr>
        <p:spPr>
          <a:xfrm>
            <a:off x="31257" y="5229200"/>
            <a:ext cx="2596527" cy="1384995"/>
          </a:xfrm>
          <a:prstGeom prst="rect">
            <a:avLst/>
          </a:prstGeom>
        </p:spPr>
        <p:txBody>
          <a:bodyPr wrap="square">
            <a:spAutoFit/>
          </a:bodyPr>
          <a:lstStyle/>
          <a:p>
            <a:r>
              <a:rPr lang="es-EC" sz="1400" u="sng" dirty="0" smtClean="0"/>
              <a:t>Dónde</a:t>
            </a:r>
          </a:p>
          <a:p>
            <a:endParaRPr lang="es-EC" sz="1400" dirty="0"/>
          </a:p>
          <a:p>
            <a:r>
              <a:rPr lang="es-EC" sz="1400" dirty="0"/>
              <a:t>P</a:t>
            </a:r>
            <a:r>
              <a:rPr lang="es-EC" sz="1400" baseline="-25000" dirty="0"/>
              <a:t>0</a:t>
            </a:r>
            <a:r>
              <a:rPr lang="es-EC" sz="1400" dirty="0"/>
              <a:t> (Población inicial) = 19.339</a:t>
            </a:r>
          </a:p>
          <a:p>
            <a:r>
              <a:rPr lang="es-EC" sz="1400" dirty="0"/>
              <a:t>r (variación): 8.62% = 0.0862</a:t>
            </a:r>
          </a:p>
          <a:p>
            <a:r>
              <a:rPr lang="es-EC" sz="1400" dirty="0"/>
              <a:t>n (años):  10 años = 10</a:t>
            </a:r>
          </a:p>
          <a:p>
            <a:r>
              <a:rPr lang="es-EC" sz="1400" dirty="0"/>
              <a:t> </a:t>
            </a:r>
          </a:p>
        </p:txBody>
      </p:sp>
      <p:sp>
        <p:nvSpPr>
          <p:cNvPr id="11" name="10 Rectángulo"/>
          <p:cNvSpPr/>
          <p:nvPr/>
        </p:nvSpPr>
        <p:spPr>
          <a:xfrm>
            <a:off x="2771800" y="5301208"/>
            <a:ext cx="2664296" cy="1384995"/>
          </a:xfrm>
          <a:prstGeom prst="rect">
            <a:avLst/>
          </a:prstGeom>
        </p:spPr>
        <p:txBody>
          <a:bodyPr wrap="square">
            <a:spAutoFit/>
          </a:bodyPr>
          <a:lstStyle/>
          <a:p>
            <a:r>
              <a:rPr lang="es-EC" sz="1400" u="sng" dirty="0" smtClean="0"/>
              <a:t>Reemplazando: </a:t>
            </a:r>
            <a:r>
              <a:rPr lang="es-EC" sz="1400" dirty="0" smtClean="0"/>
              <a:t>para </a:t>
            </a:r>
            <a:r>
              <a:rPr lang="es-EC" sz="1400" dirty="0"/>
              <a:t>el año </a:t>
            </a:r>
            <a:r>
              <a:rPr lang="es-EC" sz="1400" dirty="0" smtClean="0"/>
              <a:t>2015</a:t>
            </a:r>
          </a:p>
          <a:p>
            <a:endParaRPr lang="es-EC" sz="1400" dirty="0"/>
          </a:p>
          <a:p>
            <a:r>
              <a:rPr lang="es-EC" sz="1400" dirty="0"/>
              <a:t>P</a:t>
            </a:r>
            <a:r>
              <a:rPr lang="es-EC" sz="1400" baseline="-25000" dirty="0"/>
              <a:t>2015</a:t>
            </a:r>
            <a:r>
              <a:rPr lang="es-EC" sz="1400" dirty="0"/>
              <a:t> =  19.339 * (1+ 0.0862)</a:t>
            </a:r>
            <a:r>
              <a:rPr lang="es-EC" sz="1400" baseline="30000" dirty="0"/>
              <a:t>1</a:t>
            </a:r>
            <a:endParaRPr lang="es-EC" sz="1400" dirty="0"/>
          </a:p>
          <a:p>
            <a:r>
              <a:rPr lang="es-EC" sz="1400" dirty="0"/>
              <a:t>P</a:t>
            </a:r>
            <a:r>
              <a:rPr lang="es-EC" sz="1400" baseline="-25000" dirty="0"/>
              <a:t>2015 </a:t>
            </a:r>
            <a:r>
              <a:rPr lang="es-EC" sz="1400" dirty="0"/>
              <a:t>=  19.339 * 1,0862</a:t>
            </a:r>
          </a:p>
          <a:p>
            <a:r>
              <a:rPr lang="es-EC" sz="1400" dirty="0"/>
              <a:t>P</a:t>
            </a:r>
            <a:r>
              <a:rPr lang="es-EC" sz="1400" baseline="-25000" dirty="0"/>
              <a:t>2015</a:t>
            </a:r>
            <a:r>
              <a:rPr lang="es-EC" sz="1400" dirty="0"/>
              <a:t> =  21.007 Toneladas</a:t>
            </a:r>
          </a:p>
        </p:txBody>
      </p:sp>
      <p:sp>
        <p:nvSpPr>
          <p:cNvPr id="12" name="11 Rectángulo"/>
          <p:cNvSpPr/>
          <p:nvPr/>
        </p:nvSpPr>
        <p:spPr>
          <a:xfrm>
            <a:off x="5262026" y="1643046"/>
            <a:ext cx="3788217" cy="369332"/>
          </a:xfrm>
          <a:prstGeom prst="rect">
            <a:avLst/>
          </a:prstGeom>
        </p:spPr>
        <p:txBody>
          <a:bodyPr wrap="none">
            <a:spAutoFit/>
          </a:bodyPr>
          <a:lstStyle/>
          <a:p>
            <a:r>
              <a:rPr lang="es-EC" b="1" dirty="0"/>
              <a:t>Proyección de las importaciones </a:t>
            </a:r>
          </a:p>
        </p:txBody>
      </p:sp>
      <p:graphicFrame>
        <p:nvGraphicFramePr>
          <p:cNvPr id="14" name="13 Objeto"/>
          <p:cNvGraphicFramePr>
            <a:graphicFrameLocks noChangeAspect="1"/>
          </p:cNvGraphicFramePr>
          <p:nvPr>
            <p:extLst>
              <p:ext uri="{D42A27DB-BD31-4B8C-83A1-F6EECF244321}">
                <p14:modId xmlns:p14="http://schemas.microsoft.com/office/powerpoint/2010/main" val="2415403185"/>
              </p:ext>
            </p:extLst>
          </p:nvPr>
        </p:nvGraphicFramePr>
        <p:xfrm>
          <a:off x="5347232" y="2276872"/>
          <a:ext cx="3977295" cy="3456384"/>
        </p:xfrm>
        <a:graphic>
          <a:graphicData uri="http://schemas.openxmlformats.org/presentationml/2006/ole">
            <mc:AlternateContent xmlns:mc="http://schemas.openxmlformats.org/markup-compatibility/2006">
              <mc:Choice xmlns:v="urn:schemas-microsoft-com:vml" Requires="v">
                <p:oleObj spid="_x0000_s10259" name="Documento" r:id="rId4" imgW="4128751" imgH="3046922" progId="Word.Document.12">
                  <p:embed/>
                </p:oleObj>
              </mc:Choice>
              <mc:Fallback>
                <p:oleObj name="Documento" r:id="rId4" imgW="4128751" imgH="3046922" progId="Word.Document.12">
                  <p:embed/>
                  <p:pic>
                    <p:nvPicPr>
                      <p:cNvPr id="0" name=""/>
                      <p:cNvPicPr/>
                      <p:nvPr/>
                    </p:nvPicPr>
                    <p:blipFill>
                      <a:blip r:embed="rId5"/>
                      <a:stretch>
                        <a:fillRect/>
                      </a:stretch>
                    </p:blipFill>
                    <p:spPr>
                      <a:xfrm>
                        <a:off x="5347232" y="2276872"/>
                        <a:ext cx="3977295" cy="3456384"/>
                      </a:xfrm>
                      <a:prstGeom prst="rect">
                        <a:avLst/>
                      </a:prstGeom>
                    </p:spPr>
                  </p:pic>
                </p:oleObj>
              </mc:Fallback>
            </mc:AlternateContent>
          </a:graphicData>
        </a:graphic>
      </p:graphicFrame>
    </p:spTree>
    <p:extLst>
      <p:ext uri="{BB962C8B-B14F-4D97-AF65-F5344CB8AC3E}">
        <p14:creationId xmlns:p14="http://schemas.microsoft.com/office/powerpoint/2010/main" val="22511842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04041" y="260648"/>
            <a:ext cx="4034409" cy="515144"/>
          </a:xfrm>
        </p:spPr>
        <p:txBody>
          <a:bodyPr>
            <a:normAutofit fontScale="90000"/>
          </a:bodyPr>
          <a:lstStyle/>
          <a:p>
            <a:r>
              <a:rPr lang="es-EC" dirty="0" smtClean="0"/>
              <a:t>Demanda aparente </a:t>
            </a:r>
            <a:endParaRPr lang="es-EC" dirty="0"/>
          </a:p>
        </p:txBody>
      </p:sp>
      <p:sp>
        <p:nvSpPr>
          <p:cNvPr id="4" name="155 Rectángulo redondeado"/>
          <p:cNvSpPr/>
          <p:nvPr/>
        </p:nvSpPr>
        <p:spPr>
          <a:xfrm>
            <a:off x="755411" y="836712"/>
            <a:ext cx="7920880" cy="504056"/>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52095" indent="252095" algn="ctr">
              <a:lnSpc>
                <a:spcPct val="150000"/>
              </a:lnSpc>
              <a:spcAft>
                <a:spcPts val="0"/>
              </a:spcAft>
            </a:pPr>
            <a:r>
              <a:rPr lang="es-ES" sz="1600" dirty="0">
                <a:effectLst/>
                <a:latin typeface="Arial"/>
                <a:ea typeface="Calibri"/>
                <a:cs typeface="Times New Roman"/>
              </a:rPr>
              <a:t>Demanda Aparente = Producción Nacional + Importaciones – </a:t>
            </a:r>
            <a:r>
              <a:rPr lang="es-ES" sz="1600" dirty="0" smtClean="0">
                <a:effectLst/>
                <a:latin typeface="Arial"/>
                <a:ea typeface="Calibri"/>
                <a:cs typeface="Times New Roman"/>
              </a:rPr>
              <a:t>Exportaciones</a:t>
            </a:r>
            <a:r>
              <a:rPr lang="es-ES" sz="1100" dirty="0">
                <a:effectLst/>
                <a:ea typeface="Calibri"/>
                <a:cs typeface="Times New Roman"/>
              </a:rPr>
              <a:t> </a:t>
            </a:r>
            <a:endParaRPr lang="es-EC" sz="1100" dirty="0">
              <a:effectLst/>
              <a:ea typeface="Calibri"/>
              <a:cs typeface="Times New Roman"/>
            </a:endParaRPr>
          </a:p>
        </p:txBody>
      </p:sp>
      <p:pic>
        <p:nvPicPr>
          <p:cNvPr id="5" name="4 Imagen" descr="http://blogs.espe.edu.ec/wp-content/uploads/2013/09/LOGO-PRINCIPAL5.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2164"/>
            <a:ext cx="1978810" cy="504056"/>
          </a:xfrm>
          <a:prstGeom prst="rect">
            <a:avLst/>
          </a:prstGeom>
          <a:noFill/>
          <a:ln>
            <a:noFill/>
          </a:ln>
        </p:spPr>
      </p:pic>
      <p:sp>
        <p:nvSpPr>
          <p:cNvPr id="7" name="6 Rectángulo"/>
          <p:cNvSpPr/>
          <p:nvPr/>
        </p:nvSpPr>
        <p:spPr>
          <a:xfrm>
            <a:off x="690463" y="1628800"/>
            <a:ext cx="3540265" cy="369332"/>
          </a:xfrm>
          <a:prstGeom prst="rect">
            <a:avLst/>
          </a:prstGeom>
        </p:spPr>
        <p:txBody>
          <a:bodyPr wrap="none">
            <a:spAutoFit/>
          </a:bodyPr>
          <a:lstStyle/>
          <a:p>
            <a:r>
              <a:rPr lang="es-ES" b="1" dirty="0"/>
              <a:t>Variación de las </a:t>
            </a:r>
            <a:r>
              <a:rPr lang="es-ES" b="1" dirty="0" smtClean="0"/>
              <a:t>exportaciones </a:t>
            </a:r>
            <a:endParaRPr lang="es-EC" dirty="0"/>
          </a:p>
        </p:txBody>
      </p:sp>
      <p:sp>
        <p:nvSpPr>
          <p:cNvPr id="8" name="7 Rectángulo"/>
          <p:cNvSpPr/>
          <p:nvPr/>
        </p:nvSpPr>
        <p:spPr>
          <a:xfrm>
            <a:off x="730461" y="4148409"/>
            <a:ext cx="3557769" cy="369332"/>
          </a:xfrm>
          <a:prstGeom prst="rect">
            <a:avLst/>
          </a:prstGeom>
        </p:spPr>
        <p:txBody>
          <a:bodyPr wrap="none">
            <a:spAutoFit/>
          </a:bodyPr>
          <a:lstStyle/>
          <a:p>
            <a:r>
              <a:rPr lang="es-EC" dirty="0"/>
              <a:t>Proyección de las </a:t>
            </a:r>
            <a:r>
              <a:rPr lang="es-EC" dirty="0" smtClean="0"/>
              <a:t>exportaciones </a:t>
            </a:r>
            <a:endParaRPr lang="es-EC" dirty="0"/>
          </a:p>
        </p:txBody>
      </p:sp>
      <p:sp>
        <p:nvSpPr>
          <p:cNvPr id="9" name="156 Rectángulo redondeado"/>
          <p:cNvSpPr/>
          <p:nvPr/>
        </p:nvSpPr>
        <p:spPr>
          <a:xfrm>
            <a:off x="1331640" y="4682481"/>
            <a:ext cx="2304256" cy="330695"/>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52095" indent="252095">
              <a:lnSpc>
                <a:spcPct val="150000"/>
              </a:lnSpc>
              <a:spcAft>
                <a:spcPts val="0"/>
              </a:spcAft>
            </a:pPr>
            <a:r>
              <a:rPr lang="es-EC" sz="1400" dirty="0">
                <a:solidFill>
                  <a:srgbClr val="000000"/>
                </a:solidFill>
                <a:effectLst/>
                <a:latin typeface="Arial"/>
                <a:ea typeface="Calibri"/>
                <a:cs typeface="Times New Roman"/>
              </a:rPr>
              <a:t>P</a:t>
            </a:r>
            <a:r>
              <a:rPr lang="es-EC" sz="1400" baseline="-25000" dirty="0">
                <a:solidFill>
                  <a:srgbClr val="000000"/>
                </a:solidFill>
                <a:effectLst/>
                <a:latin typeface="Arial"/>
                <a:ea typeface="Calibri"/>
                <a:cs typeface="Times New Roman"/>
              </a:rPr>
              <a:t>1</a:t>
            </a:r>
            <a:r>
              <a:rPr lang="es-EC" sz="1400" dirty="0">
                <a:solidFill>
                  <a:srgbClr val="000000"/>
                </a:solidFill>
                <a:effectLst/>
                <a:latin typeface="Arial"/>
                <a:ea typeface="Calibri"/>
                <a:cs typeface="Times New Roman"/>
              </a:rPr>
              <a:t> = P</a:t>
            </a:r>
            <a:r>
              <a:rPr lang="es-EC" sz="1400" baseline="-25000" dirty="0">
                <a:solidFill>
                  <a:srgbClr val="000000"/>
                </a:solidFill>
                <a:effectLst/>
                <a:latin typeface="Arial"/>
                <a:ea typeface="Calibri"/>
                <a:cs typeface="Times New Roman"/>
              </a:rPr>
              <a:t>0</a:t>
            </a:r>
            <a:r>
              <a:rPr lang="es-EC" sz="1400" dirty="0">
                <a:solidFill>
                  <a:srgbClr val="000000"/>
                </a:solidFill>
                <a:effectLst/>
                <a:latin typeface="Arial"/>
                <a:ea typeface="Calibri"/>
                <a:cs typeface="Times New Roman"/>
              </a:rPr>
              <a:t> * (1+ </a:t>
            </a:r>
            <a:r>
              <a:rPr lang="es-EC" sz="1400" dirty="0" smtClean="0">
                <a:solidFill>
                  <a:srgbClr val="000000"/>
                </a:solidFill>
                <a:effectLst/>
                <a:latin typeface="Arial"/>
                <a:ea typeface="Calibri"/>
                <a:cs typeface="Times New Roman"/>
              </a:rPr>
              <a:t>r)</a:t>
            </a:r>
            <a:r>
              <a:rPr lang="es-EC" sz="1400" baseline="30000" dirty="0" smtClean="0">
                <a:solidFill>
                  <a:srgbClr val="000000"/>
                </a:solidFill>
                <a:effectLst/>
                <a:latin typeface="Arial"/>
                <a:ea typeface="Calibri"/>
                <a:cs typeface="Times New Roman"/>
              </a:rPr>
              <a:t>n</a:t>
            </a:r>
            <a:endParaRPr lang="es-EC" sz="1200" dirty="0">
              <a:effectLst/>
              <a:ea typeface="Calibri"/>
              <a:cs typeface="Times New Roman"/>
            </a:endParaRPr>
          </a:p>
        </p:txBody>
      </p:sp>
      <p:sp>
        <p:nvSpPr>
          <p:cNvPr id="12" name="11 Rectángulo"/>
          <p:cNvSpPr/>
          <p:nvPr/>
        </p:nvSpPr>
        <p:spPr>
          <a:xfrm>
            <a:off x="5262026" y="1643046"/>
            <a:ext cx="3738524" cy="369332"/>
          </a:xfrm>
          <a:prstGeom prst="rect">
            <a:avLst/>
          </a:prstGeom>
        </p:spPr>
        <p:txBody>
          <a:bodyPr wrap="none">
            <a:spAutoFit/>
          </a:bodyPr>
          <a:lstStyle/>
          <a:p>
            <a:r>
              <a:rPr lang="es-EC" b="1" dirty="0"/>
              <a:t>Proyección de las </a:t>
            </a:r>
            <a:r>
              <a:rPr lang="es-EC" b="1" dirty="0" smtClean="0"/>
              <a:t>exportaciones </a:t>
            </a:r>
            <a:endParaRPr lang="es-EC" b="1" dirty="0"/>
          </a:p>
        </p:txBody>
      </p:sp>
      <p:graphicFrame>
        <p:nvGraphicFramePr>
          <p:cNvPr id="3" name="2 Tabla"/>
          <p:cNvGraphicFramePr>
            <a:graphicFrameLocks noGrp="1"/>
          </p:cNvGraphicFramePr>
          <p:nvPr>
            <p:extLst>
              <p:ext uri="{D42A27DB-BD31-4B8C-83A1-F6EECF244321}">
                <p14:modId xmlns:p14="http://schemas.microsoft.com/office/powerpoint/2010/main" val="2009691159"/>
              </p:ext>
            </p:extLst>
          </p:nvPr>
        </p:nvGraphicFramePr>
        <p:xfrm>
          <a:off x="323529" y="2204864"/>
          <a:ext cx="4248473" cy="1703340"/>
        </p:xfrm>
        <a:graphic>
          <a:graphicData uri="http://schemas.openxmlformats.org/drawingml/2006/table">
            <a:tbl>
              <a:tblPr firstRow="1" firstCol="1" bandRow="1">
                <a:tableStyleId>{F5AB1C69-6EDB-4FF4-983F-18BD219EF322}</a:tableStyleId>
              </a:tblPr>
              <a:tblGrid>
                <a:gridCol w="1123297"/>
                <a:gridCol w="1314477"/>
                <a:gridCol w="1810699"/>
              </a:tblGrid>
              <a:tr h="203575">
                <a:tc gridSpan="3">
                  <a:txBody>
                    <a:bodyPr/>
                    <a:lstStyle/>
                    <a:p>
                      <a:pPr marL="252095" indent="252095" algn="ctr">
                        <a:lnSpc>
                          <a:spcPct val="115000"/>
                        </a:lnSpc>
                        <a:spcAft>
                          <a:spcPts val="0"/>
                        </a:spcAft>
                      </a:pPr>
                      <a:r>
                        <a:rPr lang="es-EC" sz="1200" dirty="0">
                          <a:effectLst/>
                        </a:rPr>
                        <a:t>Exportaciones </a:t>
                      </a:r>
                      <a:endParaRPr lang="es-EC" sz="1200" dirty="0">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r>
              <a:tr h="203575">
                <a:tc>
                  <a:txBody>
                    <a:bodyPr/>
                    <a:lstStyle/>
                    <a:p>
                      <a:pPr marL="252095" indent="252095" algn="ctr">
                        <a:lnSpc>
                          <a:spcPct val="115000"/>
                        </a:lnSpc>
                        <a:spcAft>
                          <a:spcPts val="0"/>
                        </a:spcAft>
                      </a:pPr>
                      <a:r>
                        <a:rPr lang="es-EC" sz="1200">
                          <a:effectLst/>
                        </a:rPr>
                        <a:t>Año</a:t>
                      </a:r>
                      <a:endParaRPr lang="es-EC" sz="1200">
                        <a:effectLst/>
                        <a:latin typeface="Calibri"/>
                        <a:ea typeface="Calibri"/>
                        <a:cs typeface="Times New Roman"/>
                      </a:endParaRPr>
                    </a:p>
                  </a:txBody>
                  <a:tcPr marL="68580" marR="68580" marT="0" marB="0"/>
                </a:tc>
                <a:tc>
                  <a:txBody>
                    <a:bodyPr/>
                    <a:lstStyle/>
                    <a:p>
                      <a:pPr marL="252095" indent="252095" algn="ctr">
                        <a:lnSpc>
                          <a:spcPct val="115000"/>
                        </a:lnSpc>
                        <a:spcAft>
                          <a:spcPts val="0"/>
                        </a:spcAft>
                      </a:pPr>
                      <a:r>
                        <a:rPr lang="es-EC" sz="1200" dirty="0" smtClean="0">
                          <a:effectLst/>
                        </a:rPr>
                        <a:t>Toneladas</a:t>
                      </a:r>
                      <a:endParaRPr lang="es-EC" sz="1200" dirty="0">
                        <a:effectLst/>
                        <a:latin typeface="Calibri"/>
                        <a:ea typeface="Calibri"/>
                        <a:cs typeface="Times New Roman"/>
                      </a:endParaRPr>
                    </a:p>
                  </a:txBody>
                  <a:tcPr marL="68580" marR="68580" marT="0" marB="0" anchor="b"/>
                </a:tc>
                <a:tc>
                  <a:txBody>
                    <a:bodyPr/>
                    <a:lstStyle/>
                    <a:p>
                      <a:pPr marL="252095" indent="252095">
                        <a:lnSpc>
                          <a:spcPct val="115000"/>
                        </a:lnSpc>
                        <a:spcAft>
                          <a:spcPts val="0"/>
                        </a:spcAft>
                      </a:pPr>
                      <a:r>
                        <a:rPr lang="es-EC" sz="1200" dirty="0">
                          <a:effectLst/>
                        </a:rPr>
                        <a:t>% Variación</a:t>
                      </a:r>
                      <a:endParaRPr lang="es-EC" sz="1200" dirty="0">
                        <a:effectLst/>
                        <a:latin typeface="Calibri"/>
                        <a:ea typeface="Calibri"/>
                        <a:cs typeface="Times New Roman"/>
                      </a:endParaRPr>
                    </a:p>
                  </a:txBody>
                  <a:tcPr marL="68580" marR="68580" marT="0" marB="0"/>
                </a:tc>
              </a:tr>
              <a:tr h="231156">
                <a:tc>
                  <a:txBody>
                    <a:bodyPr/>
                    <a:lstStyle/>
                    <a:p>
                      <a:pPr marL="252095" indent="252095" algn="ctr">
                        <a:lnSpc>
                          <a:spcPct val="115000"/>
                        </a:lnSpc>
                        <a:spcAft>
                          <a:spcPts val="0"/>
                        </a:spcAft>
                      </a:pPr>
                      <a:r>
                        <a:rPr lang="es-EC" sz="1200">
                          <a:effectLst/>
                        </a:rPr>
                        <a:t>2010</a:t>
                      </a:r>
                      <a:endParaRPr lang="es-EC" sz="1200">
                        <a:effectLst/>
                        <a:latin typeface="Calibri"/>
                        <a:ea typeface="Calibri"/>
                        <a:cs typeface="Times New Roman"/>
                      </a:endParaRPr>
                    </a:p>
                  </a:txBody>
                  <a:tcPr marL="68580" marR="68580" marT="0" marB="0"/>
                </a:tc>
                <a:tc>
                  <a:txBody>
                    <a:bodyPr/>
                    <a:lstStyle/>
                    <a:p>
                      <a:pPr marL="252095" indent="252095" algn="ctr">
                        <a:lnSpc>
                          <a:spcPct val="115000"/>
                        </a:lnSpc>
                        <a:spcAft>
                          <a:spcPts val="0"/>
                        </a:spcAft>
                      </a:pPr>
                      <a:r>
                        <a:rPr lang="es-EC" sz="1200">
                          <a:effectLst/>
                        </a:rPr>
                        <a:t>2.985</a:t>
                      </a:r>
                      <a:endParaRPr lang="es-EC" sz="1200">
                        <a:effectLst/>
                        <a:latin typeface="Calibri"/>
                        <a:ea typeface="Calibri"/>
                        <a:cs typeface="Times New Roman"/>
                      </a:endParaRPr>
                    </a:p>
                  </a:txBody>
                  <a:tcPr marL="68580" marR="68580" marT="0" marB="0" anchor="b"/>
                </a:tc>
                <a:tc>
                  <a:txBody>
                    <a:bodyPr/>
                    <a:lstStyle/>
                    <a:p>
                      <a:pPr indent="252095"/>
                      <a:endParaRPr lang="es-EC" sz="1200" dirty="0">
                        <a:effectLst/>
                        <a:latin typeface="Calibri"/>
                      </a:endParaRPr>
                    </a:p>
                  </a:txBody>
                  <a:tcPr marL="68580" marR="68580" marT="0" marB="0"/>
                </a:tc>
              </a:tr>
              <a:tr h="203575">
                <a:tc>
                  <a:txBody>
                    <a:bodyPr/>
                    <a:lstStyle/>
                    <a:p>
                      <a:pPr marL="252095" indent="252095" algn="ctr">
                        <a:lnSpc>
                          <a:spcPct val="115000"/>
                        </a:lnSpc>
                        <a:spcAft>
                          <a:spcPts val="0"/>
                        </a:spcAft>
                      </a:pPr>
                      <a:r>
                        <a:rPr lang="es-EC" sz="1200">
                          <a:effectLst/>
                        </a:rPr>
                        <a:t>2011</a:t>
                      </a:r>
                      <a:endParaRPr lang="es-EC" sz="1200">
                        <a:effectLst/>
                        <a:latin typeface="Calibri"/>
                        <a:ea typeface="Calibri"/>
                        <a:cs typeface="Times New Roman"/>
                      </a:endParaRPr>
                    </a:p>
                  </a:txBody>
                  <a:tcPr marL="68580" marR="68580" marT="0" marB="0"/>
                </a:tc>
                <a:tc>
                  <a:txBody>
                    <a:bodyPr/>
                    <a:lstStyle/>
                    <a:p>
                      <a:pPr marL="252095" indent="252095" algn="ctr">
                        <a:lnSpc>
                          <a:spcPct val="115000"/>
                        </a:lnSpc>
                        <a:spcAft>
                          <a:spcPts val="0"/>
                        </a:spcAft>
                      </a:pPr>
                      <a:r>
                        <a:rPr lang="es-EC" sz="1200">
                          <a:effectLst/>
                        </a:rPr>
                        <a:t>4.895</a:t>
                      </a:r>
                      <a:endParaRPr lang="es-EC" sz="1200">
                        <a:effectLst/>
                        <a:latin typeface="Calibri"/>
                        <a:ea typeface="Calibri"/>
                        <a:cs typeface="Times New Roman"/>
                      </a:endParaRPr>
                    </a:p>
                  </a:txBody>
                  <a:tcPr marL="68580" marR="68580" marT="0" marB="0" anchor="b"/>
                </a:tc>
                <a:tc>
                  <a:txBody>
                    <a:bodyPr/>
                    <a:lstStyle/>
                    <a:p>
                      <a:pPr marL="252095" indent="252095" algn="ctr">
                        <a:lnSpc>
                          <a:spcPct val="115000"/>
                        </a:lnSpc>
                        <a:spcAft>
                          <a:spcPts val="0"/>
                        </a:spcAft>
                      </a:pPr>
                      <a:r>
                        <a:rPr lang="es-EC" sz="1200" dirty="0">
                          <a:effectLst/>
                        </a:rPr>
                        <a:t>63,99</a:t>
                      </a:r>
                      <a:endParaRPr lang="es-EC" sz="1200" dirty="0">
                        <a:effectLst/>
                        <a:latin typeface="Calibri"/>
                        <a:ea typeface="Calibri"/>
                        <a:cs typeface="Times New Roman"/>
                      </a:endParaRPr>
                    </a:p>
                  </a:txBody>
                  <a:tcPr marL="68580" marR="68580" marT="0" marB="0" anchor="b"/>
                </a:tc>
              </a:tr>
              <a:tr h="203575">
                <a:tc>
                  <a:txBody>
                    <a:bodyPr/>
                    <a:lstStyle/>
                    <a:p>
                      <a:pPr marL="252095" indent="252095" algn="ctr">
                        <a:lnSpc>
                          <a:spcPct val="115000"/>
                        </a:lnSpc>
                        <a:spcAft>
                          <a:spcPts val="0"/>
                        </a:spcAft>
                      </a:pPr>
                      <a:r>
                        <a:rPr lang="es-EC" sz="1200">
                          <a:effectLst/>
                        </a:rPr>
                        <a:t>2012</a:t>
                      </a:r>
                      <a:endParaRPr lang="es-EC" sz="1200">
                        <a:effectLst/>
                        <a:latin typeface="Calibri"/>
                        <a:ea typeface="Calibri"/>
                        <a:cs typeface="Times New Roman"/>
                      </a:endParaRPr>
                    </a:p>
                  </a:txBody>
                  <a:tcPr marL="68580" marR="68580" marT="0" marB="0"/>
                </a:tc>
                <a:tc>
                  <a:txBody>
                    <a:bodyPr/>
                    <a:lstStyle/>
                    <a:p>
                      <a:pPr marL="252095" indent="252095" algn="ctr">
                        <a:lnSpc>
                          <a:spcPct val="115000"/>
                        </a:lnSpc>
                        <a:spcAft>
                          <a:spcPts val="0"/>
                        </a:spcAft>
                      </a:pPr>
                      <a:r>
                        <a:rPr lang="es-EC" sz="1200">
                          <a:effectLst/>
                        </a:rPr>
                        <a:t>3.536</a:t>
                      </a:r>
                      <a:endParaRPr lang="es-EC" sz="1200">
                        <a:effectLst/>
                        <a:latin typeface="Calibri"/>
                        <a:ea typeface="Calibri"/>
                        <a:cs typeface="Times New Roman"/>
                      </a:endParaRPr>
                    </a:p>
                  </a:txBody>
                  <a:tcPr marL="68580" marR="68580" marT="0" marB="0" anchor="b"/>
                </a:tc>
                <a:tc>
                  <a:txBody>
                    <a:bodyPr/>
                    <a:lstStyle/>
                    <a:p>
                      <a:pPr marL="252095" indent="252095" algn="ctr">
                        <a:lnSpc>
                          <a:spcPct val="115000"/>
                        </a:lnSpc>
                        <a:spcAft>
                          <a:spcPts val="0"/>
                        </a:spcAft>
                      </a:pPr>
                      <a:r>
                        <a:rPr lang="es-EC" sz="1200" dirty="0">
                          <a:effectLst/>
                        </a:rPr>
                        <a:t>(27,76)</a:t>
                      </a:r>
                      <a:endParaRPr lang="es-EC" sz="1200" dirty="0">
                        <a:effectLst/>
                        <a:latin typeface="Calibri"/>
                        <a:ea typeface="Calibri"/>
                        <a:cs typeface="Times New Roman"/>
                      </a:endParaRPr>
                    </a:p>
                  </a:txBody>
                  <a:tcPr marL="68580" marR="68580" marT="0" marB="0" anchor="b"/>
                </a:tc>
              </a:tr>
              <a:tr h="203575">
                <a:tc>
                  <a:txBody>
                    <a:bodyPr/>
                    <a:lstStyle/>
                    <a:p>
                      <a:pPr marL="252095" indent="252095" algn="ctr">
                        <a:lnSpc>
                          <a:spcPct val="115000"/>
                        </a:lnSpc>
                        <a:spcAft>
                          <a:spcPts val="0"/>
                        </a:spcAft>
                      </a:pPr>
                      <a:r>
                        <a:rPr lang="es-EC" sz="1200">
                          <a:effectLst/>
                        </a:rPr>
                        <a:t>2013</a:t>
                      </a:r>
                      <a:endParaRPr lang="es-EC" sz="1200">
                        <a:effectLst/>
                        <a:latin typeface="Calibri"/>
                        <a:ea typeface="Calibri"/>
                        <a:cs typeface="Times New Roman"/>
                      </a:endParaRPr>
                    </a:p>
                  </a:txBody>
                  <a:tcPr marL="68580" marR="68580" marT="0" marB="0"/>
                </a:tc>
                <a:tc>
                  <a:txBody>
                    <a:bodyPr/>
                    <a:lstStyle/>
                    <a:p>
                      <a:pPr marL="252095" indent="252095" algn="ctr">
                        <a:lnSpc>
                          <a:spcPct val="115000"/>
                        </a:lnSpc>
                        <a:spcAft>
                          <a:spcPts val="0"/>
                        </a:spcAft>
                      </a:pPr>
                      <a:r>
                        <a:rPr lang="es-EC" sz="1200">
                          <a:effectLst/>
                        </a:rPr>
                        <a:t>5.050</a:t>
                      </a:r>
                      <a:endParaRPr lang="es-EC" sz="1200">
                        <a:effectLst/>
                        <a:latin typeface="Calibri"/>
                        <a:ea typeface="Calibri"/>
                        <a:cs typeface="Times New Roman"/>
                      </a:endParaRPr>
                    </a:p>
                  </a:txBody>
                  <a:tcPr marL="68580" marR="68580" marT="0" marB="0" anchor="b"/>
                </a:tc>
                <a:tc>
                  <a:txBody>
                    <a:bodyPr/>
                    <a:lstStyle/>
                    <a:p>
                      <a:pPr marL="252095" indent="252095" algn="ctr">
                        <a:lnSpc>
                          <a:spcPct val="115000"/>
                        </a:lnSpc>
                        <a:spcAft>
                          <a:spcPts val="0"/>
                        </a:spcAft>
                      </a:pPr>
                      <a:r>
                        <a:rPr lang="es-EC" sz="1200" dirty="0">
                          <a:effectLst/>
                        </a:rPr>
                        <a:t>42,82</a:t>
                      </a:r>
                      <a:endParaRPr lang="es-EC" sz="1200" dirty="0">
                        <a:effectLst/>
                        <a:latin typeface="Calibri"/>
                        <a:ea typeface="Calibri"/>
                        <a:cs typeface="Times New Roman"/>
                      </a:endParaRPr>
                    </a:p>
                  </a:txBody>
                  <a:tcPr marL="68580" marR="68580" marT="0" marB="0" anchor="b"/>
                </a:tc>
              </a:tr>
              <a:tr h="203575">
                <a:tc>
                  <a:txBody>
                    <a:bodyPr/>
                    <a:lstStyle/>
                    <a:p>
                      <a:pPr marL="252095" indent="252095" algn="ctr">
                        <a:lnSpc>
                          <a:spcPct val="115000"/>
                        </a:lnSpc>
                        <a:spcAft>
                          <a:spcPts val="0"/>
                        </a:spcAft>
                      </a:pPr>
                      <a:r>
                        <a:rPr lang="es-EC" sz="1200">
                          <a:effectLst/>
                        </a:rPr>
                        <a:t>2014</a:t>
                      </a:r>
                      <a:endParaRPr lang="es-EC" sz="1200">
                        <a:effectLst/>
                        <a:latin typeface="Calibri"/>
                        <a:ea typeface="Calibri"/>
                        <a:cs typeface="Times New Roman"/>
                      </a:endParaRPr>
                    </a:p>
                  </a:txBody>
                  <a:tcPr marL="68580" marR="68580" marT="0" marB="0"/>
                </a:tc>
                <a:tc>
                  <a:txBody>
                    <a:bodyPr/>
                    <a:lstStyle/>
                    <a:p>
                      <a:pPr marL="252095" indent="252095" algn="ctr">
                        <a:lnSpc>
                          <a:spcPct val="115000"/>
                        </a:lnSpc>
                        <a:spcAft>
                          <a:spcPts val="0"/>
                        </a:spcAft>
                      </a:pPr>
                      <a:r>
                        <a:rPr lang="es-EC" sz="1200">
                          <a:effectLst/>
                        </a:rPr>
                        <a:t>5.854</a:t>
                      </a:r>
                      <a:endParaRPr lang="es-EC" sz="1200">
                        <a:effectLst/>
                        <a:latin typeface="Calibri"/>
                        <a:ea typeface="Calibri"/>
                        <a:cs typeface="Times New Roman"/>
                      </a:endParaRPr>
                    </a:p>
                  </a:txBody>
                  <a:tcPr marL="68580" marR="68580" marT="0" marB="0" anchor="b"/>
                </a:tc>
                <a:tc>
                  <a:txBody>
                    <a:bodyPr/>
                    <a:lstStyle/>
                    <a:p>
                      <a:pPr marL="252095" indent="252095" algn="ctr">
                        <a:lnSpc>
                          <a:spcPct val="115000"/>
                        </a:lnSpc>
                        <a:spcAft>
                          <a:spcPts val="0"/>
                        </a:spcAft>
                      </a:pPr>
                      <a:r>
                        <a:rPr lang="es-EC" sz="1200" dirty="0">
                          <a:effectLst/>
                        </a:rPr>
                        <a:t>15,92</a:t>
                      </a:r>
                      <a:endParaRPr lang="es-EC" sz="1200" dirty="0">
                        <a:effectLst/>
                        <a:latin typeface="Calibri"/>
                        <a:ea typeface="Calibri"/>
                        <a:cs typeface="Times New Roman"/>
                      </a:endParaRPr>
                    </a:p>
                  </a:txBody>
                  <a:tcPr marL="68580" marR="68580" marT="0" marB="0" anchor="b"/>
                </a:tc>
              </a:tr>
              <a:tr h="203575">
                <a:tc gridSpan="2">
                  <a:txBody>
                    <a:bodyPr/>
                    <a:lstStyle/>
                    <a:p>
                      <a:pPr marL="252095" indent="252095" algn="ctr">
                        <a:lnSpc>
                          <a:spcPct val="115000"/>
                        </a:lnSpc>
                        <a:spcAft>
                          <a:spcPts val="0"/>
                        </a:spcAft>
                      </a:pPr>
                      <a:r>
                        <a:rPr lang="es-EC" sz="1200" dirty="0">
                          <a:effectLst/>
                        </a:rPr>
                        <a:t>Promedio</a:t>
                      </a:r>
                      <a:endParaRPr lang="es-EC" sz="1200" dirty="0">
                        <a:effectLst/>
                        <a:latin typeface="Calibri"/>
                        <a:ea typeface="Calibri"/>
                        <a:cs typeface="Times New Roman"/>
                      </a:endParaRPr>
                    </a:p>
                  </a:txBody>
                  <a:tcPr marL="68580" marR="68580" marT="0" marB="0"/>
                </a:tc>
                <a:tc hMerge="1">
                  <a:txBody>
                    <a:bodyPr/>
                    <a:lstStyle/>
                    <a:p>
                      <a:endParaRPr lang="es-EC"/>
                    </a:p>
                  </a:txBody>
                  <a:tcPr/>
                </a:tc>
                <a:tc>
                  <a:txBody>
                    <a:bodyPr/>
                    <a:lstStyle/>
                    <a:p>
                      <a:pPr marL="252095" indent="252095" algn="ctr">
                        <a:lnSpc>
                          <a:spcPct val="115000"/>
                        </a:lnSpc>
                        <a:spcAft>
                          <a:spcPts val="0"/>
                        </a:spcAft>
                      </a:pPr>
                      <a:r>
                        <a:rPr lang="es-EC" sz="1200" dirty="0">
                          <a:effectLst/>
                        </a:rPr>
                        <a:t>23,74</a:t>
                      </a:r>
                      <a:endParaRPr lang="es-EC" sz="1200" dirty="0">
                        <a:effectLst/>
                        <a:latin typeface="Calibri"/>
                        <a:ea typeface="Calibri"/>
                        <a:cs typeface="Times New Roman"/>
                      </a:endParaRPr>
                    </a:p>
                  </a:txBody>
                  <a:tcPr marL="68580" marR="68580" marT="0" marB="0"/>
                </a:tc>
              </a:tr>
            </a:tbl>
          </a:graphicData>
        </a:graphic>
      </p:graphicFrame>
      <p:sp>
        <p:nvSpPr>
          <p:cNvPr id="13" name="12 Rectángulo"/>
          <p:cNvSpPr/>
          <p:nvPr/>
        </p:nvSpPr>
        <p:spPr>
          <a:xfrm>
            <a:off x="63166" y="5270430"/>
            <a:ext cx="3428714" cy="1169551"/>
          </a:xfrm>
          <a:prstGeom prst="rect">
            <a:avLst/>
          </a:prstGeom>
        </p:spPr>
        <p:txBody>
          <a:bodyPr wrap="square">
            <a:spAutoFit/>
          </a:bodyPr>
          <a:lstStyle/>
          <a:p>
            <a:r>
              <a:rPr lang="es-EC" sz="1400" u="sng" dirty="0" smtClean="0"/>
              <a:t>Dónde</a:t>
            </a:r>
          </a:p>
          <a:p>
            <a:endParaRPr lang="es-EC" sz="1400" dirty="0"/>
          </a:p>
          <a:p>
            <a:r>
              <a:rPr lang="es-EC" sz="1400" dirty="0"/>
              <a:t>P</a:t>
            </a:r>
            <a:r>
              <a:rPr lang="es-EC" sz="1400" baseline="-25000" dirty="0"/>
              <a:t>0</a:t>
            </a:r>
            <a:r>
              <a:rPr lang="es-EC" sz="1400" dirty="0"/>
              <a:t> (Población inicial) = 5.854</a:t>
            </a:r>
          </a:p>
          <a:p>
            <a:r>
              <a:rPr lang="es-EC" sz="1400" dirty="0"/>
              <a:t>r (variación): 23,74% = 0.2374</a:t>
            </a:r>
          </a:p>
          <a:p>
            <a:r>
              <a:rPr lang="es-EC" sz="1400" dirty="0"/>
              <a:t>n (años):  10 años = 10</a:t>
            </a:r>
          </a:p>
        </p:txBody>
      </p:sp>
      <p:sp>
        <p:nvSpPr>
          <p:cNvPr id="15" name="14 Rectángulo"/>
          <p:cNvSpPr/>
          <p:nvPr/>
        </p:nvSpPr>
        <p:spPr>
          <a:xfrm>
            <a:off x="2801956" y="5276017"/>
            <a:ext cx="2460070" cy="1384995"/>
          </a:xfrm>
          <a:prstGeom prst="rect">
            <a:avLst/>
          </a:prstGeom>
        </p:spPr>
        <p:txBody>
          <a:bodyPr wrap="square">
            <a:spAutoFit/>
          </a:bodyPr>
          <a:lstStyle/>
          <a:p>
            <a:r>
              <a:rPr lang="es-EC" sz="1400" u="sng" dirty="0" smtClean="0"/>
              <a:t>Reemplazando </a:t>
            </a:r>
            <a:r>
              <a:rPr lang="es-EC" sz="1400" dirty="0" smtClean="0"/>
              <a:t>Para el </a:t>
            </a:r>
            <a:r>
              <a:rPr lang="es-EC" sz="1400" dirty="0"/>
              <a:t>año 2015</a:t>
            </a:r>
            <a:r>
              <a:rPr lang="es-EC" sz="1400" dirty="0" smtClean="0"/>
              <a:t>:</a:t>
            </a:r>
          </a:p>
          <a:p>
            <a:endParaRPr lang="es-EC" sz="1400" dirty="0"/>
          </a:p>
          <a:p>
            <a:r>
              <a:rPr lang="es-EC" sz="1400" dirty="0"/>
              <a:t>P</a:t>
            </a:r>
            <a:r>
              <a:rPr lang="es-EC" sz="1400" baseline="-25000" dirty="0"/>
              <a:t>2015</a:t>
            </a:r>
            <a:r>
              <a:rPr lang="es-EC" sz="1400" dirty="0"/>
              <a:t> =  5.854* (1+ 0.2374)</a:t>
            </a:r>
            <a:r>
              <a:rPr lang="es-EC" sz="1400" baseline="30000" dirty="0"/>
              <a:t>1</a:t>
            </a:r>
            <a:endParaRPr lang="es-EC" sz="1400" dirty="0"/>
          </a:p>
          <a:p>
            <a:r>
              <a:rPr lang="es-EC" sz="1400" dirty="0"/>
              <a:t>P</a:t>
            </a:r>
            <a:r>
              <a:rPr lang="es-EC" sz="1400" baseline="-25000" dirty="0"/>
              <a:t>2015</a:t>
            </a:r>
            <a:r>
              <a:rPr lang="es-EC" sz="1400" dirty="0"/>
              <a:t> =  5.854* 1,2374</a:t>
            </a:r>
          </a:p>
          <a:p>
            <a:r>
              <a:rPr lang="es-EC" sz="1400" dirty="0"/>
              <a:t>P</a:t>
            </a:r>
            <a:r>
              <a:rPr lang="es-EC" sz="1400" baseline="-25000" dirty="0"/>
              <a:t>2015</a:t>
            </a:r>
            <a:r>
              <a:rPr lang="es-EC" sz="1400" dirty="0"/>
              <a:t> =  7.244 Toneladas</a:t>
            </a:r>
          </a:p>
        </p:txBody>
      </p:sp>
      <p:graphicFrame>
        <p:nvGraphicFramePr>
          <p:cNvPr id="17" name="16 Objeto"/>
          <p:cNvGraphicFramePr>
            <a:graphicFrameLocks noChangeAspect="1"/>
          </p:cNvGraphicFramePr>
          <p:nvPr>
            <p:extLst>
              <p:ext uri="{D42A27DB-BD31-4B8C-83A1-F6EECF244321}">
                <p14:modId xmlns:p14="http://schemas.microsoft.com/office/powerpoint/2010/main" val="1423520467"/>
              </p:ext>
            </p:extLst>
          </p:nvPr>
        </p:nvGraphicFramePr>
        <p:xfrm>
          <a:off x="5364088" y="2273931"/>
          <a:ext cx="4998606" cy="3531333"/>
        </p:xfrm>
        <a:graphic>
          <a:graphicData uri="http://schemas.openxmlformats.org/presentationml/2006/ole">
            <mc:AlternateContent xmlns:mc="http://schemas.openxmlformats.org/markup-compatibility/2006">
              <mc:Choice xmlns:v="urn:schemas-microsoft-com:vml" Requires="v">
                <p:oleObj spid="_x0000_s11285" name="Documento" r:id="rId4" imgW="4526356" imgH="3077833" progId="Word.Document.12">
                  <p:embed/>
                </p:oleObj>
              </mc:Choice>
              <mc:Fallback>
                <p:oleObj name="Documento" r:id="rId4" imgW="4526356" imgH="3077833" progId="Word.Document.12">
                  <p:embed/>
                  <p:pic>
                    <p:nvPicPr>
                      <p:cNvPr id="0" name=""/>
                      <p:cNvPicPr/>
                      <p:nvPr/>
                    </p:nvPicPr>
                    <p:blipFill>
                      <a:blip r:embed="rId5"/>
                      <a:stretch>
                        <a:fillRect/>
                      </a:stretch>
                    </p:blipFill>
                    <p:spPr>
                      <a:xfrm>
                        <a:off x="5364088" y="2273931"/>
                        <a:ext cx="4998606" cy="3531333"/>
                      </a:xfrm>
                      <a:prstGeom prst="rect">
                        <a:avLst/>
                      </a:prstGeom>
                    </p:spPr>
                  </p:pic>
                </p:oleObj>
              </mc:Fallback>
            </mc:AlternateContent>
          </a:graphicData>
        </a:graphic>
      </p:graphicFrame>
    </p:spTree>
    <p:extLst>
      <p:ext uri="{BB962C8B-B14F-4D97-AF65-F5344CB8AC3E}">
        <p14:creationId xmlns:p14="http://schemas.microsoft.com/office/powerpoint/2010/main" val="23511675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83768" y="476672"/>
            <a:ext cx="4320480" cy="648072"/>
          </a:xfrm>
        </p:spPr>
        <p:txBody>
          <a:bodyPr/>
          <a:lstStyle/>
          <a:p>
            <a:r>
              <a:rPr lang="es-EC" dirty="0" smtClean="0"/>
              <a:t>Consumo aparente </a:t>
            </a:r>
            <a:endParaRPr lang="es-EC" dirty="0"/>
          </a:p>
        </p:txBody>
      </p:sp>
      <p:sp>
        <p:nvSpPr>
          <p:cNvPr id="3" name="2 Marcador de contenido"/>
          <p:cNvSpPr>
            <a:spLocks noGrp="1"/>
          </p:cNvSpPr>
          <p:nvPr>
            <p:ph idx="1"/>
          </p:nvPr>
        </p:nvSpPr>
        <p:spPr>
          <a:xfrm>
            <a:off x="995232" y="5661248"/>
            <a:ext cx="7033152" cy="1008112"/>
          </a:xfrm>
        </p:spPr>
        <p:txBody>
          <a:bodyPr>
            <a:normAutofit/>
          </a:bodyPr>
          <a:lstStyle/>
          <a:p>
            <a:r>
              <a:rPr lang="es-ES" dirty="0"/>
              <a:t>Como se puede apreciar la demanda aparente para el año 2015, se calculó en </a:t>
            </a:r>
            <a:r>
              <a:rPr lang="es-ES" dirty="0" smtClean="0"/>
              <a:t>21.007 </a:t>
            </a:r>
            <a:r>
              <a:rPr lang="es-ES" dirty="0"/>
              <a:t>toneladas, de mantenerse la tendencia para el año 2024 sería de </a:t>
            </a:r>
            <a:r>
              <a:rPr lang="es-ES" dirty="0" smtClean="0"/>
              <a:t>44.22 toneladas.</a:t>
            </a:r>
            <a:endParaRPr lang="es-EC" dirty="0"/>
          </a:p>
          <a:p>
            <a:endParaRPr lang="es-EC" dirty="0"/>
          </a:p>
        </p:txBody>
      </p:sp>
      <p:graphicFrame>
        <p:nvGraphicFramePr>
          <p:cNvPr id="5" name="4 Objeto"/>
          <p:cNvGraphicFramePr>
            <a:graphicFrameLocks noChangeAspect="1"/>
          </p:cNvGraphicFramePr>
          <p:nvPr>
            <p:extLst>
              <p:ext uri="{D42A27DB-BD31-4B8C-83A1-F6EECF244321}">
                <p14:modId xmlns:p14="http://schemas.microsoft.com/office/powerpoint/2010/main" val="3504678633"/>
              </p:ext>
            </p:extLst>
          </p:nvPr>
        </p:nvGraphicFramePr>
        <p:xfrm>
          <a:off x="606425" y="1484313"/>
          <a:ext cx="7908925" cy="4643437"/>
        </p:xfrm>
        <a:graphic>
          <a:graphicData uri="http://schemas.openxmlformats.org/presentationml/2006/ole">
            <mc:AlternateContent xmlns:mc="http://schemas.openxmlformats.org/markup-compatibility/2006">
              <mc:Choice xmlns:v="urn:schemas-microsoft-com:vml" Requires="v">
                <p:oleObj spid="_x0000_s13333" name="Documento" r:id="rId3" imgW="6758561" imgH="3959165" progId="Word.Document.12">
                  <p:embed/>
                </p:oleObj>
              </mc:Choice>
              <mc:Fallback>
                <p:oleObj name="Documento" r:id="rId3" imgW="6758561" imgH="3959165" progId="Word.Document.12">
                  <p:embed/>
                  <p:pic>
                    <p:nvPicPr>
                      <p:cNvPr id="0" name=""/>
                      <p:cNvPicPr/>
                      <p:nvPr/>
                    </p:nvPicPr>
                    <p:blipFill>
                      <a:blip r:embed="rId4"/>
                      <a:stretch>
                        <a:fillRect/>
                      </a:stretch>
                    </p:blipFill>
                    <p:spPr>
                      <a:xfrm>
                        <a:off x="606425" y="1484313"/>
                        <a:ext cx="7908925" cy="4643437"/>
                      </a:xfrm>
                      <a:prstGeom prst="rect">
                        <a:avLst/>
                      </a:prstGeom>
                    </p:spPr>
                  </p:pic>
                </p:oleObj>
              </mc:Fallback>
            </mc:AlternateContent>
          </a:graphicData>
        </a:graphic>
      </p:graphicFrame>
      <p:pic>
        <p:nvPicPr>
          <p:cNvPr id="6" name="5 Imagen" descr="http://blogs.espe.edu.ec/wp-content/uploads/2013/09/LOGO-PRINCIPAL5.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92164"/>
            <a:ext cx="1978810" cy="504056"/>
          </a:xfrm>
          <a:prstGeom prst="rect">
            <a:avLst/>
          </a:prstGeom>
          <a:noFill/>
          <a:ln>
            <a:noFill/>
          </a:ln>
        </p:spPr>
      </p:pic>
    </p:spTree>
    <p:extLst>
      <p:ext uri="{BB962C8B-B14F-4D97-AF65-F5344CB8AC3E}">
        <p14:creationId xmlns:p14="http://schemas.microsoft.com/office/powerpoint/2010/main" val="41767319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47864" y="266640"/>
            <a:ext cx="3242321" cy="659160"/>
          </a:xfrm>
        </p:spPr>
        <p:txBody>
          <a:bodyPr/>
          <a:lstStyle/>
          <a:p>
            <a:r>
              <a:rPr lang="es-EC" dirty="0" smtClean="0"/>
              <a:t>Análisis FODA </a:t>
            </a:r>
            <a:endParaRPr lang="es-EC" dirty="0"/>
          </a:p>
        </p:txBody>
      </p:sp>
      <p:pic>
        <p:nvPicPr>
          <p:cNvPr id="4" name="3 Imagen" descr="http://blogs.espe.edu.ec/wp-content/uploads/2013/09/LOGO-PRINCIPAL5.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2164"/>
            <a:ext cx="1978810" cy="504056"/>
          </a:xfrm>
          <a:prstGeom prst="rect">
            <a:avLst/>
          </a:prstGeom>
          <a:noFill/>
          <a:ln>
            <a:noFill/>
          </a:ln>
        </p:spPr>
      </p:pic>
      <p:graphicFrame>
        <p:nvGraphicFramePr>
          <p:cNvPr id="10" name="9 Objeto"/>
          <p:cNvGraphicFramePr>
            <a:graphicFrameLocks noChangeAspect="1"/>
          </p:cNvGraphicFramePr>
          <p:nvPr>
            <p:extLst>
              <p:ext uri="{D42A27DB-BD31-4B8C-83A1-F6EECF244321}">
                <p14:modId xmlns:p14="http://schemas.microsoft.com/office/powerpoint/2010/main" val="2668290289"/>
              </p:ext>
            </p:extLst>
          </p:nvPr>
        </p:nvGraphicFramePr>
        <p:xfrm>
          <a:off x="827584" y="908720"/>
          <a:ext cx="7561212" cy="6264696"/>
        </p:xfrm>
        <a:graphic>
          <a:graphicData uri="http://schemas.openxmlformats.org/presentationml/2006/ole">
            <mc:AlternateContent xmlns:mc="http://schemas.openxmlformats.org/markup-compatibility/2006">
              <mc:Choice xmlns:v="urn:schemas-microsoft-com:vml" Requires="v">
                <p:oleObj spid="_x0000_s14357" name="Documento" r:id="rId4" imgW="5552781" imgH="4859547" progId="Word.Document.12">
                  <p:embed/>
                </p:oleObj>
              </mc:Choice>
              <mc:Fallback>
                <p:oleObj name="Documento" r:id="rId4" imgW="5552781" imgH="4859547" progId="Word.Document.12">
                  <p:embed/>
                  <p:pic>
                    <p:nvPicPr>
                      <p:cNvPr id="0" name=""/>
                      <p:cNvPicPr/>
                      <p:nvPr/>
                    </p:nvPicPr>
                    <p:blipFill>
                      <a:blip r:embed="rId5"/>
                      <a:stretch>
                        <a:fillRect/>
                      </a:stretch>
                    </p:blipFill>
                    <p:spPr>
                      <a:xfrm>
                        <a:off x="827584" y="908720"/>
                        <a:ext cx="7561212" cy="6264696"/>
                      </a:xfrm>
                      <a:prstGeom prst="rect">
                        <a:avLst/>
                      </a:prstGeom>
                    </p:spPr>
                  </p:pic>
                </p:oleObj>
              </mc:Fallback>
            </mc:AlternateContent>
          </a:graphicData>
        </a:graphic>
      </p:graphicFrame>
    </p:spTree>
    <p:extLst>
      <p:ext uri="{BB962C8B-B14F-4D97-AF65-F5344CB8AC3E}">
        <p14:creationId xmlns:p14="http://schemas.microsoft.com/office/powerpoint/2010/main" val="14396090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47864" y="177049"/>
            <a:ext cx="3242321" cy="659160"/>
          </a:xfrm>
        </p:spPr>
        <p:txBody>
          <a:bodyPr/>
          <a:lstStyle/>
          <a:p>
            <a:r>
              <a:rPr lang="es-EC" dirty="0" smtClean="0"/>
              <a:t>Análisis FODA </a:t>
            </a:r>
            <a:endParaRPr lang="es-EC" dirty="0"/>
          </a:p>
        </p:txBody>
      </p:sp>
      <p:pic>
        <p:nvPicPr>
          <p:cNvPr id="4" name="3 Imagen" descr="http://blogs.espe.edu.ec/wp-content/uploads/2013/09/LOGO-PRINCIPAL5.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2164"/>
            <a:ext cx="1978810" cy="504056"/>
          </a:xfrm>
          <a:prstGeom prst="rect">
            <a:avLst/>
          </a:prstGeom>
          <a:noFill/>
          <a:ln>
            <a:noFill/>
          </a:ln>
        </p:spPr>
      </p:pic>
      <p:graphicFrame>
        <p:nvGraphicFramePr>
          <p:cNvPr id="5" name="4 Objeto"/>
          <p:cNvGraphicFramePr>
            <a:graphicFrameLocks noChangeAspect="1"/>
          </p:cNvGraphicFramePr>
          <p:nvPr>
            <p:extLst>
              <p:ext uri="{D42A27DB-BD31-4B8C-83A1-F6EECF244321}">
                <p14:modId xmlns:p14="http://schemas.microsoft.com/office/powerpoint/2010/main" val="3421709354"/>
              </p:ext>
            </p:extLst>
          </p:nvPr>
        </p:nvGraphicFramePr>
        <p:xfrm>
          <a:off x="750888" y="831850"/>
          <a:ext cx="7925568" cy="6701606"/>
        </p:xfrm>
        <a:graphic>
          <a:graphicData uri="http://schemas.openxmlformats.org/presentationml/2006/ole">
            <mc:AlternateContent xmlns:mc="http://schemas.openxmlformats.org/markup-compatibility/2006">
              <mc:Choice xmlns:v="urn:schemas-microsoft-com:vml" Requires="v">
                <p:oleObj spid="_x0000_s15379" name="Documento" r:id="rId4" imgW="5552781" imgH="5519108" progId="Word.Document.12">
                  <p:embed/>
                </p:oleObj>
              </mc:Choice>
              <mc:Fallback>
                <p:oleObj name="Documento" r:id="rId4" imgW="5552781" imgH="5519108" progId="Word.Document.12">
                  <p:embed/>
                  <p:pic>
                    <p:nvPicPr>
                      <p:cNvPr id="0" name=""/>
                      <p:cNvPicPr/>
                      <p:nvPr/>
                    </p:nvPicPr>
                    <p:blipFill>
                      <a:blip r:embed="rId5"/>
                      <a:stretch>
                        <a:fillRect/>
                      </a:stretch>
                    </p:blipFill>
                    <p:spPr>
                      <a:xfrm>
                        <a:off x="750888" y="831850"/>
                        <a:ext cx="7925568" cy="6701606"/>
                      </a:xfrm>
                      <a:prstGeom prst="rect">
                        <a:avLst/>
                      </a:prstGeom>
                    </p:spPr>
                  </p:pic>
                </p:oleObj>
              </mc:Fallback>
            </mc:AlternateContent>
          </a:graphicData>
        </a:graphic>
      </p:graphicFrame>
    </p:spTree>
    <p:extLst>
      <p:ext uri="{BB962C8B-B14F-4D97-AF65-F5344CB8AC3E}">
        <p14:creationId xmlns:p14="http://schemas.microsoft.com/office/powerpoint/2010/main" val="761172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23728" y="548680"/>
            <a:ext cx="6408712" cy="504056"/>
          </a:xfrm>
        </p:spPr>
        <p:txBody>
          <a:bodyPr>
            <a:noAutofit/>
          </a:bodyPr>
          <a:lstStyle/>
          <a:p>
            <a:pPr algn="ctr"/>
            <a:r>
              <a:rPr lang="es-EC" sz="2800" dirty="0" smtClean="0"/>
              <a:t>Antecedentes, características y usos del bambú</a:t>
            </a:r>
            <a:endParaRPr lang="es-EC" sz="2800" dirty="0"/>
          </a:p>
        </p:txBody>
      </p:sp>
      <p:sp>
        <p:nvSpPr>
          <p:cNvPr id="3" name="2 Marcador de contenido"/>
          <p:cNvSpPr>
            <a:spLocks noGrp="1"/>
          </p:cNvSpPr>
          <p:nvPr>
            <p:ph idx="1"/>
          </p:nvPr>
        </p:nvSpPr>
        <p:spPr>
          <a:xfrm>
            <a:off x="3275856" y="1124744"/>
            <a:ext cx="2736304" cy="5400600"/>
          </a:xfrm>
        </p:spPr>
        <p:txBody>
          <a:bodyPr>
            <a:normAutofit fontScale="92500" lnSpcReduction="10000"/>
          </a:bodyPr>
          <a:lstStyle/>
          <a:p>
            <a:pPr marL="0" indent="0" algn="ctr">
              <a:buNone/>
            </a:pPr>
            <a:r>
              <a:rPr lang="es-EC" sz="2400" b="1" dirty="0" smtClean="0"/>
              <a:t>Características </a:t>
            </a:r>
          </a:p>
          <a:p>
            <a:pPr marL="0" indent="0">
              <a:buNone/>
            </a:pPr>
            <a:endParaRPr lang="es-EC" dirty="0"/>
          </a:p>
          <a:p>
            <a:pPr algn="just">
              <a:buFont typeface="Wingdings" panose="05000000000000000000" pitchFamily="2" charset="2"/>
              <a:buChar char="q"/>
            </a:pPr>
            <a:endParaRPr lang="es-EC" dirty="0" smtClean="0"/>
          </a:p>
          <a:p>
            <a:pPr algn="just">
              <a:buFont typeface="Wingdings" panose="05000000000000000000" pitchFamily="2" charset="2"/>
              <a:buChar char="q"/>
            </a:pPr>
            <a:endParaRPr lang="es-EC" dirty="0" smtClean="0"/>
          </a:p>
          <a:p>
            <a:pPr algn="just">
              <a:buFont typeface="Wingdings" panose="05000000000000000000" pitchFamily="2" charset="2"/>
              <a:buChar char="q"/>
            </a:pPr>
            <a:endParaRPr lang="es-EC" dirty="0"/>
          </a:p>
          <a:p>
            <a:pPr algn="just">
              <a:buFont typeface="Wingdings" panose="05000000000000000000" pitchFamily="2" charset="2"/>
              <a:buChar char="q"/>
            </a:pPr>
            <a:r>
              <a:rPr lang="es-EC" dirty="0" smtClean="0"/>
              <a:t>Planta gramínea </a:t>
            </a:r>
          </a:p>
          <a:p>
            <a:pPr algn="just">
              <a:buFont typeface="Wingdings" panose="05000000000000000000" pitchFamily="2" charset="2"/>
              <a:buChar char="q"/>
            </a:pPr>
            <a:r>
              <a:rPr lang="es-EC" dirty="0" smtClean="0"/>
              <a:t>Alcanzan hasta los 35 </a:t>
            </a:r>
            <a:r>
              <a:rPr lang="es-EC" dirty="0"/>
              <a:t>metros  de altura y poseen tallos </a:t>
            </a:r>
            <a:r>
              <a:rPr lang="es-EC" dirty="0" smtClean="0"/>
              <a:t>leñosos.</a:t>
            </a:r>
          </a:p>
          <a:p>
            <a:pPr algn="just">
              <a:buFont typeface="Wingdings" panose="05000000000000000000" pitchFamily="2" charset="2"/>
              <a:buChar char="q"/>
            </a:pPr>
            <a:r>
              <a:rPr lang="es-EC" dirty="0" smtClean="0"/>
              <a:t>Crece 10 </a:t>
            </a:r>
            <a:r>
              <a:rPr lang="es-EC" dirty="0"/>
              <a:t>cm por día en sus primeros 3 meses de </a:t>
            </a:r>
            <a:r>
              <a:rPr lang="es-EC" dirty="0" smtClean="0"/>
              <a:t>vida</a:t>
            </a:r>
          </a:p>
          <a:p>
            <a:pPr algn="just">
              <a:buFont typeface="Wingdings" panose="05000000000000000000" pitchFamily="2" charset="2"/>
              <a:buChar char="q"/>
            </a:pPr>
            <a:r>
              <a:rPr lang="es-EC" dirty="0" smtClean="0"/>
              <a:t>Listo para su cosecha desde los 3 a 6 años </a:t>
            </a:r>
          </a:p>
          <a:p>
            <a:pPr algn="just">
              <a:buFont typeface="Wingdings" panose="05000000000000000000" pitchFamily="2" charset="2"/>
              <a:buChar char="q"/>
            </a:pPr>
            <a:r>
              <a:rPr lang="es-EC" dirty="0" smtClean="0"/>
              <a:t>No se necesita volver a sembrar</a:t>
            </a:r>
          </a:p>
          <a:p>
            <a:pPr algn="just">
              <a:buFont typeface="Wingdings" panose="05000000000000000000" pitchFamily="2" charset="2"/>
              <a:buChar char="q"/>
            </a:pPr>
            <a:r>
              <a:rPr lang="es-EC" dirty="0" smtClean="0"/>
              <a:t>Hierro del siglo XXI</a:t>
            </a:r>
          </a:p>
          <a:p>
            <a:pPr algn="just">
              <a:buFont typeface="Wingdings" panose="05000000000000000000" pitchFamily="2" charset="2"/>
              <a:buChar char="q"/>
            </a:pPr>
            <a:endParaRPr lang="es-EC" dirty="0" smtClean="0"/>
          </a:p>
          <a:p>
            <a:pPr algn="just">
              <a:buFont typeface="Wingdings" panose="05000000000000000000" pitchFamily="2" charset="2"/>
              <a:buChar char="q"/>
            </a:pPr>
            <a:endParaRPr lang="es-EC" dirty="0" smtClean="0"/>
          </a:p>
          <a:p>
            <a:pPr marL="0" indent="0">
              <a:buNone/>
            </a:pPr>
            <a:endParaRPr lang="es-EC" dirty="0"/>
          </a:p>
        </p:txBody>
      </p:sp>
      <p:sp>
        <p:nvSpPr>
          <p:cNvPr id="4" name="3 Marcador de texto"/>
          <p:cNvSpPr>
            <a:spLocks noGrp="1"/>
          </p:cNvSpPr>
          <p:nvPr>
            <p:ph type="body" sz="half" idx="2"/>
          </p:nvPr>
        </p:nvSpPr>
        <p:spPr>
          <a:xfrm>
            <a:off x="179512" y="1157994"/>
            <a:ext cx="2813865" cy="5340188"/>
          </a:xfrm>
        </p:spPr>
        <p:txBody>
          <a:bodyPr>
            <a:normAutofit fontScale="92500" lnSpcReduction="20000"/>
          </a:bodyPr>
          <a:lstStyle/>
          <a:p>
            <a:pPr algn="ctr"/>
            <a:r>
              <a:rPr lang="es-EC" sz="2400" b="1" dirty="0" smtClean="0"/>
              <a:t>Antecedentes </a:t>
            </a:r>
          </a:p>
          <a:p>
            <a:pPr algn="ctr"/>
            <a:endParaRPr lang="es-EC" sz="1800" b="1" dirty="0" smtClean="0"/>
          </a:p>
          <a:p>
            <a:pPr algn="ctr"/>
            <a:endParaRPr lang="es-EC" sz="1800" b="1" dirty="0" smtClean="0"/>
          </a:p>
          <a:p>
            <a:pPr algn="ctr"/>
            <a:endParaRPr lang="es-EC" sz="1800" b="1" dirty="0"/>
          </a:p>
          <a:p>
            <a:pPr algn="ctr"/>
            <a:endParaRPr lang="es-EC" sz="1800" b="1" dirty="0" smtClean="0"/>
          </a:p>
          <a:p>
            <a:pPr algn="ctr"/>
            <a:endParaRPr lang="es-EC" sz="1800" b="1" dirty="0" smtClean="0"/>
          </a:p>
          <a:p>
            <a:pPr marL="285750" indent="-285750">
              <a:buFont typeface="Wingdings" panose="05000000000000000000" pitchFamily="2" charset="2"/>
              <a:buChar char="q"/>
            </a:pPr>
            <a:r>
              <a:rPr lang="es-EC" sz="1800" dirty="0" smtClean="0"/>
              <a:t>Botánicos Humboldt y </a:t>
            </a:r>
            <a:r>
              <a:rPr lang="es-EC" sz="1800" dirty="0" err="1" smtClean="0"/>
              <a:t>Bonpland</a:t>
            </a:r>
            <a:r>
              <a:rPr lang="es-EC" sz="1800" dirty="0" smtClean="0"/>
              <a:t> - siglo XIX</a:t>
            </a:r>
          </a:p>
          <a:p>
            <a:pPr marL="285750" indent="-285750">
              <a:buFont typeface="Wingdings" panose="05000000000000000000" pitchFamily="2" charset="2"/>
              <a:buChar char="q"/>
            </a:pPr>
            <a:r>
              <a:rPr lang="es-EC" sz="1800" dirty="0" smtClean="0"/>
              <a:t>126 géneros con aprox. 970 a 1.200 especies.</a:t>
            </a:r>
          </a:p>
          <a:p>
            <a:pPr marL="285750" indent="-285750">
              <a:buFont typeface="Wingdings" panose="05000000000000000000" pitchFamily="2" charset="2"/>
              <a:buChar char="q"/>
            </a:pPr>
            <a:r>
              <a:rPr lang="es-EC" sz="1800" dirty="0" smtClean="0"/>
              <a:t>Caña guadua es una especie de bambú - "Guadua angustifolia”</a:t>
            </a:r>
          </a:p>
          <a:p>
            <a:pPr marL="285750" indent="-285750">
              <a:buFont typeface="Wingdings" panose="05000000000000000000" pitchFamily="2" charset="2"/>
              <a:buChar char="q"/>
            </a:pPr>
            <a:r>
              <a:rPr lang="es-MX" sz="1800" dirty="0" smtClean="0"/>
              <a:t>Centroamérica, Suramérica, Brasil, Colombia, Venezuela y Ecuador -zonas y países con mayor  diversidad de bambúes.</a:t>
            </a:r>
            <a:endParaRPr lang="es-EC" dirty="0"/>
          </a:p>
        </p:txBody>
      </p:sp>
      <p:sp>
        <p:nvSpPr>
          <p:cNvPr id="7" name="2 Marcador de contenido"/>
          <p:cNvSpPr txBox="1">
            <a:spLocks/>
          </p:cNvSpPr>
          <p:nvPr/>
        </p:nvSpPr>
        <p:spPr>
          <a:xfrm>
            <a:off x="6156176" y="1052736"/>
            <a:ext cx="2733236" cy="54006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s-EC" sz="2400" b="1" dirty="0" smtClean="0"/>
              <a:t>Usos </a:t>
            </a:r>
          </a:p>
          <a:p>
            <a:pPr marL="0" indent="0">
              <a:buFont typeface="Wingdings 3" charset="2"/>
              <a:buNone/>
            </a:pPr>
            <a:endParaRPr lang="es-EC" dirty="0" smtClean="0"/>
          </a:p>
          <a:p>
            <a:pPr marL="0" indent="0">
              <a:buFont typeface="Wingdings 3" charset="2"/>
              <a:buNone/>
            </a:pPr>
            <a:endParaRPr lang="es-EC" dirty="0" smtClean="0"/>
          </a:p>
          <a:p>
            <a:pPr marL="0" indent="0">
              <a:buFont typeface="Wingdings 3" charset="2"/>
              <a:buNone/>
            </a:pPr>
            <a:endParaRPr lang="es-EC" dirty="0" smtClean="0"/>
          </a:p>
          <a:p>
            <a:pPr marL="0" indent="0">
              <a:buFont typeface="Wingdings 3" charset="2"/>
              <a:buNone/>
            </a:pPr>
            <a:endParaRPr lang="es-EC" dirty="0" smtClean="0"/>
          </a:p>
          <a:p>
            <a:pPr marL="0" indent="0">
              <a:buFont typeface="Wingdings 3" charset="2"/>
              <a:buNone/>
            </a:pPr>
            <a:endParaRPr lang="es-EC" dirty="0" smtClean="0"/>
          </a:p>
          <a:p>
            <a:pPr algn="just">
              <a:buFont typeface="Wingdings" panose="05000000000000000000" pitchFamily="2" charset="2"/>
              <a:buChar char="q"/>
            </a:pPr>
            <a:r>
              <a:rPr lang="es-EC" dirty="0" smtClean="0"/>
              <a:t>Principalmente en construcciones de todo tipo </a:t>
            </a:r>
          </a:p>
          <a:p>
            <a:pPr algn="just">
              <a:buFont typeface="Wingdings" panose="05000000000000000000" pitchFamily="2" charset="2"/>
              <a:buChar char="q"/>
            </a:pPr>
            <a:r>
              <a:rPr lang="es-EC" dirty="0" smtClean="0"/>
              <a:t>Muebles </a:t>
            </a:r>
          </a:p>
          <a:p>
            <a:pPr algn="just">
              <a:buFont typeface="Wingdings" panose="05000000000000000000" pitchFamily="2" charset="2"/>
              <a:buChar char="q"/>
            </a:pPr>
            <a:r>
              <a:rPr lang="es-EC" dirty="0" smtClean="0"/>
              <a:t>Artesanías</a:t>
            </a:r>
          </a:p>
          <a:p>
            <a:pPr algn="just">
              <a:buFont typeface="Wingdings" panose="05000000000000000000" pitchFamily="2" charset="2"/>
              <a:buChar char="q"/>
            </a:pPr>
            <a:r>
              <a:rPr lang="es-EC" dirty="0" smtClean="0"/>
              <a:t>Instrumentos musicales </a:t>
            </a:r>
          </a:p>
          <a:p>
            <a:pPr algn="just">
              <a:buFont typeface="Wingdings" panose="05000000000000000000" pitchFamily="2" charset="2"/>
              <a:buChar char="q"/>
            </a:pPr>
            <a:r>
              <a:rPr lang="es-EC" dirty="0" smtClean="0"/>
              <a:t>Carbón activado </a:t>
            </a:r>
          </a:p>
          <a:p>
            <a:pPr algn="just">
              <a:buFont typeface="Wingdings" panose="05000000000000000000" pitchFamily="2" charset="2"/>
              <a:buChar char="q"/>
            </a:pPr>
            <a:endParaRPr lang="es-EC" dirty="0" smtClean="0"/>
          </a:p>
          <a:p>
            <a:pPr marL="0" indent="0">
              <a:buFont typeface="Wingdings 3" charset="2"/>
              <a:buNone/>
            </a:pPr>
            <a:endParaRPr lang="es-EC"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556792"/>
            <a:ext cx="1584176"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1556792"/>
            <a:ext cx="2016224" cy="1341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0210" y="1556792"/>
            <a:ext cx="2399202"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8 Imagen" descr="http://blogs.espe.edu.ec/wp-content/uploads/2013/09/LOGO-PRINCIPAL5.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92164"/>
            <a:ext cx="1978810" cy="504056"/>
          </a:xfrm>
          <a:prstGeom prst="rect">
            <a:avLst/>
          </a:prstGeom>
          <a:noFill/>
          <a:ln>
            <a:noFill/>
          </a:ln>
        </p:spPr>
      </p:pic>
    </p:spTree>
    <p:extLst>
      <p:ext uri="{BB962C8B-B14F-4D97-AF65-F5344CB8AC3E}">
        <p14:creationId xmlns:p14="http://schemas.microsoft.com/office/powerpoint/2010/main" val="41672170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7784" y="344192"/>
            <a:ext cx="5186537" cy="731168"/>
          </a:xfrm>
        </p:spPr>
        <p:txBody>
          <a:bodyPr>
            <a:normAutofit fontScale="90000"/>
          </a:bodyPr>
          <a:lstStyle/>
          <a:p>
            <a:r>
              <a:rPr lang="es-EC" dirty="0" smtClean="0"/>
              <a:t>Factores claves del éxito </a:t>
            </a:r>
            <a:endParaRPr lang="es-EC" dirty="0"/>
          </a:p>
        </p:txBody>
      </p:sp>
      <p:pic>
        <p:nvPicPr>
          <p:cNvPr id="4" name="3 Imagen"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2164"/>
            <a:ext cx="1978810" cy="504056"/>
          </a:xfrm>
          <a:prstGeom prst="rect">
            <a:avLst/>
          </a:prstGeom>
          <a:noFill/>
          <a:ln>
            <a:noFill/>
          </a:ln>
        </p:spPr>
      </p:pic>
      <p:pic>
        <p:nvPicPr>
          <p:cNvPr id="1843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145" y="912813"/>
            <a:ext cx="8712968" cy="6337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Elipse"/>
          <p:cNvSpPr/>
          <p:nvPr/>
        </p:nvSpPr>
        <p:spPr>
          <a:xfrm>
            <a:off x="8382976" y="6338331"/>
            <a:ext cx="720080" cy="432048"/>
          </a:xfrm>
          <a:prstGeom prst="ellipse">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chemeClr val="bg1"/>
              </a:solidFill>
            </a:endParaRPr>
          </a:p>
        </p:txBody>
      </p:sp>
    </p:spTree>
    <p:extLst>
      <p:ext uri="{BB962C8B-B14F-4D97-AF65-F5344CB8AC3E}">
        <p14:creationId xmlns:p14="http://schemas.microsoft.com/office/powerpoint/2010/main" val="22068341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7784" y="344192"/>
            <a:ext cx="5186537" cy="731168"/>
          </a:xfrm>
        </p:spPr>
        <p:txBody>
          <a:bodyPr>
            <a:normAutofit fontScale="90000"/>
          </a:bodyPr>
          <a:lstStyle/>
          <a:p>
            <a:r>
              <a:rPr lang="es-EC" dirty="0" smtClean="0"/>
              <a:t>Factores claves del éxito </a:t>
            </a:r>
            <a:endParaRPr lang="es-EC" dirty="0"/>
          </a:p>
        </p:txBody>
      </p:sp>
      <p:pic>
        <p:nvPicPr>
          <p:cNvPr id="4" name="3 Imagen"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2164"/>
            <a:ext cx="1978810" cy="504056"/>
          </a:xfrm>
          <a:prstGeom prst="rect">
            <a:avLst/>
          </a:prstGeom>
          <a:noFill/>
          <a:ln>
            <a:noFill/>
          </a:ln>
        </p:spPr>
      </p:pic>
      <p:pic>
        <p:nvPicPr>
          <p:cNvPr id="1740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839788"/>
            <a:ext cx="8928992" cy="6261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Elipse"/>
          <p:cNvSpPr/>
          <p:nvPr/>
        </p:nvSpPr>
        <p:spPr>
          <a:xfrm>
            <a:off x="8423920" y="6256443"/>
            <a:ext cx="720080" cy="432048"/>
          </a:xfrm>
          <a:prstGeom prst="ellipse">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chemeClr val="bg1"/>
              </a:solidFill>
            </a:endParaRPr>
          </a:p>
        </p:txBody>
      </p:sp>
    </p:spTree>
    <p:extLst>
      <p:ext uri="{BB962C8B-B14F-4D97-AF65-F5344CB8AC3E}">
        <p14:creationId xmlns:p14="http://schemas.microsoft.com/office/powerpoint/2010/main" val="35383540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23728" y="163401"/>
            <a:ext cx="6696744" cy="659160"/>
          </a:xfrm>
        </p:spPr>
        <p:txBody>
          <a:bodyPr>
            <a:normAutofit fontScale="90000"/>
          </a:bodyPr>
          <a:lstStyle/>
          <a:p>
            <a:pPr algn="ctr"/>
            <a:r>
              <a:rPr lang="es-ES" sz="2700" b="1" i="1" dirty="0"/>
              <a:t>Matriz de posición estratégica y evaluación de la acción PEYEA</a:t>
            </a:r>
            <a:r>
              <a:rPr lang="es-EC" dirty="0"/>
              <a:t/>
            </a:r>
            <a:br>
              <a:rPr lang="es-EC" dirty="0"/>
            </a:br>
            <a:endParaRPr lang="es-EC" dirty="0"/>
          </a:p>
        </p:txBody>
      </p:sp>
      <p:pic>
        <p:nvPicPr>
          <p:cNvPr id="194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429" t="21657" r="9142" b="5000"/>
          <a:stretch/>
        </p:blipFill>
        <p:spPr bwMode="auto">
          <a:xfrm>
            <a:off x="107505" y="1196752"/>
            <a:ext cx="5040559" cy="5588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1007" t="40285" r="17314" b="12432"/>
          <a:stretch/>
        </p:blipFill>
        <p:spPr bwMode="auto">
          <a:xfrm>
            <a:off x="5148064" y="2492897"/>
            <a:ext cx="3841130" cy="4292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7 Objeto"/>
          <p:cNvGraphicFramePr>
            <a:graphicFrameLocks noChangeAspect="1"/>
          </p:cNvGraphicFramePr>
          <p:nvPr>
            <p:extLst>
              <p:ext uri="{D42A27DB-BD31-4B8C-83A1-F6EECF244321}">
                <p14:modId xmlns:p14="http://schemas.microsoft.com/office/powerpoint/2010/main" val="352664787"/>
              </p:ext>
            </p:extLst>
          </p:nvPr>
        </p:nvGraphicFramePr>
        <p:xfrm>
          <a:off x="5580112" y="1196752"/>
          <a:ext cx="5760640" cy="1512168"/>
        </p:xfrm>
        <a:graphic>
          <a:graphicData uri="http://schemas.openxmlformats.org/presentationml/2006/ole">
            <mc:AlternateContent xmlns:mc="http://schemas.openxmlformats.org/markup-compatibility/2006">
              <mc:Choice xmlns:v="urn:schemas-microsoft-com:vml" Requires="v">
                <p:oleObj spid="_x0000_s19477" name="Documento" r:id="rId5" imgW="5644979" imgH="1245798" progId="Word.Document.12">
                  <p:embed/>
                </p:oleObj>
              </mc:Choice>
              <mc:Fallback>
                <p:oleObj name="Documento" r:id="rId5" imgW="5644979" imgH="1245798" progId="Word.Document.12">
                  <p:embed/>
                  <p:pic>
                    <p:nvPicPr>
                      <p:cNvPr id="0" name=""/>
                      <p:cNvPicPr/>
                      <p:nvPr/>
                    </p:nvPicPr>
                    <p:blipFill>
                      <a:blip r:embed="rId6"/>
                      <a:stretch>
                        <a:fillRect/>
                      </a:stretch>
                    </p:blipFill>
                    <p:spPr>
                      <a:xfrm>
                        <a:off x="5580112" y="1196752"/>
                        <a:ext cx="5760640" cy="1512168"/>
                      </a:xfrm>
                      <a:prstGeom prst="rect">
                        <a:avLst/>
                      </a:prstGeom>
                    </p:spPr>
                  </p:pic>
                </p:oleObj>
              </mc:Fallback>
            </mc:AlternateContent>
          </a:graphicData>
        </a:graphic>
      </p:graphicFrame>
      <p:pic>
        <p:nvPicPr>
          <p:cNvPr id="13" name="12 Imagen" descr="http://blogs.espe.edu.ec/wp-content/uploads/2013/09/LOGO-PRINCIPAL5.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92164"/>
            <a:ext cx="1978810" cy="504056"/>
          </a:xfrm>
          <a:prstGeom prst="rect">
            <a:avLst/>
          </a:prstGeom>
          <a:noFill/>
          <a:ln>
            <a:noFill/>
          </a:ln>
        </p:spPr>
      </p:pic>
    </p:spTree>
    <p:extLst>
      <p:ext uri="{BB962C8B-B14F-4D97-AF65-F5344CB8AC3E}">
        <p14:creationId xmlns:p14="http://schemas.microsoft.com/office/powerpoint/2010/main" val="41215019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260648"/>
            <a:ext cx="6840760" cy="1137222"/>
          </a:xfrm>
        </p:spPr>
        <p:txBody>
          <a:bodyPr>
            <a:normAutofit fontScale="90000"/>
          </a:bodyPr>
          <a:lstStyle/>
          <a:p>
            <a:pPr algn="ctr"/>
            <a:r>
              <a:rPr lang="es-EC" dirty="0" smtClean="0"/>
              <a:t>Propuesta estratégica de internacionalización </a:t>
            </a:r>
            <a:endParaRPr lang="es-EC" dirty="0"/>
          </a:p>
        </p:txBody>
      </p:sp>
      <p:sp>
        <p:nvSpPr>
          <p:cNvPr id="3" name="2 Marcador de contenido"/>
          <p:cNvSpPr>
            <a:spLocks noGrp="1"/>
          </p:cNvSpPr>
          <p:nvPr>
            <p:ph idx="1"/>
          </p:nvPr>
        </p:nvSpPr>
        <p:spPr/>
        <p:txBody>
          <a:bodyPr>
            <a:normAutofit/>
          </a:bodyPr>
          <a:lstStyle/>
          <a:p>
            <a:pPr lvl="0"/>
            <a:r>
              <a:rPr lang="es-ES" dirty="0"/>
              <a:t>Incrementar la rentabilidad de la empresa en un 11% para diciembre de 2016.</a:t>
            </a:r>
            <a:endParaRPr lang="es-EC" dirty="0"/>
          </a:p>
          <a:p>
            <a:pPr lvl="0"/>
            <a:r>
              <a:rPr lang="es-ES" dirty="0" smtClean="0"/>
              <a:t>Incrementar </a:t>
            </a:r>
            <a:r>
              <a:rPr lang="es-ES" dirty="0"/>
              <a:t>las ventas anuales totales de acuerdo con el plan de mercadeo tanto para el mercado local como internacional en un </a:t>
            </a:r>
            <a:r>
              <a:rPr lang="es-ES" dirty="0" smtClean="0"/>
              <a:t>15% </a:t>
            </a:r>
            <a:r>
              <a:rPr lang="es-ES" dirty="0"/>
              <a:t>para diciembre de 2016.</a:t>
            </a:r>
            <a:endParaRPr lang="es-EC" dirty="0"/>
          </a:p>
          <a:p>
            <a:pPr lvl="0"/>
            <a:r>
              <a:rPr lang="es-ES" dirty="0"/>
              <a:t>Implantar una cultura ecológica, de seguridad industrial y de altos estándares de calidad al 100% del personal hasta agosto de 2016.</a:t>
            </a:r>
            <a:endParaRPr lang="es-EC" dirty="0"/>
          </a:p>
          <a:p>
            <a:pPr lvl="0"/>
            <a:r>
              <a:rPr lang="es-ES" dirty="0"/>
              <a:t>Aumentar la participación en el mercado con un crecimiento del </a:t>
            </a:r>
            <a:r>
              <a:rPr lang="es-ES" dirty="0" smtClean="0"/>
              <a:t>10% </a:t>
            </a:r>
            <a:r>
              <a:rPr lang="es-ES" dirty="0"/>
              <a:t>para diciembre de 2016 con relación al 2015.</a:t>
            </a:r>
            <a:endParaRPr lang="es-EC" dirty="0"/>
          </a:p>
          <a:p>
            <a:endParaRPr lang="es-EC" dirty="0"/>
          </a:p>
        </p:txBody>
      </p:sp>
      <p:sp>
        <p:nvSpPr>
          <p:cNvPr id="4" name="3 Rectángulo"/>
          <p:cNvSpPr/>
          <p:nvPr/>
        </p:nvSpPr>
        <p:spPr>
          <a:xfrm>
            <a:off x="899592" y="1573914"/>
            <a:ext cx="3281668" cy="369332"/>
          </a:xfrm>
          <a:prstGeom prst="rect">
            <a:avLst/>
          </a:prstGeom>
        </p:spPr>
        <p:txBody>
          <a:bodyPr wrap="none">
            <a:spAutoFit/>
          </a:bodyPr>
          <a:lstStyle/>
          <a:p>
            <a:r>
              <a:rPr lang="es-ES" b="1" dirty="0"/>
              <a:t>Objetivos organizacionales   </a:t>
            </a:r>
            <a:endParaRPr lang="es-EC" b="1" dirty="0"/>
          </a:p>
        </p:txBody>
      </p:sp>
      <p:pic>
        <p:nvPicPr>
          <p:cNvPr id="5" name="4 Imagen"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2164"/>
            <a:ext cx="1978810" cy="504056"/>
          </a:xfrm>
          <a:prstGeom prst="rect">
            <a:avLst/>
          </a:prstGeom>
          <a:noFill/>
          <a:ln>
            <a:noFill/>
          </a:ln>
        </p:spPr>
      </p:pic>
    </p:spTree>
    <p:extLst>
      <p:ext uri="{BB962C8B-B14F-4D97-AF65-F5344CB8AC3E}">
        <p14:creationId xmlns:p14="http://schemas.microsoft.com/office/powerpoint/2010/main" val="3431258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235992"/>
            <a:ext cx="6840760" cy="1176784"/>
          </a:xfrm>
        </p:spPr>
        <p:txBody>
          <a:bodyPr>
            <a:normAutofit fontScale="90000"/>
          </a:bodyPr>
          <a:lstStyle/>
          <a:p>
            <a:pPr algn="ctr"/>
            <a:r>
              <a:rPr lang="es-EC" dirty="0" smtClean="0"/>
              <a:t>Propuesta estratégica de internacionalización </a:t>
            </a:r>
            <a:endParaRPr lang="es-EC" dirty="0"/>
          </a:p>
        </p:txBody>
      </p:sp>
      <p:sp>
        <p:nvSpPr>
          <p:cNvPr id="3" name="2 Marcador de contenido"/>
          <p:cNvSpPr>
            <a:spLocks noGrp="1"/>
          </p:cNvSpPr>
          <p:nvPr>
            <p:ph idx="1"/>
          </p:nvPr>
        </p:nvSpPr>
        <p:spPr/>
        <p:txBody>
          <a:bodyPr>
            <a:normAutofit fontScale="92500" lnSpcReduction="10000"/>
          </a:bodyPr>
          <a:lstStyle/>
          <a:p>
            <a:pPr lvl="0"/>
            <a:r>
              <a:rPr lang="es-ES" dirty="0"/>
              <a:t>Aumentar un 10% de la maquinaria utilizada para reducir tiempos de fabricación   </a:t>
            </a:r>
            <a:endParaRPr lang="es-EC" dirty="0"/>
          </a:p>
          <a:p>
            <a:pPr lvl="0"/>
            <a:r>
              <a:rPr lang="es-ES" dirty="0"/>
              <a:t>Reducir los costos operativos en un 5% con resultados a partir del primer semestre del 2016</a:t>
            </a:r>
            <a:endParaRPr lang="es-EC" dirty="0"/>
          </a:p>
          <a:p>
            <a:pPr lvl="0"/>
            <a:r>
              <a:rPr lang="es-ES" dirty="0"/>
              <a:t>Alcanzar un 25% de las utilidades netas de la empresa sobre el monto de las ventas totales al finalizar el segundo semestre del 2016</a:t>
            </a:r>
            <a:endParaRPr lang="es-EC" dirty="0"/>
          </a:p>
          <a:p>
            <a:pPr lvl="0"/>
            <a:r>
              <a:rPr lang="es-ES" dirty="0"/>
              <a:t>Destinar el 50% de la producción total de tablillas para pisos de bambú al mercado internacional al finalizar el segundo semestre del </a:t>
            </a:r>
            <a:r>
              <a:rPr lang="es-ES" dirty="0" smtClean="0"/>
              <a:t>2016.  </a:t>
            </a:r>
            <a:endParaRPr lang="es-EC" dirty="0"/>
          </a:p>
          <a:p>
            <a:pPr lvl="0"/>
            <a:r>
              <a:rPr lang="es-ES" dirty="0"/>
              <a:t>Ofrecer dos cursos de capacitación anuales al 100 % del personal dependiendo de la función que desempeñe enfocados en el mejoramiento continuo, estándares de calidad y responsabilidad ambiental.	</a:t>
            </a:r>
            <a:endParaRPr lang="es-EC" dirty="0"/>
          </a:p>
          <a:p>
            <a:endParaRPr lang="es-EC" dirty="0"/>
          </a:p>
        </p:txBody>
      </p:sp>
      <p:sp>
        <p:nvSpPr>
          <p:cNvPr id="5" name="4 Rectángulo"/>
          <p:cNvSpPr/>
          <p:nvPr/>
        </p:nvSpPr>
        <p:spPr>
          <a:xfrm>
            <a:off x="840021" y="1484784"/>
            <a:ext cx="3722494" cy="369332"/>
          </a:xfrm>
          <a:prstGeom prst="rect">
            <a:avLst/>
          </a:prstGeom>
        </p:spPr>
        <p:txBody>
          <a:bodyPr wrap="none">
            <a:spAutoFit/>
          </a:bodyPr>
          <a:lstStyle/>
          <a:p>
            <a:r>
              <a:rPr lang="es-EC" dirty="0"/>
              <a:t>Objetivos de internacionalización </a:t>
            </a:r>
          </a:p>
        </p:txBody>
      </p:sp>
      <p:pic>
        <p:nvPicPr>
          <p:cNvPr id="6" name="5 Imagen"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2164"/>
            <a:ext cx="1978810" cy="504056"/>
          </a:xfrm>
          <a:prstGeom prst="rect">
            <a:avLst/>
          </a:prstGeom>
          <a:noFill/>
          <a:ln>
            <a:noFill/>
          </a:ln>
        </p:spPr>
      </p:pic>
    </p:spTree>
    <p:extLst>
      <p:ext uri="{BB962C8B-B14F-4D97-AF65-F5344CB8AC3E}">
        <p14:creationId xmlns:p14="http://schemas.microsoft.com/office/powerpoint/2010/main" val="19907700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792014244"/>
              </p:ext>
            </p:extLst>
          </p:nvPr>
        </p:nvGraphicFramePr>
        <p:xfrm>
          <a:off x="899592" y="980728"/>
          <a:ext cx="7416824"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descr="http://blogs.espe.edu.ec/wp-content/uploads/2013/09/LOGO-PRINCIPAL5.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92164"/>
            <a:ext cx="1978810" cy="504056"/>
          </a:xfrm>
          <a:prstGeom prst="rect">
            <a:avLst/>
          </a:prstGeom>
          <a:noFill/>
          <a:ln>
            <a:noFill/>
          </a:ln>
        </p:spPr>
      </p:pic>
    </p:spTree>
    <p:extLst>
      <p:ext uri="{BB962C8B-B14F-4D97-AF65-F5344CB8AC3E}">
        <p14:creationId xmlns:p14="http://schemas.microsoft.com/office/powerpoint/2010/main" val="34304796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ttp://www.aseguradoradelsur.com.ec/aseguradoradelsur/getfile/df7c2a34-4468-4410-829a-a6b4544178cb/cartacreditof.asp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177" y="4668442"/>
            <a:ext cx="1694702" cy="1248728"/>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2627784" y="230636"/>
            <a:ext cx="4394449" cy="731168"/>
          </a:xfrm>
        </p:spPr>
        <p:txBody>
          <a:bodyPr/>
          <a:lstStyle/>
          <a:p>
            <a:r>
              <a:rPr lang="es-EC" dirty="0" smtClean="0"/>
              <a:t>Internacionalización </a:t>
            </a:r>
            <a:endParaRPr lang="es-EC"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704872713"/>
              </p:ext>
            </p:extLst>
          </p:nvPr>
        </p:nvGraphicFramePr>
        <p:xfrm>
          <a:off x="516130" y="1156102"/>
          <a:ext cx="2304256" cy="2959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3 Imagen" descr="http://blogs.espe.edu.ec/wp-content/uploads/2013/09/LOGO-PRINCIPAL5.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92164"/>
            <a:ext cx="1978810" cy="504056"/>
          </a:xfrm>
          <a:prstGeom prst="rect">
            <a:avLst/>
          </a:prstGeom>
          <a:noFill/>
          <a:ln>
            <a:noFill/>
          </a:ln>
        </p:spPr>
      </p:pic>
      <p:pic>
        <p:nvPicPr>
          <p:cNvPr id="20482" name="Picture 2" descr="http://www.areadepymes.com/modules/Manuales/dirfinan/m-incoterms/images/grafico_incoterm_fob.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1840" y="1156102"/>
            <a:ext cx="5715000" cy="10572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p:cNvPicPr/>
          <p:nvPr/>
        </p:nvPicPr>
        <p:blipFill>
          <a:blip r:embed="rId10">
            <a:extLst>
              <a:ext uri="{28A0092B-C50C-407E-A947-70E740481C1C}">
                <a14:useLocalDpi xmlns:a14="http://schemas.microsoft.com/office/drawing/2010/main" val="0"/>
              </a:ext>
            </a:extLst>
          </a:blip>
          <a:srcRect/>
          <a:stretch>
            <a:fillRect/>
          </a:stretch>
        </p:blipFill>
        <p:spPr bwMode="auto">
          <a:xfrm>
            <a:off x="3707904" y="2704834"/>
            <a:ext cx="5354959" cy="3464555"/>
          </a:xfrm>
          <a:prstGeom prst="rect">
            <a:avLst/>
          </a:prstGeom>
          <a:noFill/>
          <a:ln>
            <a:noFill/>
          </a:ln>
          <a:extLst/>
        </p:spPr>
      </p:pic>
      <p:sp>
        <p:nvSpPr>
          <p:cNvPr id="6" name="5 Rectángulo"/>
          <p:cNvSpPr/>
          <p:nvPr/>
        </p:nvSpPr>
        <p:spPr>
          <a:xfrm>
            <a:off x="5194891" y="975632"/>
            <a:ext cx="1588897" cy="369332"/>
          </a:xfrm>
          <a:prstGeom prst="rect">
            <a:avLst/>
          </a:prstGeom>
        </p:spPr>
        <p:txBody>
          <a:bodyPr wrap="none">
            <a:spAutoFit/>
          </a:bodyPr>
          <a:lstStyle/>
          <a:p>
            <a:pPr lvl="0"/>
            <a:r>
              <a:rPr lang="es-EC" dirty="0" smtClean="0"/>
              <a:t>Incoterm FOB</a:t>
            </a:r>
            <a:endParaRPr lang="es-EC" dirty="0"/>
          </a:p>
        </p:txBody>
      </p:sp>
      <p:sp>
        <p:nvSpPr>
          <p:cNvPr id="9" name="8 CuadroTexto"/>
          <p:cNvSpPr txBox="1"/>
          <p:nvPr/>
        </p:nvSpPr>
        <p:spPr>
          <a:xfrm>
            <a:off x="153352" y="6021288"/>
            <a:ext cx="3168352" cy="646331"/>
          </a:xfrm>
          <a:prstGeom prst="rect">
            <a:avLst/>
          </a:prstGeom>
          <a:noFill/>
        </p:spPr>
        <p:txBody>
          <a:bodyPr wrap="square" rtlCol="0">
            <a:spAutoFit/>
          </a:bodyPr>
          <a:lstStyle/>
          <a:p>
            <a:pPr algn="ctr"/>
            <a:r>
              <a:rPr lang="es-ES" b="1" i="1" dirty="0"/>
              <a:t>C</a:t>
            </a:r>
            <a:r>
              <a:rPr lang="es-ES" b="1" i="1" dirty="0" smtClean="0"/>
              <a:t>arta </a:t>
            </a:r>
            <a:r>
              <a:rPr lang="es-ES" b="1" i="1" dirty="0"/>
              <a:t>de crédito irrevocable y confirmada </a:t>
            </a:r>
            <a:endParaRPr lang="es-EC" b="1" i="1" dirty="0"/>
          </a:p>
        </p:txBody>
      </p:sp>
      <p:sp>
        <p:nvSpPr>
          <p:cNvPr id="10" name="9 CuadroTexto"/>
          <p:cNvSpPr txBox="1"/>
          <p:nvPr/>
        </p:nvSpPr>
        <p:spPr>
          <a:xfrm>
            <a:off x="549396" y="4206279"/>
            <a:ext cx="2376264" cy="461665"/>
          </a:xfrm>
          <a:prstGeom prst="rect">
            <a:avLst/>
          </a:prstGeom>
          <a:noFill/>
        </p:spPr>
        <p:txBody>
          <a:bodyPr wrap="square" rtlCol="0">
            <a:spAutoFit/>
          </a:bodyPr>
          <a:lstStyle/>
          <a:p>
            <a:pPr algn="ctr"/>
            <a:r>
              <a:rPr lang="es-ES" sz="2400" b="1" dirty="0" smtClean="0"/>
              <a:t>Forma de Pago</a:t>
            </a:r>
            <a:endParaRPr lang="es-EC" sz="2400" b="1" dirty="0"/>
          </a:p>
        </p:txBody>
      </p:sp>
    </p:spTree>
    <p:extLst>
      <p:ext uri="{BB962C8B-B14F-4D97-AF65-F5344CB8AC3E}">
        <p14:creationId xmlns:p14="http://schemas.microsoft.com/office/powerpoint/2010/main" val="42153949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66763" y="230636"/>
            <a:ext cx="4394449" cy="731168"/>
          </a:xfrm>
        </p:spPr>
        <p:txBody>
          <a:bodyPr/>
          <a:lstStyle/>
          <a:p>
            <a:r>
              <a:rPr lang="es-EC" dirty="0" smtClean="0"/>
              <a:t>Internacionalización </a:t>
            </a:r>
            <a:endParaRPr lang="es-EC" dirty="0"/>
          </a:p>
        </p:txBody>
      </p:sp>
      <p:pic>
        <p:nvPicPr>
          <p:cNvPr id="4" name="3 Imagen" descr="http://blogs.espe.edu.ec/wp-content/uploads/2013/09/LOGO-PRINCIPAL5.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2164"/>
            <a:ext cx="1978810" cy="504056"/>
          </a:xfrm>
          <a:prstGeom prst="rect">
            <a:avLst/>
          </a:prstGeom>
          <a:noFill/>
          <a:ln>
            <a:noFill/>
          </a:ln>
        </p:spPr>
      </p:pic>
      <p:pic>
        <p:nvPicPr>
          <p:cNvPr id="9" name="Imagen 12"/>
          <p:cNvPicPr>
            <a:picLocks noChangeAspect="1"/>
          </p:cNvPicPr>
          <p:nvPr/>
        </p:nvPicPr>
        <p:blipFill rotWithShape="1">
          <a:blip r:embed="rId4"/>
          <a:srcRect l="7957" t="12879" r="9504" b="18218"/>
          <a:stretch/>
        </p:blipFill>
        <p:spPr>
          <a:xfrm>
            <a:off x="744411" y="1830424"/>
            <a:ext cx="2009122" cy="1617995"/>
          </a:xfrm>
          <a:prstGeom prst="rect">
            <a:avLst/>
          </a:prstGeom>
        </p:spPr>
      </p:pic>
      <p:graphicFrame>
        <p:nvGraphicFramePr>
          <p:cNvPr id="13" name="12 Objeto"/>
          <p:cNvGraphicFramePr>
            <a:graphicFrameLocks noChangeAspect="1"/>
          </p:cNvGraphicFramePr>
          <p:nvPr>
            <p:extLst>
              <p:ext uri="{D42A27DB-BD31-4B8C-83A1-F6EECF244321}">
                <p14:modId xmlns:p14="http://schemas.microsoft.com/office/powerpoint/2010/main" val="2741775176"/>
              </p:ext>
            </p:extLst>
          </p:nvPr>
        </p:nvGraphicFramePr>
        <p:xfrm>
          <a:off x="131818" y="3789040"/>
          <a:ext cx="3657600" cy="1795115"/>
        </p:xfrm>
        <a:graphic>
          <a:graphicData uri="http://schemas.openxmlformats.org/presentationml/2006/ole">
            <mc:AlternateContent xmlns:mc="http://schemas.openxmlformats.org/markup-compatibility/2006">
              <mc:Choice xmlns:v="urn:schemas-microsoft-com:vml" Requires="v">
                <p:oleObj spid="_x0000_s25652" name="Documento" r:id="rId5" imgW="3704135" imgH="2036193" progId="Word.Document.12">
                  <p:embed/>
                </p:oleObj>
              </mc:Choice>
              <mc:Fallback>
                <p:oleObj name="Documento" r:id="rId5" imgW="3704135" imgH="2036193" progId="Word.Document.12">
                  <p:embed/>
                  <p:pic>
                    <p:nvPicPr>
                      <p:cNvPr id="0" name=""/>
                      <p:cNvPicPr/>
                      <p:nvPr/>
                    </p:nvPicPr>
                    <p:blipFill>
                      <a:blip r:embed="rId6"/>
                      <a:stretch>
                        <a:fillRect/>
                      </a:stretch>
                    </p:blipFill>
                    <p:spPr>
                      <a:xfrm>
                        <a:off x="131818" y="3789040"/>
                        <a:ext cx="3657600" cy="1795115"/>
                      </a:xfrm>
                      <a:prstGeom prst="rect">
                        <a:avLst/>
                      </a:prstGeom>
                    </p:spPr>
                  </p:pic>
                </p:oleObj>
              </mc:Fallback>
            </mc:AlternateContent>
          </a:graphicData>
        </a:graphic>
      </p:graphicFrame>
      <p:sp>
        <p:nvSpPr>
          <p:cNvPr id="14" name="13 Rectángulo"/>
          <p:cNvSpPr/>
          <p:nvPr/>
        </p:nvSpPr>
        <p:spPr>
          <a:xfrm>
            <a:off x="679416" y="1114660"/>
            <a:ext cx="2598788" cy="369332"/>
          </a:xfrm>
          <a:prstGeom prst="rect">
            <a:avLst/>
          </a:prstGeom>
        </p:spPr>
        <p:txBody>
          <a:bodyPr wrap="none">
            <a:spAutoFit/>
          </a:bodyPr>
          <a:lstStyle/>
          <a:p>
            <a:r>
              <a:rPr lang="es-EC" b="1" dirty="0" smtClean="0"/>
              <a:t>contenedor </a:t>
            </a:r>
            <a:r>
              <a:rPr lang="es-EC" b="1" dirty="0"/>
              <a:t>de 20 pies</a:t>
            </a:r>
            <a:endParaRPr lang="es-EC" dirty="0"/>
          </a:p>
        </p:txBody>
      </p:sp>
      <p:graphicFrame>
        <p:nvGraphicFramePr>
          <p:cNvPr id="16" name="15 Objeto"/>
          <p:cNvGraphicFramePr>
            <a:graphicFrameLocks noChangeAspect="1"/>
          </p:cNvGraphicFramePr>
          <p:nvPr>
            <p:extLst>
              <p:ext uri="{D42A27DB-BD31-4B8C-83A1-F6EECF244321}">
                <p14:modId xmlns:p14="http://schemas.microsoft.com/office/powerpoint/2010/main" val="1279606981"/>
              </p:ext>
            </p:extLst>
          </p:nvPr>
        </p:nvGraphicFramePr>
        <p:xfrm>
          <a:off x="264204" y="5445224"/>
          <a:ext cx="3068785" cy="1224136"/>
        </p:xfrm>
        <a:graphic>
          <a:graphicData uri="http://schemas.openxmlformats.org/presentationml/2006/ole">
            <mc:AlternateContent xmlns:mc="http://schemas.openxmlformats.org/markup-compatibility/2006">
              <mc:Choice xmlns:v="urn:schemas-microsoft-com:vml" Requires="v">
                <p:oleObj spid="_x0000_s25653" name="Documento" r:id="rId7" imgW="2748299" imgH="1305464" progId="Word.Document.12">
                  <p:embed/>
                </p:oleObj>
              </mc:Choice>
              <mc:Fallback>
                <p:oleObj name="Documento" r:id="rId7" imgW="2748299" imgH="1305464" progId="Word.Document.12">
                  <p:embed/>
                  <p:pic>
                    <p:nvPicPr>
                      <p:cNvPr id="0" name=""/>
                      <p:cNvPicPr/>
                      <p:nvPr/>
                    </p:nvPicPr>
                    <p:blipFill>
                      <a:blip r:embed="rId8"/>
                      <a:stretch>
                        <a:fillRect/>
                      </a:stretch>
                    </p:blipFill>
                    <p:spPr>
                      <a:xfrm>
                        <a:off x="264204" y="5445224"/>
                        <a:ext cx="3068785" cy="1224136"/>
                      </a:xfrm>
                      <a:prstGeom prst="rect">
                        <a:avLst/>
                      </a:prstGeom>
                    </p:spPr>
                  </p:pic>
                </p:oleObj>
              </mc:Fallback>
            </mc:AlternateContent>
          </a:graphicData>
        </a:graphic>
      </p:graphicFrame>
      <p:graphicFrame>
        <p:nvGraphicFramePr>
          <p:cNvPr id="18" name="17 Objeto"/>
          <p:cNvGraphicFramePr>
            <a:graphicFrameLocks noChangeAspect="1"/>
          </p:cNvGraphicFramePr>
          <p:nvPr>
            <p:extLst>
              <p:ext uri="{D42A27DB-BD31-4B8C-83A1-F6EECF244321}">
                <p14:modId xmlns:p14="http://schemas.microsoft.com/office/powerpoint/2010/main" val="2043050508"/>
              </p:ext>
            </p:extLst>
          </p:nvPr>
        </p:nvGraphicFramePr>
        <p:xfrm>
          <a:off x="3998913" y="4654550"/>
          <a:ext cx="4967287" cy="2509838"/>
        </p:xfrm>
        <a:graphic>
          <a:graphicData uri="http://schemas.openxmlformats.org/presentationml/2006/ole">
            <mc:AlternateContent xmlns:mc="http://schemas.openxmlformats.org/markup-compatibility/2006">
              <mc:Choice xmlns:v="urn:schemas-microsoft-com:vml" Requires="v">
                <p:oleObj spid="_x0000_s25654" name="Documento" r:id="rId9" imgW="5258179" imgH="2653342" progId="Word.Document.12">
                  <p:embed/>
                </p:oleObj>
              </mc:Choice>
              <mc:Fallback>
                <p:oleObj name="Documento" r:id="rId9" imgW="5258179" imgH="2653342" progId="Word.Document.12">
                  <p:embed/>
                  <p:pic>
                    <p:nvPicPr>
                      <p:cNvPr id="0" name=""/>
                      <p:cNvPicPr/>
                      <p:nvPr/>
                    </p:nvPicPr>
                    <p:blipFill>
                      <a:blip r:embed="rId10"/>
                      <a:stretch>
                        <a:fillRect/>
                      </a:stretch>
                    </p:blipFill>
                    <p:spPr>
                      <a:xfrm>
                        <a:off x="3998913" y="4654550"/>
                        <a:ext cx="4967287" cy="2509838"/>
                      </a:xfrm>
                      <a:prstGeom prst="rect">
                        <a:avLst/>
                      </a:prstGeom>
                    </p:spPr>
                  </p:pic>
                </p:oleObj>
              </mc:Fallback>
            </mc:AlternateContent>
          </a:graphicData>
        </a:graphic>
      </p:graphicFrame>
      <p:sp>
        <p:nvSpPr>
          <p:cNvPr id="19" name="18 Rectángulo"/>
          <p:cNvSpPr/>
          <p:nvPr/>
        </p:nvSpPr>
        <p:spPr>
          <a:xfrm>
            <a:off x="4067944" y="1114660"/>
            <a:ext cx="2952328" cy="1200329"/>
          </a:xfrm>
          <a:prstGeom prst="rect">
            <a:avLst/>
          </a:prstGeom>
        </p:spPr>
        <p:txBody>
          <a:bodyPr wrap="square">
            <a:spAutoFit/>
          </a:bodyPr>
          <a:lstStyle/>
          <a:p>
            <a:pPr algn="ctr"/>
            <a:r>
              <a:rPr lang="es-EC" b="1" dirty="0"/>
              <a:t>Cantidad de producto utilizado para la exportación de tablillas de piso de bambú</a:t>
            </a:r>
            <a:endParaRPr lang="es-EC" dirty="0"/>
          </a:p>
        </p:txBody>
      </p:sp>
      <p:sp>
        <p:nvSpPr>
          <p:cNvPr id="20" name="19 Rectángulo"/>
          <p:cNvSpPr/>
          <p:nvPr/>
        </p:nvSpPr>
        <p:spPr>
          <a:xfrm>
            <a:off x="3851920" y="2492896"/>
            <a:ext cx="3306747" cy="1600438"/>
          </a:xfrm>
          <a:prstGeom prst="rect">
            <a:avLst/>
          </a:prstGeom>
        </p:spPr>
        <p:txBody>
          <a:bodyPr wrap="square">
            <a:spAutoFit/>
          </a:bodyPr>
          <a:lstStyle/>
          <a:p>
            <a:pPr algn="just"/>
            <a:r>
              <a:rPr lang="es-EC" sz="1400" dirty="0"/>
              <a:t>Cabe recalcar que cada caja que contiene 10 tablillas, a su vez representa 1.5 m2 de piso de bambú</a:t>
            </a:r>
            <a:r>
              <a:rPr lang="es-EC" sz="1400" dirty="0" smtClean="0"/>
              <a:t>, </a:t>
            </a:r>
            <a:r>
              <a:rPr lang="es-EC" sz="1400" dirty="0"/>
              <a:t>se puede visualizar que se utilizarán 490 cajas por cada contenedor de 20 pies, lo que nos da un total de 735 m2 por cada contenedor. </a:t>
            </a:r>
          </a:p>
        </p:txBody>
      </p:sp>
      <p:pic>
        <p:nvPicPr>
          <p:cNvPr id="25618" name="Picture 18" descr="C:\Users\AZU\Pictures\2015-10-12\041.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7894" t="3183" r="23731" b="3284"/>
          <a:stretch/>
        </p:blipFill>
        <p:spPr bwMode="auto">
          <a:xfrm>
            <a:off x="7158667" y="92164"/>
            <a:ext cx="1864845" cy="398398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4 Conector recto"/>
          <p:cNvCxnSpPr/>
          <p:nvPr/>
        </p:nvCxnSpPr>
        <p:spPr>
          <a:xfrm>
            <a:off x="3707904" y="1114660"/>
            <a:ext cx="0" cy="574334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3504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619" y="112889"/>
            <a:ext cx="1978810" cy="504056"/>
          </a:xfrm>
          <a:prstGeom prst="rect">
            <a:avLst/>
          </a:prstGeom>
          <a:noFill/>
          <a:ln>
            <a:noFill/>
          </a:ln>
        </p:spPr>
      </p:pic>
      <p:sp>
        <p:nvSpPr>
          <p:cNvPr id="9" name="3 Rectángulo"/>
          <p:cNvSpPr/>
          <p:nvPr/>
        </p:nvSpPr>
        <p:spPr>
          <a:xfrm>
            <a:off x="1364020" y="199140"/>
            <a:ext cx="7632848" cy="1292662"/>
          </a:xfrm>
          <a:prstGeom prst="rect">
            <a:avLst/>
          </a:prstGeom>
          <a:noFill/>
        </p:spPr>
        <p:txBody>
          <a:bodyPr wrap="square" lIns="91440" tIns="45720" rIns="91440" bIns="45720">
            <a:spAutoFit/>
          </a:bodyPr>
          <a:lstStyle/>
          <a:p>
            <a:pPr algn="ctr"/>
            <a:r>
              <a:rPr lang="es-EC" sz="2400" b="1" dirty="0"/>
              <a:t>Requisitos para exportar</a:t>
            </a:r>
            <a:r>
              <a:rPr lang="es-EC" sz="2400" b="1" dirty="0" smtClean="0"/>
              <a:t> </a:t>
            </a:r>
            <a:r>
              <a:rPr lang="es-ES" sz="2400" b="1" dirty="0" smtClean="0"/>
              <a:t> </a:t>
            </a:r>
            <a:endParaRPr lang="es-EC" sz="2400" b="1" dirty="0"/>
          </a:p>
          <a:p>
            <a:pPr algn="ct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8 Rectángulo"/>
          <p:cNvSpPr/>
          <p:nvPr/>
        </p:nvSpPr>
        <p:spPr>
          <a:xfrm>
            <a:off x="-317688" y="2833835"/>
            <a:ext cx="3096344" cy="369332"/>
          </a:xfrm>
          <a:prstGeom prst="rect">
            <a:avLst/>
          </a:prstGeom>
          <a:noFill/>
        </p:spPr>
        <p:txBody>
          <a:bodyPr wrap="square" lIns="91440" tIns="45720" rIns="91440" bIns="45720">
            <a:spAutoFit/>
          </a:bodyPr>
          <a:lstStyle/>
          <a:p>
            <a:pPr marL="0" lvl="1" algn="ctr"/>
            <a:r>
              <a:rPr lang="es-EC" dirty="0"/>
              <a:t>Certificado ISO </a:t>
            </a:r>
            <a:r>
              <a:rPr lang="es-EC" dirty="0" smtClean="0"/>
              <a:t>9001</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8 Rectángulo"/>
          <p:cNvSpPr/>
          <p:nvPr/>
        </p:nvSpPr>
        <p:spPr>
          <a:xfrm>
            <a:off x="920097" y="1277032"/>
            <a:ext cx="3096344" cy="369332"/>
          </a:xfrm>
          <a:prstGeom prst="rect">
            <a:avLst/>
          </a:prstGeom>
          <a:noFill/>
        </p:spPr>
        <p:txBody>
          <a:bodyPr wrap="square" lIns="91440" tIns="45720" rIns="91440" bIns="45720">
            <a:spAutoFit/>
          </a:bodyPr>
          <a:lstStyle/>
          <a:p>
            <a:pPr marL="0" lvl="1" algn="ctr"/>
            <a:r>
              <a:rPr lang="es-EC" dirty="0"/>
              <a:t>Registro Fitosanitario </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8 Rectángulo"/>
          <p:cNvSpPr/>
          <p:nvPr/>
        </p:nvSpPr>
        <p:spPr>
          <a:xfrm>
            <a:off x="5206372" y="1246984"/>
            <a:ext cx="3096344" cy="1569660"/>
          </a:xfrm>
          <a:prstGeom prst="rect">
            <a:avLst/>
          </a:prstGeom>
          <a:noFill/>
        </p:spPr>
        <p:txBody>
          <a:bodyPr wrap="square" lIns="91440" tIns="45720" rIns="91440" bIns="45720">
            <a:spAutoFit/>
          </a:bodyPr>
          <a:lstStyle/>
          <a:p>
            <a:pPr marL="0" lvl="1" algn="ctr"/>
            <a:r>
              <a:rPr lang="es-EC" dirty="0"/>
              <a:t>Certificado de Origen</a:t>
            </a:r>
            <a:endParaRPr lang="es-ES" b="1" dirty="0"/>
          </a:p>
          <a:p>
            <a:pPr algn="ctr"/>
            <a:endParaRPr lang="es-EC" sz="2400" dirty="0"/>
          </a:p>
          <a:p>
            <a:pPr algn="ct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 name="Imagen 2"/>
          <p:cNvPicPr>
            <a:picLocks noChangeAspect="1"/>
          </p:cNvPicPr>
          <p:nvPr/>
        </p:nvPicPr>
        <p:blipFill>
          <a:blip r:embed="rId3"/>
          <a:stretch>
            <a:fillRect/>
          </a:stretch>
        </p:blipFill>
        <p:spPr>
          <a:xfrm>
            <a:off x="1619672" y="1737831"/>
            <a:ext cx="1924548" cy="648062"/>
          </a:xfrm>
          <a:prstGeom prst="rect">
            <a:avLst/>
          </a:prstGeom>
        </p:spPr>
      </p:pic>
      <p:pic>
        <p:nvPicPr>
          <p:cNvPr id="13" name="Imagen 12"/>
          <p:cNvPicPr>
            <a:picLocks noChangeAspect="1"/>
          </p:cNvPicPr>
          <p:nvPr/>
        </p:nvPicPr>
        <p:blipFill>
          <a:blip r:embed="rId4"/>
          <a:stretch>
            <a:fillRect/>
          </a:stretch>
        </p:blipFill>
        <p:spPr>
          <a:xfrm>
            <a:off x="448160" y="3381841"/>
            <a:ext cx="1008112" cy="819166"/>
          </a:xfrm>
          <a:prstGeom prst="rect">
            <a:avLst/>
          </a:prstGeom>
        </p:spPr>
      </p:pic>
      <p:sp>
        <p:nvSpPr>
          <p:cNvPr id="14" name="8 Rectángulo"/>
          <p:cNvSpPr/>
          <p:nvPr/>
        </p:nvSpPr>
        <p:spPr>
          <a:xfrm>
            <a:off x="2234798" y="4548852"/>
            <a:ext cx="3587160" cy="1846659"/>
          </a:xfrm>
          <a:prstGeom prst="rect">
            <a:avLst/>
          </a:prstGeom>
          <a:noFill/>
        </p:spPr>
        <p:txBody>
          <a:bodyPr wrap="square" lIns="91440" tIns="45720" rIns="91440" bIns="45720">
            <a:spAutoFit/>
          </a:bodyPr>
          <a:lstStyle/>
          <a:p>
            <a:pPr marL="0" lvl="1" algn="ctr"/>
            <a:r>
              <a:rPr lang="es-EC" dirty="0"/>
              <a:t>Certificado de Conformidad con Sello de Calidad INEN</a:t>
            </a:r>
            <a:endParaRPr lang="es-ES" b="1" dirty="0"/>
          </a:p>
          <a:p>
            <a:pPr algn="ctr"/>
            <a:endParaRPr lang="es-EC" sz="2400" dirty="0"/>
          </a:p>
          <a:p>
            <a:pPr algn="ct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5" name="Imagen 14"/>
          <p:cNvPicPr>
            <a:picLocks noChangeAspect="1"/>
          </p:cNvPicPr>
          <p:nvPr/>
        </p:nvPicPr>
        <p:blipFill rotWithShape="1">
          <a:blip r:embed="rId5"/>
          <a:srcRect t="23923" b="21992"/>
          <a:stretch/>
        </p:blipFill>
        <p:spPr>
          <a:xfrm>
            <a:off x="3151445" y="5227483"/>
            <a:ext cx="1609725" cy="489396"/>
          </a:xfrm>
          <a:prstGeom prst="rect">
            <a:avLst/>
          </a:prstGeom>
        </p:spPr>
      </p:pic>
      <p:sp>
        <p:nvSpPr>
          <p:cNvPr id="11" name="10 CuadroTexto"/>
          <p:cNvSpPr txBox="1"/>
          <p:nvPr/>
        </p:nvSpPr>
        <p:spPr>
          <a:xfrm>
            <a:off x="3223516" y="3902521"/>
            <a:ext cx="2140572" cy="646331"/>
          </a:xfrm>
          <a:prstGeom prst="rect">
            <a:avLst/>
          </a:prstGeom>
          <a:noFill/>
        </p:spPr>
        <p:txBody>
          <a:bodyPr wrap="square" rtlCol="0">
            <a:spAutoFit/>
          </a:bodyPr>
          <a:lstStyle/>
          <a:p>
            <a:r>
              <a:rPr lang="es-EC" b="1" dirty="0"/>
              <a:t>Barreras Técnicas</a:t>
            </a:r>
            <a:r>
              <a:rPr lang="es-ES" b="1" dirty="0"/>
              <a:t> </a:t>
            </a:r>
            <a:endParaRPr lang="es-EC" b="1" dirty="0"/>
          </a:p>
          <a:p>
            <a:endParaRPr lang="es-EC" dirty="0"/>
          </a:p>
        </p:txBody>
      </p:sp>
      <p:sp>
        <p:nvSpPr>
          <p:cNvPr id="23" name="22 CuadroTexto"/>
          <p:cNvSpPr txBox="1"/>
          <p:nvPr/>
        </p:nvSpPr>
        <p:spPr>
          <a:xfrm>
            <a:off x="6156176" y="2636902"/>
            <a:ext cx="2556917" cy="369332"/>
          </a:xfrm>
          <a:prstGeom prst="rect">
            <a:avLst/>
          </a:prstGeom>
          <a:noFill/>
        </p:spPr>
        <p:txBody>
          <a:bodyPr wrap="square" rtlCol="0">
            <a:spAutoFit/>
          </a:bodyPr>
          <a:lstStyle/>
          <a:p>
            <a:endParaRPr lang="es-EC" dirty="0"/>
          </a:p>
        </p:txBody>
      </p:sp>
      <p:pic>
        <p:nvPicPr>
          <p:cNvPr id="24" name="23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58277" y="1708174"/>
            <a:ext cx="1594098" cy="747049"/>
          </a:xfrm>
          <a:prstGeom prst="rect">
            <a:avLst/>
          </a:prstGeom>
        </p:spPr>
      </p:pic>
      <p:sp>
        <p:nvSpPr>
          <p:cNvPr id="26" name="25 CuadroTexto"/>
          <p:cNvSpPr txBox="1"/>
          <p:nvPr/>
        </p:nvSpPr>
        <p:spPr>
          <a:xfrm>
            <a:off x="114360" y="4437112"/>
            <a:ext cx="2232249" cy="1477328"/>
          </a:xfrm>
          <a:prstGeom prst="rect">
            <a:avLst/>
          </a:prstGeom>
          <a:noFill/>
        </p:spPr>
        <p:txBody>
          <a:bodyPr wrap="square" rtlCol="0">
            <a:spAutoFit/>
          </a:bodyPr>
          <a:lstStyle/>
          <a:p>
            <a:r>
              <a:rPr lang="es-EC" dirty="0" smtClean="0"/>
              <a:t>Sistema de gestión de calidad</a:t>
            </a:r>
          </a:p>
          <a:p>
            <a:r>
              <a:rPr lang="es-EC" dirty="0" smtClean="0"/>
              <a:t>Norma internacional</a:t>
            </a:r>
          </a:p>
          <a:p>
            <a:r>
              <a:rPr lang="es-EC" dirty="0" smtClean="0"/>
              <a:t>Acreditación</a:t>
            </a:r>
            <a:endParaRPr lang="es-EC" dirty="0"/>
          </a:p>
        </p:txBody>
      </p:sp>
      <p:sp>
        <p:nvSpPr>
          <p:cNvPr id="27" name="26 CuadroTexto"/>
          <p:cNvSpPr txBox="1"/>
          <p:nvPr/>
        </p:nvSpPr>
        <p:spPr>
          <a:xfrm>
            <a:off x="2758100" y="5889213"/>
            <a:ext cx="2448272" cy="646331"/>
          </a:xfrm>
          <a:prstGeom prst="rect">
            <a:avLst/>
          </a:prstGeom>
          <a:noFill/>
        </p:spPr>
        <p:txBody>
          <a:bodyPr wrap="square" rtlCol="0">
            <a:spAutoFit/>
          </a:bodyPr>
          <a:lstStyle/>
          <a:p>
            <a:r>
              <a:rPr lang="es-EC" dirty="0" smtClean="0"/>
              <a:t>Sistema de gestión de calidad</a:t>
            </a:r>
          </a:p>
        </p:txBody>
      </p:sp>
      <p:graphicFrame>
        <p:nvGraphicFramePr>
          <p:cNvPr id="12" name="11 Tabla"/>
          <p:cNvGraphicFramePr>
            <a:graphicFrameLocks noGrp="1"/>
          </p:cNvGraphicFramePr>
          <p:nvPr>
            <p:extLst>
              <p:ext uri="{D42A27DB-BD31-4B8C-83A1-F6EECF244321}">
                <p14:modId xmlns:p14="http://schemas.microsoft.com/office/powerpoint/2010/main" val="1660112849"/>
              </p:ext>
            </p:extLst>
          </p:nvPr>
        </p:nvGraphicFramePr>
        <p:xfrm>
          <a:off x="4426528" y="2635324"/>
          <a:ext cx="4310759" cy="982980"/>
        </p:xfrm>
        <a:graphic>
          <a:graphicData uri="http://schemas.openxmlformats.org/drawingml/2006/table">
            <a:tbl>
              <a:tblPr firstRow="1" firstCol="1" bandRow="1">
                <a:tableStyleId>{5C22544A-7EE6-4342-B048-85BDC9FD1C3A}</a:tableStyleId>
              </a:tblPr>
              <a:tblGrid>
                <a:gridCol w="1599990"/>
                <a:gridCol w="2710769"/>
              </a:tblGrid>
              <a:tr h="332105">
                <a:tc>
                  <a:txBody>
                    <a:bodyPr/>
                    <a:lstStyle/>
                    <a:p>
                      <a:pPr algn="ctr">
                        <a:lnSpc>
                          <a:spcPts val="1800"/>
                        </a:lnSpc>
                        <a:spcAft>
                          <a:spcPts val="0"/>
                        </a:spcAft>
                        <a:tabLst>
                          <a:tab pos="449580" algn="l"/>
                        </a:tabLst>
                      </a:pPr>
                      <a:r>
                        <a:rPr lang="es-EC" sz="1000">
                          <a:effectLst/>
                        </a:rPr>
                        <a:t>Institución Emisora</a:t>
                      </a:r>
                      <a:endParaRPr lang="es-EC" sz="1200">
                        <a:solidFill>
                          <a:srgbClr val="00000A"/>
                        </a:solidFill>
                        <a:effectLst/>
                        <a:latin typeface="Times New Roman"/>
                        <a:ea typeface="SimSun"/>
                        <a:cs typeface="Mangal"/>
                      </a:endParaRPr>
                    </a:p>
                  </a:txBody>
                  <a:tcPr marL="68580" marR="68580" marT="0" marB="0" anchor="ctr"/>
                </a:tc>
                <a:tc>
                  <a:txBody>
                    <a:bodyPr/>
                    <a:lstStyle/>
                    <a:p>
                      <a:pPr algn="ctr">
                        <a:lnSpc>
                          <a:spcPts val="1800"/>
                        </a:lnSpc>
                        <a:spcAft>
                          <a:spcPts val="0"/>
                        </a:spcAft>
                        <a:tabLst>
                          <a:tab pos="449580" algn="l"/>
                        </a:tabLst>
                      </a:pPr>
                      <a:r>
                        <a:rPr lang="es-EC" sz="1000">
                          <a:effectLst/>
                        </a:rPr>
                        <a:t>Acuerdo Comercial y Sistemas de Preferencia Arancelarias</a:t>
                      </a:r>
                      <a:endParaRPr lang="es-EC" sz="1200">
                        <a:solidFill>
                          <a:srgbClr val="00000A"/>
                        </a:solidFill>
                        <a:effectLst/>
                        <a:latin typeface="Times New Roman"/>
                        <a:ea typeface="SimSun"/>
                        <a:cs typeface="Mangal"/>
                      </a:endParaRPr>
                    </a:p>
                  </a:txBody>
                  <a:tcPr marL="68580" marR="68580" marT="0" marB="0" anchor="ctr"/>
                </a:tc>
              </a:tr>
              <a:tr h="332105">
                <a:tc>
                  <a:txBody>
                    <a:bodyPr/>
                    <a:lstStyle/>
                    <a:p>
                      <a:pPr algn="ctr">
                        <a:lnSpc>
                          <a:spcPct val="115000"/>
                        </a:lnSpc>
                        <a:spcAft>
                          <a:spcPts val="0"/>
                        </a:spcAft>
                        <a:tabLst>
                          <a:tab pos="449580" algn="l"/>
                        </a:tabLst>
                      </a:pPr>
                      <a:r>
                        <a:rPr lang="es-EC" sz="1000">
                          <a:effectLst/>
                        </a:rPr>
                        <a:t>El MIPRO (Quito, Guayaquil, Cuenca y Ambato)</a:t>
                      </a:r>
                      <a:endParaRPr lang="es-EC" sz="1200">
                        <a:solidFill>
                          <a:srgbClr val="00000A"/>
                        </a:solidFill>
                        <a:effectLst/>
                        <a:latin typeface="Times New Roman"/>
                        <a:ea typeface="SimSun"/>
                        <a:cs typeface="Mangal"/>
                      </a:endParaRPr>
                    </a:p>
                  </a:txBody>
                  <a:tcPr marL="68580" marR="68580" marT="0" marB="0" anchor="ctr"/>
                </a:tc>
                <a:tc>
                  <a:txBody>
                    <a:bodyPr/>
                    <a:lstStyle/>
                    <a:p>
                      <a:pPr marL="457200" algn="ctr">
                        <a:lnSpc>
                          <a:spcPct val="115000"/>
                        </a:lnSpc>
                        <a:spcAft>
                          <a:spcPts val="0"/>
                        </a:spcAft>
                      </a:pPr>
                      <a:r>
                        <a:rPr lang="es-US" sz="1000" dirty="0">
                          <a:effectLst/>
                        </a:rPr>
                        <a:t>Sistema Global de Preferencias Comerciales (SGPC)</a:t>
                      </a:r>
                      <a:endParaRPr lang="es-EC" sz="1100" dirty="0">
                        <a:effectLst/>
                        <a:latin typeface="Calibri"/>
                        <a:ea typeface="Times New Roman"/>
                        <a:cs typeface="Times New Roman"/>
                      </a:endParaRPr>
                    </a:p>
                  </a:txBody>
                  <a:tcPr marL="68580" marR="68580" marT="0" marB="0" anchor="ctr"/>
                </a:tc>
              </a:tr>
            </a:tbl>
          </a:graphicData>
        </a:graphic>
      </p:graphicFrame>
      <p:sp>
        <p:nvSpPr>
          <p:cNvPr id="17" name="AutoShape 2" descr="Resultado de imagen para fs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8" name="AutoShape 4" descr="Resultado de imagen para fs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9" name="AutoShape 6" descr="Resultado de imagen para fs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9" name="AutoShape 8" descr="data:image/png;base64,iVBORw0KGgoAAAANSUhEUgAAAWwAAACKCAMAAAC5K4CgAAAAflBMVEX///8AAAANDQ0JCQne3t78/Pz19fXn5+eysrLk5ORHR0ekpKTZ2dmRkZHGxsbBwcG6urpfX192dnarq6vOzs7s7Ow6OjpXV1dnZ2ecnJyHh4cdHR1SUlI0NDR6enrMzMyCgoIoKChMTEwXFxckJCRubm5BQUGNjY2Xl5cvLy/MPEemAAAXH0lEQVR4nO1diZaqOBC1ZBEFFQRUFBUXXP7/ByeVjYTFFrW7eT3WOTPPhrDdhNqr6PVeocjN0ttxvd4EF8e8PzQcAaxX8UuX+x/TNAAko983DPprGzWO9eDmmMNJDskP3uCfIcs1KM4KkQ17p370EK7kEAtBv/7sff4F8o0S0owATtO64bcVgRlgZJN/hj99r/84xWkt1AzuwK6Mj8AiKA/s/rjXm81+4Yb/YZoANEBN4e5XWPclRwZi9w4ZAv8Ld/zvUtK4rMXiLnPuPEGwkwxMZN/Vlf+hJlqpWIMkZaMBoX7IbIxgb+HSQ7CtX7ntf5IyUECFfRZOvGHkX1MAdYevHZOklI04MCCi9fY79/0v0gqUVT3zih22PyrgNkAzcQYEZSIge+ug15t/dL9HyVXwTMtKXDSXe+Go7ZnNe8M07k1Sy/1wkUdpomAd1uy/StYNW23HfD6g/17AqznsQzUUF1g2gLYrRui+ki0cLtcZnD4mzaN0A4l1k0fJE2jDQd8RJ3m+anaefKhEq6+x7vWmctAH2RcoEjAadxmvmBJY/tid/UHayzXr3xtmnQTaLzmv3Qol/yPTcyyxXt0f6Aiw3VcuB1X6jsjDpZMSeygl3/mroXxpQ/rK9cjljG8He7eHwdtP+gYKoNY4rKOLWNob93kLBgzjONdo/3awd2QGuwj2TjKRr81tr9Ba+nWmz0MExvdLWGKjdRLss1ytX4+1ChegAecnn4aAHTx35OPUUbDbac8HJbgAUBso+5L+x2BvWinPSzWSYzynldwHe+CZNYqgqaoWcc0Q2/RUcAlv/BYV5zWaSun40ELI9FjOU2jfAZvnUJzGEszxYTQlKiehjIEX5XTIeqzgPciOdOOB384yJbwRDunhC1X2p0ku7Oyh4e4c1FjCF1ZQPTWCHZOTo1KI/wnxOwPwfZrBwtjcshgiL+2yv+n/6KA9vUXyV7dM3Ylc2A8bcbFzaIwlPERNYA/JaQFGOeJpQMY2ErCvDEqMA1lzHDLPl0eElqcF+bh/k+cLejy+oHvguny3wBYCjwYRHyZvVPhb28fCGsC2EKsl5RUO/mRrewaI2tZ3z8giFmT7grLvyZH8nIjzzek2a0u25XTbpIM822u/sBkVcXgYt70oAeccqq4RZh9lUPCyIa5tChYFW+hJUwkmkYhrgD3+2CmKB1nc7Em6qI3M2nFshaYC7Qclq0LkSN1Yp/BYuEDlGAe4jUXusHjrNkQwSssV8ZzSoYZMWNmtF3ksdnYMbFt6Rdq/coV+vv16sEYV34jNz6dmpRw59Ai2cPsOyW8lffPELFE8sKIUdRBs9xUH9VWyoJYzRX0jm4LWFGzkIgovIzomPe9MWbe43BV5nDM+EpP7gMDXb6KDYK8F2E/Fas9POlzrBeQSDDVuH/IVPYNCBF/IttVY0DXl87EFquaNxlHhHOse2CJAo/DKNiSk69eeWZ3qwSb65Ej5c8KVjZmymaMqqc8BXQpNrz/bKYd3C+xcoPWEZYKUwlN8pB7sEWhe8qge7LIjnFnx05Sn7oPwjnUObEsy3SdP4D83WY0rW31DUOzhMtXBNvr+VCVfcPnYyfla76jqJ4Ncz3oQxGy1VLUbebah/ElkN122Ktgrsu1OzMJ0UYpAhr87B/ZIYPV0sI7bny09pvVgr3SbD7UQu6eDjULzvh8YMb6JH10COxZYj74e20A877WlgK0HeyItdDGIchUVbBM06yvdzC5koa8CxdeQE05j97oHdiLAbihNeoC4qt3SP9LgGyGbT/IPt7AglcVwAsVejYCJ1Dkok426N3KaroE9F7rE80kb3ChiPoqHqQHsKxTGVYS+EXpfGtho1cz57donLkJdxYKMybmp82T3Jcf5URqKhf1C2ZFY2Q9ELxVqcrEiegc0ZGx0c/EXTgMblU1YT+nSPYm5wbgoXJDdW7ujMO49nBaiuTzxUN9BwtqG3ddjm0jw7HZcvwnsuI/+6P2IhRB4qF8Hm/mzj+fzGp2wZ6aaTKgf+zbCjYY4jnm7nrPW3k+ciyh8sj0JbaTdy0FAWNTusANprBzFmpzp6re1LQyamVADp4qpI2RsyE7Tjfz84atKdk/Rs9s5R/LZrClDJZrdML6YOhIkN5/pcQ1zNUdsN5laiOKma4R2pCQN7oLNfpN2I4kweckHxUhakO8URXYcf7UcyZAKiFZcs7ErNHpKa6s9h2F09im7QdKiaRV71EkEizsWVu0eha9zkSJbO3vbbf1NCp4yRzQSDtrWvpH/G4ng4wu6iFp73TZ88P+i6et6hOUqmVGvZcf/cdpyPaL/yknsbbG4IXvPjf1F2j9l+lUo6hd8e/KeO/t7ZAou8qqjxpb52lqY5UMKucK7+rrrQCZsf/pxNdBz4ax6KsqfuuH06RpJxe/pGiSFLFGx+paz/T2SdvZbAkcy1ef5WOZfpuwNrmyFBCPpXEJ0J0gofm+qOJFL+8nEqj9NMm7wQkBMozdP3p8i6fF71wmXzyg3kXvJVsn091jPvWiDTXY+ulVQONqsqicU2NQHAp8gkdHwuIQ0cxk03OhpKz+Xf0Cu3dgYORQp+hqtyNbG052VRE/1Klzxe6mPhUpO28SoscjxpZmQt0IpGo5+TqWpK1gQ5EBdOs0YmnNQWbJCBW2ZVt2+qK7x1tqBndHU33W6DDZAUw7EHSZNcffvoPtg92vBbl7ZJ76CS2gnwlZ/5U41aslGJoj1hXE/O8RkETFLabfBTjbzxpBt0a5CQ5unsMsat9cpbycgR6D6CGkaGefbi26DfY82tWiLLhYv5FOWifepg+yh0THoBWaYKcbfiX8YbKdwNitoSxPkbS2U5Bkfm74dlJzfIyn6/2GwRTyGoi2lIe++Zayfv80SBe1cLZMy2FdYHwdYqTEl6tN56jtCmfUui9FoMRYJAL7vSzMsIn+I37Hviwyq3TVIz4dFNhUeSNvBcf5iFIQcvOksJeccaGDb/owcFoyl3snAtsPlgYyV0HniohPfJ0t1mpMzrWR6QqagLTaKHL+39cyXbq0Hc1lNKMkL26bQ7LgmKG7VGwlVfMFmkax7GaFAvVHM7ZjXVfecdVFI5ouLEQViRTdRKbw78QFjBWy3UPo53Ah2zxdbcz51F6GNzAEcW9xeKtbGqoK29eU7H5NVU84m8UJn0mA82Udxxke/nXKE2khDCWzaLIABxxtbKDWnA1CeYA+sqKcwlFDdYXtNIqGQb/EeDqE8KWQS7AxEYqZsDoSXuoiNUqRIPZvgnJCr0uOUdVxBe9LIsgeRP54t+MxrS89a0G1nt4aNWaLZ8+NJ9egugPW4PKH2JCIPMYp2E1anYRiw9eLY2+IzIch2sRZRHIlErJjnZGNS/Do043jon0HEMshrdCSw7M+0nV2E2zPPHvh7CiI9GxYBnqdDcqWZPMxh0z6OzIgWX4ZlsGkzE3JTJjHHQabfrUpSclXnXg1nqazm5IPVtDSh2pHlUGbLcdEx93E3VMBX8NItAV4ISAux5u90JFoIjOTuJVqgvGcAWa0ndkTRRSDnTQRotBUMvAyKiVMhLlIJ9rJI406EFkrBHrGzYZEga/Wrgi0RGqvK1UWXkrcqy7bQrC99WcLoF0GuWJ6BLLFAc14UuSOtomIZPYy+vIGjvBAF2FdVijocugTEVcBYSxOYHJT1epTDyiNi8RJQsMWUTtVGA+QR2RCyyKVWIt5pBxSjbyEw1lZ2oO6Wz6CiPbRrWLbyrYOCFNUiUvcTmC4RZd+Wd1XmqJ0z21vy+UXAcykNCrDJAyh5P4S34bMNxQx45KAlx8ji1TP+bKHUvpPjKR9HaSwFd676NkIxHyel4Y7nscl01GkJhR6ogS3ZsKe1k1DRHldZtlVe1XfB5gtyv1lrr0Nr5cb28yM/Q/FBFgm2qdfpERFGawiOBmNWCUDosgnAxic1jgd0CIgTSY54NBRZJCVAgHygJMEcpfEGfSHoflVAKn6gtaEaaReFD3BsFJZt1y3sO2D32efdDHWKnks/GzoIuCFVhwJsH1fL0OQ0HPPHvfCHTAlH9HjF4wzKEz2IkoPA2FSWna23KzF4p7wJcz1edgo/c9QK2Ekd2IpMC8BQXXCXMlxqSrXVb7ey6wYfnk5j8DKqqElNmoGdVPsveOxOEAMbHxoFIrIP8o9MNRo642Bz5AdIsIUlhO+7wuxSwau3QuVMQwGwZkHWgq0Yn0SJ0T66UUZbSzsQrMVQtJE2YBuv+bQGNxCqjAR7XAIbuKoN9CWYUDGWUue/J4Vmz0vlYEMFW4j0kp8gl4iFa/rc+PwBe+yvwS7JPO2JSmjrOfCiAut2yBNZJ1MFu/5zen1oF4WwYm+qa+QD8gzMdamCDYFGqckBWlJlxqGa0IFyFv6Wiu5+p8Nlisu+AnbUBDaZhy21URBvblG1AHtbBltH2zjqj+u5SbgbsG2NYBt791hVEcliaOfR0lQ0RgFnvxobqbWRfEDtek5NdZOqXHPRTBG/NgKp67HypzqwS1I31VfJMAxwNbHP8LRiI0TpL9cUjBW078mzZrDXPctBh4AUjfS9axs09KBi/6yA10BJsKdlZxUn5NYeJnThH0QLiGKJykjTwKCGjVj6lautZG1sjUmv+zXYyonOUPXkK2jfS4K8AzaumUG4PErWeHDb51RR21DfdBCeJAn2UO+/MAknXAHG5TgFpmoRPnB1RP8dVDUK9+ywDmxEpVAbhN1j75xCcROd1L4Ge6OdqOoWKtC+l0z9BdhIA88P3XBiPqeCoCmtKWueNHgLo2atRVxRgLG/iG0erDjnIEAflqKmF+EtesxcxWRpYF9V7TmRuCr+5/hRsEsnqgnnFmrHHZ/RA2C/RpgjJL2WhMwjiI6uAYgPDqHVJtXTa+F+IMJ0vedNqQb4jgh9OFYPQF8fO0IDG3s2bIrfDNdY9fj6XFN8AGwRcB2KzihlEl0U7gULvx1sehfEKmBLI0ItFzK2Z8t0Z7zOHsFjF0xA6fm1QYRv4rcS0lecTFMas6dvjwY2VXJGFMRhX4CNaTTCREE98jEBiWk3FjsEmiqTXKa/30tD+n6waWMtqqWtuf0hmG3C2pshk2Ath2duOD6B+hXKq+Jwy6TnrsdC/DDzo12CXafnBjupDjbzjW5DF10zNy4gY7xSf+WGyQInkk7YAyub0Cp0AzykSQJOTwDnu7raD4BNE47wjAZrDyd5bcz6XtObH5643oz/Lww/zHoRNuEUp0E+zLLo8boZXLmtUwIbBSyPFPgLob95tIW0diUtSadWQC6XIA65EzQZfJFdV83/9d4Ods9OztISV33k3k2JXCQihDVTb7kvhSXRQMjLUexxOYybkIXDUHLiv1r+aMhOut+hhs5hsmVfjZzfi5Z+RrgSA1uGxRBs9IYhBa/kOgmwg6Wg9P1gE7IjVGn88q0OdoqWY5IhfqRf1iJU9xsp8t1wOtB2lUYQ8hzX8conIvpV6ChX0g4Tf8gjKNg9axKGLyaGFskmihvoG8D+l2n0rp7zjV6nD9iSPmD/IH3A/kF6H9i1ftT+pxmAQm8D221A23hbCc6/T28Dm6Z819H7sl7/eQr2+3dl78VOWCX/ju/qQx/60Ic+9KEPfehDH/rQh/5het49ZcWmN/jD3i0vz7JsfLkmSNfLeDxekQ3ZdkZISyaxp9d8cb6dbpvDcuXUtscd+JdlOr+tb7fzYnlxWpqYccLzIEfX726DkQUBDRHbi+WCByTNwyIIFgdvi7GzyeF7rhs0OD4oFYsMP9OrU9kLFWWn0ohWnbjjGdBERhZmf6Gv9CMkanEwZsnTi+PQT89+aJ8NC/d/z3V3ZD7lhwlhfZuTGV6mvAJAxLCjNct4WG/H10vAIt56VrBzYwAfsnEyzm4s4bbFbUxB+SYb+TX/Vs/LgSfj2aC2jczQcTciDz2800XkdWKtdNQQv0/R5W/ThMG74LFY66qUAlKKTjSpoyhuHQbQCuyQZh3Q2px4R1MQbt/Juuc8IVAHe4tgn/tnDJp/48UHDGw1KdLC70Sx/DVWY6M6bH0CpZJbz2oF9Fdf/SDpl7TD2SuyGWlS0Xd2lzc9j6Yi1IA9H4MH1+8Ee1gFm+VNL9kPulfNMcAMLfkHrSCsdJRvATb9io+a2UJT836gX1EN2Jtp0N97P7CyS4lRwz1LTLlWmAyuPSk9F5Q/V5KqZo+/ixcoiwAszv2BoFsd2P4Owl8Au2expgesc4beFue0Fm89rRCu6U7sB48WQlryu2HFJkz5VjpFTUPXUd4sy7aV8TZvLMC32jt9MCWzyNZhR9DjdbBnqKGsnd6QsLUHb/0ZKoO903Rk3qlVTwkU69pjsvOVq/tQ/Xr4NXckNM6GKSnHsbirifqxPKzu8Nh5yNsgMsc2ylRbIm/tzC2Hem3EpPVnqOPb3/kJspiJQAHmAPQ8TIejDVlVIaOpaK81Js8bSjj4vR2KfMo1FwzNYMesCgJ1m0wM8ERGpiGKMUa1YP8QlcAOS2DTRhE0ng6rknFnsprzl66OlXiNip69RqUyD8MV/cEEh/ZxR1Nk/ftgnIlSt5+Nc7QcBIwm6jbHLAxz/EEfrH5l/xCVwM7LYGMyqcHh3mo6C+2c9lo7YQvudfHBbxAGbIZRjvarXz9WwMb7ozF/a1uUAmyQS9HJHGKtCD5kF8Dmq3YKNencLki4c4V3L2qsyZY0gDuVD1O1DGksqrsawS6qd0cioVqVCFhIkPW6AfZ2tcpmAa13qObO2+MC7q3k3bSTy2sdj8xy/ZJKKagfcd/wjPZGsItZC0UV0QGU7h3oCep1AmyRFNxvKNWzrwXcolbz9jrYHlSVEXlJgq5iSoa8nKgZbJk4tONbbb6Y+bXCqCtsZHQghAUoTR9Ol9/9MXi1DmsV+Jr9Mbxjm+utOyjHwWXQDLapHun1Ks0AGHUBbP6+mutmH6e14nADK8BOX9dG8Imbvo7l6xUwYpk2g13ZqjUKEdQFsIXg8xUltUJD0ZqOJgyvqn6TtmStKxW+kkLQPDbWnjV8aAG2CzVfA+gS2HZN7bVCM6WrFCsca+A6D1IA1XaLFjMgQx0qaw9twU66DjbhxMp7PdimpbvljS+parVnfOQV77ML1aaCEcA6qTABu1/DRry7YIdQ00SvC2DLOx06yv1lFROHd0wTdcb9Vm3lqjSEqlnEOxpGunizuejWwN7dBbvUzoHprL8KdoPXj5FbbYp+UZyu7Lu9L3lHDpUC5BgdgTFr86LI6inHfqIuV+cu2Cao7WxNuI3MboBdL+Zq9OBM4R0xb8n3QhkCYrfXGNFSGDp7UFuFLTmckTo7+V2wscNZ8dpgk9X4l8HmkZqGz/fKCnpJlFEXxfQM7Re+mIAOkJHy9qxkJwCUbzKGEwklUXYPob+Nu2CvQPkkzA0o8h0GG/0fkCnFrvTrH0VbFLPP0D6rrMQO5493QKOl+UchJIe0WyizUW0DZFMA8yhws7C3Hbvbwe0LsLHNxZHznIyD+3tgW72Y8+BVXK017gnP3vHKetcM3BONg6XFSDtnNj6ctn40HJg7/0LzbR6Xmh4NGa+3ztRPFlr4eIrcO4+snjlWWmPQL1Jco+GOSO/1ybgHNtVH4Drs2ZNUOE9+C2xHuEOEb+RYCbSaID5ssp7fuBO+X/qYTAqiF56ktE3E1jyJLhjsPAVPKjo5GyBlB7aNFmkm2Ir4Htj0uyziDGe6RH4L7Fk506mmgUO0GulDZtU7HF7n6ohR0rZZVAJFM1atf5o3pzvw2yrFZWn8hr5MHjJiEalRwS4C/tOjOEPGNpxl3gj8KNj2xFMpinb1nNY2J+NlsAjya9SUiWd5zoyMWK4mz1nv0XJ+7PfXo3H5AlGwN4xTqmuX0WJt9OfI2cMkoUeYiZtIKRuTP4rz+Acy+LaV/SeThMoB6+omb/s4j07/AYd/J9hxefeNAAAAAElFTkSuQmC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0" name="AutoShape 10" descr="Resultado de imagen para fsc"/>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36876" name="Picture 12" descr="http://www.greenpeace.org/international/Global/international/publications/forests/FSCLogo201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69113" y="4437112"/>
            <a:ext cx="1131041" cy="1368885"/>
          </a:xfrm>
          <a:prstGeom prst="rect">
            <a:avLst/>
          </a:prstGeom>
          <a:noFill/>
          <a:extLst>
            <a:ext uri="{909E8E84-426E-40DD-AFC4-6F175D3DCCD1}">
              <a14:hiddenFill xmlns:a14="http://schemas.microsoft.com/office/drawing/2010/main">
                <a:solidFill>
                  <a:srgbClr val="FFFFFF"/>
                </a:solidFill>
              </a14:hiddenFill>
            </a:ext>
          </a:extLst>
        </p:spPr>
      </p:pic>
      <p:sp>
        <p:nvSpPr>
          <p:cNvPr id="32" name="31 CuadroTexto"/>
          <p:cNvSpPr txBox="1"/>
          <p:nvPr/>
        </p:nvSpPr>
        <p:spPr>
          <a:xfrm>
            <a:off x="6572521" y="3877841"/>
            <a:ext cx="2140572" cy="646331"/>
          </a:xfrm>
          <a:prstGeom prst="rect">
            <a:avLst/>
          </a:prstGeom>
          <a:noFill/>
        </p:spPr>
        <p:txBody>
          <a:bodyPr wrap="square" rtlCol="0">
            <a:spAutoFit/>
          </a:bodyPr>
          <a:lstStyle/>
          <a:p>
            <a:pPr algn="ctr"/>
            <a:r>
              <a:rPr lang="es-EC" b="1" dirty="0" smtClean="0"/>
              <a:t>Certificación voluntaria </a:t>
            </a:r>
            <a:endParaRPr lang="es-EC" dirty="0"/>
          </a:p>
        </p:txBody>
      </p:sp>
      <p:sp>
        <p:nvSpPr>
          <p:cNvPr id="33" name="32 CuadroTexto"/>
          <p:cNvSpPr txBox="1"/>
          <p:nvPr/>
        </p:nvSpPr>
        <p:spPr>
          <a:xfrm>
            <a:off x="6338875" y="5899637"/>
            <a:ext cx="2448272" cy="830997"/>
          </a:xfrm>
          <a:prstGeom prst="rect">
            <a:avLst/>
          </a:prstGeom>
          <a:noFill/>
        </p:spPr>
        <p:txBody>
          <a:bodyPr wrap="square" rtlCol="0">
            <a:spAutoFit/>
          </a:bodyPr>
          <a:lstStyle/>
          <a:p>
            <a:r>
              <a:rPr lang="es-EC" sz="1600" dirty="0" smtClean="0"/>
              <a:t>Consejo de manejo forestal (</a:t>
            </a:r>
            <a:r>
              <a:rPr lang="es-EC" sz="1600" dirty="0" err="1"/>
              <a:t>Forest</a:t>
            </a:r>
            <a:r>
              <a:rPr lang="es-EC" sz="1600" dirty="0"/>
              <a:t> </a:t>
            </a:r>
            <a:r>
              <a:rPr lang="es-EC" sz="1600" dirty="0" err="1"/>
              <a:t>Stewardship</a:t>
            </a:r>
            <a:r>
              <a:rPr lang="es-EC" sz="1600" dirty="0"/>
              <a:t> Council</a:t>
            </a:r>
            <a:r>
              <a:rPr lang="es-EC" sz="1600" dirty="0" smtClean="0"/>
              <a:t>)</a:t>
            </a:r>
          </a:p>
        </p:txBody>
      </p:sp>
    </p:spTree>
    <p:extLst>
      <p:ext uri="{BB962C8B-B14F-4D97-AF65-F5344CB8AC3E}">
        <p14:creationId xmlns:p14="http://schemas.microsoft.com/office/powerpoint/2010/main" val="27013836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718" y="116632"/>
            <a:ext cx="1978810" cy="504056"/>
          </a:xfrm>
          <a:prstGeom prst="rect">
            <a:avLst/>
          </a:prstGeom>
          <a:noFill/>
          <a:ln>
            <a:noFill/>
          </a:ln>
        </p:spPr>
      </p:pic>
      <p:sp>
        <p:nvSpPr>
          <p:cNvPr id="10" name="8 Rectángulo"/>
          <p:cNvSpPr/>
          <p:nvPr/>
        </p:nvSpPr>
        <p:spPr>
          <a:xfrm>
            <a:off x="991854" y="1043421"/>
            <a:ext cx="3096344" cy="461665"/>
          </a:xfrm>
          <a:prstGeom prst="rect">
            <a:avLst/>
          </a:prstGeom>
          <a:noFill/>
        </p:spPr>
        <p:txBody>
          <a:bodyPr wrap="square" lIns="91440" tIns="45720" rIns="91440" bIns="45720">
            <a:spAutoFit/>
          </a:bodyPr>
          <a:lstStyle/>
          <a:p>
            <a:pPr marL="0" lvl="1" algn="ctr"/>
            <a:r>
              <a:rPr lang="es-EC" sz="2400" b="1" dirty="0"/>
              <a:t>Factura Comercial </a:t>
            </a:r>
            <a:endParaRPr lang="es-ES" sz="6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8 Rectángulo"/>
          <p:cNvSpPr/>
          <p:nvPr/>
        </p:nvSpPr>
        <p:spPr>
          <a:xfrm>
            <a:off x="5929476" y="2447137"/>
            <a:ext cx="2952328" cy="830997"/>
          </a:xfrm>
          <a:prstGeom prst="rect">
            <a:avLst/>
          </a:prstGeom>
          <a:noFill/>
        </p:spPr>
        <p:txBody>
          <a:bodyPr wrap="square" lIns="91440" tIns="45720" rIns="91440" bIns="45720">
            <a:spAutoFit/>
          </a:bodyPr>
          <a:lstStyle/>
          <a:p>
            <a:pPr marL="0" lvl="1" algn="ctr"/>
            <a:r>
              <a:rPr lang="es-EC" sz="2400" b="1" dirty="0"/>
              <a:t>Conocimiento de Embarque </a:t>
            </a:r>
            <a:endParaRPr lang="es-EC" sz="2400" b="1" dirty="0" smtClean="0"/>
          </a:p>
        </p:txBody>
      </p:sp>
      <p:sp>
        <p:nvSpPr>
          <p:cNvPr id="13" name="8 Rectángulo"/>
          <p:cNvSpPr/>
          <p:nvPr/>
        </p:nvSpPr>
        <p:spPr>
          <a:xfrm>
            <a:off x="5746054" y="1491603"/>
            <a:ext cx="3096344" cy="461665"/>
          </a:xfrm>
          <a:prstGeom prst="rect">
            <a:avLst/>
          </a:prstGeom>
          <a:noFill/>
        </p:spPr>
        <p:txBody>
          <a:bodyPr wrap="square" lIns="91440" tIns="45720" rIns="91440" bIns="45720">
            <a:spAutoFit/>
          </a:bodyPr>
          <a:lstStyle/>
          <a:p>
            <a:pPr marL="0" lvl="1" algn="ctr"/>
            <a:r>
              <a:rPr lang="es-EC" sz="2400" b="1" dirty="0"/>
              <a:t>Póliza de Seguros </a:t>
            </a:r>
            <a:endParaRPr lang="es-ES" sz="2400" b="1" dirty="0"/>
          </a:p>
        </p:txBody>
      </p:sp>
      <p:sp>
        <p:nvSpPr>
          <p:cNvPr id="2" name="1 CuadroTexto"/>
          <p:cNvSpPr txBox="1"/>
          <p:nvPr/>
        </p:nvSpPr>
        <p:spPr>
          <a:xfrm>
            <a:off x="825397" y="1550278"/>
            <a:ext cx="4554298" cy="2292935"/>
          </a:xfrm>
          <a:prstGeom prst="rect">
            <a:avLst/>
          </a:prstGeom>
          <a:noFill/>
        </p:spPr>
        <p:txBody>
          <a:bodyPr wrap="square" rtlCol="0">
            <a:spAutoFit/>
          </a:bodyPr>
          <a:lstStyle/>
          <a:p>
            <a:r>
              <a:rPr lang="es-EC" sz="1100" dirty="0"/>
              <a:t>1. Descripción clara del artículo</a:t>
            </a:r>
          </a:p>
          <a:p>
            <a:r>
              <a:rPr lang="es-EC" sz="1100" dirty="0"/>
              <a:t>2. Cantidad</a:t>
            </a:r>
          </a:p>
          <a:p>
            <a:r>
              <a:rPr lang="es-EC" sz="1100" dirty="0"/>
              <a:t>3. Valor (ya sea precio pagado preferiblemente en dólares de Estados Unidos)</a:t>
            </a:r>
          </a:p>
          <a:p>
            <a:r>
              <a:rPr lang="es-EC" sz="1100" dirty="0"/>
              <a:t>4. País de origen</a:t>
            </a:r>
          </a:p>
          <a:p>
            <a:r>
              <a:rPr lang="es-EC" sz="1100" dirty="0"/>
              <a:t>5. Lugar de compra</a:t>
            </a:r>
          </a:p>
          <a:p>
            <a:r>
              <a:rPr lang="es-EC" sz="1100" dirty="0"/>
              <a:t>6. Nombre de la empresa o persona que vende la mercancía</a:t>
            </a:r>
          </a:p>
          <a:p>
            <a:r>
              <a:rPr lang="es-EC" sz="1100" dirty="0"/>
              <a:t>7. Ubicación de la empresa o persona que vende la mercancía</a:t>
            </a:r>
          </a:p>
          <a:p>
            <a:r>
              <a:rPr lang="es-EC" sz="1100" dirty="0"/>
              <a:t>8. Nombre y dirección de la empresa o persona que compra la mercancía, si es distinta del</a:t>
            </a:r>
          </a:p>
          <a:p>
            <a:r>
              <a:rPr lang="es-EC" sz="1100" dirty="0"/>
              <a:t>Importador y</a:t>
            </a:r>
          </a:p>
          <a:p>
            <a:r>
              <a:rPr lang="es-EC" sz="1100" dirty="0"/>
              <a:t>9. La dirección en Estados Unidos de la persona o empresa a la que los productos son enviados.</a:t>
            </a:r>
          </a:p>
        </p:txBody>
      </p:sp>
      <p:sp>
        <p:nvSpPr>
          <p:cNvPr id="12" name="1 Título"/>
          <p:cNvSpPr>
            <a:spLocks noGrp="1"/>
          </p:cNvSpPr>
          <p:nvPr>
            <p:ph type="title"/>
          </p:nvPr>
        </p:nvSpPr>
        <p:spPr>
          <a:xfrm>
            <a:off x="2380661" y="172328"/>
            <a:ext cx="4783628" cy="731168"/>
          </a:xfrm>
        </p:spPr>
        <p:txBody>
          <a:bodyPr>
            <a:noAutofit/>
          </a:bodyPr>
          <a:lstStyle/>
          <a:p>
            <a:pPr algn="ctr"/>
            <a:r>
              <a:rPr lang="es-EC" sz="2400" dirty="0" smtClean="0"/>
              <a:t>Documentos para el proceso de exportación </a:t>
            </a:r>
            <a:br>
              <a:rPr lang="es-EC" sz="2400" dirty="0" smtClean="0"/>
            </a:br>
            <a:endParaRPr lang="es-EC" sz="2400" dirty="0"/>
          </a:p>
        </p:txBody>
      </p:sp>
      <p:sp>
        <p:nvSpPr>
          <p:cNvPr id="14" name="13 Rectángulo"/>
          <p:cNvSpPr/>
          <p:nvPr/>
        </p:nvSpPr>
        <p:spPr>
          <a:xfrm>
            <a:off x="467544" y="4293096"/>
            <a:ext cx="8217007" cy="2462213"/>
          </a:xfrm>
          <a:prstGeom prst="rect">
            <a:avLst/>
          </a:prstGeom>
        </p:spPr>
        <p:txBody>
          <a:bodyPr wrap="square">
            <a:spAutoFit/>
          </a:bodyPr>
          <a:lstStyle/>
          <a:p>
            <a:r>
              <a:rPr lang="es-EC" sz="1400" dirty="0" smtClean="0"/>
              <a:t>Requisitos para EEUU</a:t>
            </a:r>
          </a:p>
          <a:p>
            <a:endParaRPr lang="es-EC" sz="1400" dirty="0" smtClean="0"/>
          </a:p>
          <a:p>
            <a:r>
              <a:rPr lang="es-EC" sz="1400" dirty="0" smtClean="0"/>
              <a:t>El </a:t>
            </a:r>
            <a:r>
              <a:rPr lang="es-EC" sz="1400" dirty="0"/>
              <a:t>Servicio de Inspección de Sanidad Animal y Vegetal APHIS supervisa el cumplimiento de los requisitos para la importación de productos madereros. Así, APHIS es la entidad que autoriza la importación de productos de madera. Esto lo hace con el objeto de eliminar el riesgo de ingreso de plagas exóticas y enfermedades en Estados Unidos. </a:t>
            </a:r>
            <a:endParaRPr lang="es-EC" sz="1400" dirty="0" smtClean="0"/>
          </a:p>
          <a:p>
            <a:r>
              <a:rPr lang="es-EC" sz="1400" dirty="0" smtClean="0"/>
              <a:t>APHIS </a:t>
            </a:r>
            <a:r>
              <a:rPr lang="es-EC" sz="1400" dirty="0"/>
              <a:t>usa el método del tratamiento térmico con horno o de tratamiento químico.</a:t>
            </a:r>
          </a:p>
          <a:p>
            <a:r>
              <a:rPr lang="es-EC" sz="1400" dirty="0"/>
              <a:t>Para poder importar madera a Estados Unidos, la madera debe estar en la lista de productos permitidos por la </a:t>
            </a:r>
            <a:r>
              <a:rPr lang="es-EC" sz="1400" dirty="0" err="1"/>
              <a:t>Convention</a:t>
            </a:r>
            <a:r>
              <a:rPr lang="es-EC" sz="1400" dirty="0"/>
              <a:t> </a:t>
            </a:r>
            <a:r>
              <a:rPr lang="es-EC" sz="1400" dirty="0" err="1"/>
              <a:t>on</a:t>
            </a:r>
            <a:r>
              <a:rPr lang="es-EC" sz="1400" dirty="0"/>
              <a:t> International </a:t>
            </a:r>
            <a:r>
              <a:rPr lang="es-EC" sz="1400" dirty="0" err="1"/>
              <a:t>Trade</a:t>
            </a:r>
            <a:r>
              <a:rPr lang="es-EC" sz="1400" dirty="0"/>
              <a:t> in </a:t>
            </a:r>
            <a:r>
              <a:rPr lang="es-EC" sz="1400" dirty="0" err="1"/>
              <a:t>Endangered</a:t>
            </a:r>
            <a:r>
              <a:rPr lang="es-EC" sz="1400" dirty="0"/>
              <a:t> </a:t>
            </a:r>
            <a:r>
              <a:rPr lang="es-EC" sz="1400" dirty="0" err="1"/>
              <a:t>Species</a:t>
            </a:r>
            <a:r>
              <a:rPr lang="es-EC" sz="1400" dirty="0"/>
              <a:t> of Wild Fauna and Flora.</a:t>
            </a:r>
          </a:p>
          <a:p>
            <a:endParaRPr lang="es-EC" sz="1400" dirty="0"/>
          </a:p>
          <a:p>
            <a:endParaRPr lang="es-EC" sz="1400" dirty="0"/>
          </a:p>
        </p:txBody>
      </p:sp>
    </p:spTree>
    <p:extLst>
      <p:ext uri="{BB962C8B-B14F-4D97-AF65-F5344CB8AC3E}">
        <p14:creationId xmlns:p14="http://schemas.microsoft.com/office/powerpoint/2010/main" val="2047073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67744" y="596220"/>
            <a:ext cx="6408712" cy="504056"/>
          </a:xfrm>
        </p:spPr>
        <p:txBody>
          <a:bodyPr>
            <a:noAutofit/>
          </a:bodyPr>
          <a:lstStyle/>
          <a:p>
            <a:pPr algn="ctr"/>
            <a:r>
              <a:rPr lang="es-EC" sz="2800" dirty="0" smtClean="0"/>
              <a:t>Características, ventajas y beneficios de pisos de bambú</a:t>
            </a:r>
            <a:endParaRPr lang="es-EC" sz="2800" dirty="0"/>
          </a:p>
        </p:txBody>
      </p:sp>
      <p:graphicFrame>
        <p:nvGraphicFramePr>
          <p:cNvPr id="19" name="18 Objeto"/>
          <p:cNvGraphicFramePr>
            <a:graphicFrameLocks noChangeAspect="1"/>
          </p:cNvGraphicFramePr>
          <p:nvPr>
            <p:extLst>
              <p:ext uri="{D42A27DB-BD31-4B8C-83A1-F6EECF244321}">
                <p14:modId xmlns:p14="http://schemas.microsoft.com/office/powerpoint/2010/main" val="1892364961"/>
              </p:ext>
            </p:extLst>
          </p:nvPr>
        </p:nvGraphicFramePr>
        <p:xfrm>
          <a:off x="327025" y="1338263"/>
          <a:ext cx="8380413" cy="6577012"/>
        </p:xfrm>
        <a:graphic>
          <a:graphicData uri="http://schemas.openxmlformats.org/presentationml/2006/ole">
            <mc:AlternateContent xmlns:mc="http://schemas.openxmlformats.org/markup-compatibility/2006">
              <mc:Choice xmlns:v="urn:schemas-microsoft-com:vml" Requires="v">
                <p:oleObj spid="_x0000_s5151" name="Documento" r:id="rId3" imgW="6232743" imgH="4885067" progId="Word.Document.12">
                  <p:embed/>
                </p:oleObj>
              </mc:Choice>
              <mc:Fallback>
                <p:oleObj name="Documento" r:id="rId3" imgW="6232743" imgH="4885067" progId="Word.Document.12">
                  <p:embed/>
                  <p:pic>
                    <p:nvPicPr>
                      <p:cNvPr id="0" name=""/>
                      <p:cNvPicPr/>
                      <p:nvPr/>
                    </p:nvPicPr>
                    <p:blipFill>
                      <a:blip r:embed="rId4"/>
                      <a:stretch>
                        <a:fillRect/>
                      </a:stretch>
                    </p:blipFill>
                    <p:spPr>
                      <a:xfrm>
                        <a:off x="327025" y="1338263"/>
                        <a:ext cx="8380413" cy="6577012"/>
                      </a:xfrm>
                      <a:prstGeom prst="rect">
                        <a:avLst/>
                      </a:prstGeom>
                    </p:spPr>
                  </p:pic>
                </p:oleObj>
              </mc:Fallback>
            </mc:AlternateContent>
          </a:graphicData>
        </a:graphic>
      </p:graphicFrame>
      <p:pic>
        <p:nvPicPr>
          <p:cNvPr id="4" name="3 Imagen" descr="http://blogs.espe.edu.ec/wp-content/uploads/2013/09/LOGO-PRINCIPAL5.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92164"/>
            <a:ext cx="1978810" cy="504056"/>
          </a:xfrm>
          <a:prstGeom prst="rect">
            <a:avLst/>
          </a:prstGeom>
          <a:noFill/>
          <a:ln>
            <a:noFill/>
          </a:ln>
        </p:spPr>
      </p:pic>
    </p:spTree>
    <p:extLst>
      <p:ext uri="{BB962C8B-B14F-4D97-AF65-F5344CB8AC3E}">
        <p14:creationId xmlns:p14="http://schemas.microsoft.com/office/powerpoint/2010/main" val="40512160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247991"/>
            <a:ext cx="4896544" cy="369332"/>
          </a:xfrm>
          <a:prstGeom prst="rect">
            <a:avLst/>
          </a:prstGeom>
        </p:spPr>
        <p:txBody>
          <a:bodyPr wrap="square">
            <a:spAutoFit/>
          </a:bodyPr>
          <a:lstStyle/>
          <a:p>
            <a:r>
              <a:rPr lang="es-EC" b="1" dirty="0"/>
              <a:t>Plan de acción de la estrategia de producto </a:t>
            </a:r>
          </a:p>
        </p:txBody>
      </p:sp>
      <p:graphicFrame>
        <p:nvGraphicFramePr>
          <p:cNvPr id="7" name="6 Objeto"/>
          <p:cNvGraphicFramePr>
            <a:graphicFrameLocks noChangeAspect="1"/>
          </p:cNvGraphicFramePr>
          <p:nvPr>
            <p:extLst>
              <p:ext uri="{D42A27DB-BD31-4B8C-83A1-F6EECF244321}">
                <p14:modId xmlns:p14="http://schemas.microsoft.com/office/powerpoint/2010/main" val="1244316660"/>
              </p:ext>
            </p:extLst>
          </p:nvPr>
        </p:nvGraphicFramePr>
        <p:xfrm>
          <a:off x="322550" y="688050"/>
          <a:ext cx="5617602" cy="3195499"/>
        </p:xfrm>
        <a:graphic>
          <a:graphicData uri="http://schemas.openxmlformats.org/presentationml/2006/ole">
            <mc:AlternateContent xmlns:mc="http://schemas.openxmlformats.org/markup-compatibility/2006">
              <mc:Choice xmlns:v="urn:schemas-microsoft-com:vml" Requires="v">
                <p:oleObj spid="_x0000_s26644" name="Documento" r:id="rId3" imgW="5573310" imgH="3163738" progId="Word.Document.12">
                  <p:embed/>
                </p:oleObj>
              </mc:Choice>
              <mc:Fallback>
                <p:oleObj name="Documento" r:id="rId3" imgW="5573310" imgH="3163738" progId="Word.Document.12">
                  <p:embed/>
                  <p:pic>
                    <p:nvPicPr>
                      <p:cNvPr id="0" name=""/>
                      <p:cNvPicPr/>
                      <p:nvPr/>
                    </p:nvPicPr>
                    <p:blipFill>
                      <a:blip r:embed="rId4"/>
                      <a:stretch>
                        <a:fillRect/>
                      </a:stretch>
                    </p:blipFill>
                    <p:spPr>
                      <a:xfrm>
                        <a:off x="322550" y="688050"/>
                        <a:ext cx="5617602" cy="3195499"/>
                      </a:xfrm>
                      <a:prstGeom prst="rect">
                        <a:avLst/>
                      </a:prstGeom>
                    </p:spPr>
                  </p:pic>
                </p:oleObj>
              </mc:Fallback>
            </mc:AlternateContent>
          </a:graphicData>
        </a:graphic>
      </p:graphicFrame>
      <p:pic>
        <p:nvPicPr>
          <p:cNvPr id="5" name="4 Imagen" descr="http://blogs.espe.edu.ec/wp-content/uploads/2013/09/LOGO-PRINCIPAL5.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183994"/>
            <a:ext cx="1978810" cy="504056"/>
          </a:xfrm>
          <a:prstGeom prst="rect">
            <a:avLst/>
          </a:prstGeom>
          <a:noFill/>
          <a:ln>
            <a:noFill/>
          </a:ln>
        </p:spPr>
      </p:pic>
      <p:graphicFrame>
        <p:nvGraphicFramePr>
          <p:cNvPr id="2" name="1 Objeto"/>
          <p:cNvGraphicFramePr>
            <a:graphicFrameLocks noChangeAspect="1"/>
          </p:cNvGraphicFramePr>
          <p:nvPr>
            <p:extLst>
              <p:ext uri="{D42A27DB-BD31-4B8C-83A1-F6EECF244321}">
                <p14:modId xmlns:p14="http://schemas.microsoft.com/office/powerpoint/2010/main" val="866171842"/>
              </p:ext>
            </p:extLst>
          </p:nvPr>
        </p:nvGraphicFramePr>
        <p:xfrm>
          <a:off x="2933700" y="3028950"/>
          <a:ext cx="5526732" cy="4247626"/>
        </p:xfrm>
        <a:graphic>
          <a:graphicData uri="http://schemas.openxmlformats.org/presentationml/2006/ole">
            <mc:AlternateContent xmlns:mc="http://schemas.openxmlformats.org/markup-compatibility/2006">
              <mc:Choice xmlns:v="urn:schemas-microsoft-com:vml" Requires="v">
                <p:oleObj spid="_x0000_s26645" name="Documento" r:id="rId6" imgW="5552781" imgH="4259652" progId="Word.Document.12">
                  <p:embed/>
                </p:oleObj>
              </mc:Choice>
              <mc:Fallback>
                <p:oleObj name="Documento" r:id="rId6" imgW="5552781" imgH="4259652" progId="Word.Document.12">
                  <p:embed/>
                  <p:pic>
                    <p:nvPicPr>
                      <p:cNvPr id="0" name="4 Objeto"/>
                      <p:cNvPicPr>
                        <a:picLocks noChangeAspect="1" noChangeArrowheads="1"/>
                      </p:cNvPicPr>
                      <p:nvPr/>
                    </p:nvPicPr>
                    <p:blipFill>
                      <a:blip r:embed="rId7"/>
                      <a:srcRect/>
                      <a:stretch>
                        <a:fillRect/>
                      </a:stretch>
                    </p:blipFill>
                    <p:spPr bwMode="auto">
                      <a:xfrm>
                        <a:off x="2933700" y="3028950"/>
                        <a:ext cx="5526732" cy="4247626"/>
                      </a:xfrm>
                      <a:prstGeom prst="rect">
                        <a:avLst/>
                      </a:prstGeom>
                      <a:noFill/>
                      <a:ln>
                        <a:noFill/>
                      </a:ln>
                      <a:extLst/>
                    </p:spPr>
                  </p:pic>
                </p:oleObj>
              </mc:Fallback>
            </mc:AlternateContent>
          </a:graphicData>
        </a:graphic>
      </p:graphicFrame>
      <p:sp>
        <p:nvSpPr>
          <p:cNvPr id="6" name="5 Rectángulo"/>
          <p:cNvSpPr/>
          <p:nvPr/>
        </p:nvSpPr>
        <p:spPr>
          <a:xfrm>
            <a:off x="1115616" y="2659253"/>
            <a:ext cx="5904656" cy="369332"/>
          </a:xfrm>
          <a:prstGeom prst="rect">
            <a:avLst/>
          </a:prstGeom>
        </p:spPr>
        <p:txBody>
          <a:bodyPr wrap="square">
            <a:spAutoFit/>
          </a:bodyPr>
          <a:lstStyle/>
          <a:p>
            <a:r>
              <a:rPr lang="es-EC" b="1" dirty="0"/>
              <a:t>Plan de acción de la estrategia de </a:t>
            </a:r>
            <a:r>
              <a:rPr lang="es-EC" b="1" dirty="0" smtClean="0"/>
              <a:t>distribución </a:t>
            </a:r>
            <a:endParaRPr lang="es-EC" b="1" dirty="0"/>
          </a:p>
        </p:txBody>
      </p:sp>
      <p:cxnSp>
        <p:nvCxnSpPr>
          <p:cNvPr id="8" name="7 Conector recto"/>
          <p:cNvCxnSpPr/>
          <p:nvPr/>
        </p:nvCxnSpPr>
        <p:spPr>
          <a:xfrm>
            <a:off x="179512" y="2659253"/>
            <a:ext cx="8712968" cy="1"/>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3011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http://blogs.espe.edu.ec/wp-content/uploads/2013/09/LOGO-PRINCIPAL5.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718" y="116632"/>
            <a:ext cx="1978810" cy="504056"/>
          </a:xfrm>
          <a:prstGeom prst="rect">
            <a:avLst/>
          </a:prstGeom>
          <a:noFill/>
          <a:ln>
            <a:noFill/>
          </a:ln>
        </p:spPr>
      </p:pic>
      <p:sp>
        <p:nvSpPr>
          <p:cNvPr id="2" name="1 Rectángulo"/>
          <p:cNvSpPr/>
          <p:nvPr/>
        </p:nvSpPr>
        <p:spPr>
          <a:xfrm>
            <a:off x="2411760" y="436022"/>
            <a:ext cx="5760640" cy="369332"/>
          </a:xfrm>
          <a:prstGeom prst="rect">
            <a:avLst/>
          </a:prstGeom>
        </p:spPr>
        <p:txBody>
          <a:bodyPr wrap="square">
            <a:spAutoFit/>
          </a:bodyPr>
          <a:lstStyle/>
          <a:p>
            <a:r>
              <a:rPr lang="es-EC" b="1" dirty="0"/>
              <a:t>Plan de acción de la estrategia de </a:t>
            </a:r>
            <a:r>
              <a:rPr lang="es-EC" b="1" dirty="0" smtClean="0"/>
              <a:t>comunicación</a:t>
            </a:r>
            <a:endParaRPr lang="es-EC" b="1" dirty="0"/>
          </a:p>
        </p:txBody>
      </p:sp>
      <p:graphicFrame>
        <p:nvGraphicFramePr>
          <p:cNvPr id="6" name="5 Objeto"/>
          <p:cNvGraphicFramePr>
            <a:graphicFrameLocks noChangeAspect="1"/>
          </p:cNvGraphicFramePr>
          <p:nvPr>
            <p:extLst>
              <p:ext uri="{D42A27DB-BD31-4B8C-83A1-F6EECF244321}">
                <p14:modId xmlns:p14="http://schemas.microsoft.com/office/powerpoint/2010/main" val="2687259482"/>
              </p:ext>
            </p:extLst>
          </p:nvPr>
        </p:nvGraphicFramePr>
        <p:xfrm>
          <a:off x="1258888" y="1057275"/>
          <a:ext cx="6638925" cy="9512300"/>
        </p:xfrm>
        <a:graphic>
          <a:graphicData uri="http://schemas.openxmlformats.org/presentationml/2006/ole">
            <mc:AlternateContent xmlns:mc="http://schemas.openxmlformats.org/markup-compatibility/2006">
              <mc:Choice xmlns:v="urn:schemas-microsoft-com:vml" Requires="v">
                <p:oleObj spid="_x0000_s28687" name="Documento" r:id="rId4" imgW="5552781" imgH="7937740" progId="Word.Document.12">
                  <p:embed/>
                </p:oleObj>
              </mc:Choice>
              <mc:Fallback>
                <p:oleObj name="Documento" r:id="rId4" imgW="5552781" imgH="7937740" progId="Word.Document.12">
                  <p:embed/>
                  <p:pic>
                    <p:nvPicPr>
                      <p:cNvPr id="0" name=""/>
                      <p:cNvPicPr/>
                      <p:nvPr/>
                    </p:nvPicPr>
                    <p:blipFill>
                      <a:blip r:embed="rId5"/>
                      <a:stretch>
                        <a:fillRect/>
                      </a:stretch>
                    </p:blipFill>
                    <p:spPr>
                      <a:xfrm>
                        <a:off x="1258888" y="1057275"/>
                        <a:ext cx="6638925" cy="9512300"/>
                      </a:xfrm>
                      <a:prstGeom prst="rect">
                        <a:avLst/>
                      </a:prstGeom>
                    </p:spPr>
                  </p:pic>
                </p:oleObj>
              </mc:Fallback>
            </mc:AlternateContent>
          </a:graphicData>
        </a:graphic>
      </p:graphicFrame>
    </p:spTree>
    <p:extLst>
      <p:ext uri="{BB962C8B-B14F-4D97-AF65-F5344CB8AC3E}">
        <p14:creationId xmlns:p14="http://schemas.microsoft.com/office/powerpoint/2010/main" val="1333126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Objeto"/>
          <p:cNvGraphicFramePr>
            <a:graphicFrameLocks noChangeAspect="1"/>
          </p:cNvGraphicFramePr>
          <p:nvPr>
            <p:extLst>
              <p:ext uri="{D42A27DB-BD31-4B8C-83A1-F6EECF244321}">
                <p14:modId xmlns:p14="http://schemas.microsoft.com/office/powerpoint/2010/main" val="1800283473"/>
              </p:ext>
            </p:extLst>
          </p:nvPr>
        </p:nvGraphicFramePr>
        <p:xfrm>
          <a:off x="1867470" y="613841"/>
          <a:ext cx="5553075" cy="3751263"/>
        </p:xfrm>
        <a:graphic>
          <a:graphicData uri="http://schemas.openxmlformats.org/presentationml/2006/ole">
            <mc:AlternateContent xmlns:mc="http://schemas.openxmlformats.org/markup-compatibility/2006">
              <mc:Choice xmlns:v="urn:schemas-microsoft-com:vml" Requires="v">
                <p:oleObj spid="_x0000_s29712" name="Documento" r:id="rId3" imgW="5552781" imgH="3751053" progId="Word.Document.12">
                  <p:embed/>
                </p:oleObj>
              </mc:Choice>
              <mc:Fallback>
                <p:oleObj name="Documento" r:id="rId3" imgW="5552781" imgH="3751053" progId="Word.Document.12">
                  <p:embed/>
                  <p:pic>
                    <p:nvPicPr>
                      <p:cNvPr id="0" name=""/>
                      <p:cNvPicPr/>
                      <p:nvPr/>
                    </p:nvPicPr>
                    <p:blipFill>
                      <a:blip r:embed="rId4"/>
                      <a:stretch>
                        <a:fillRect/>
                      </a:stretch>
                    </p:blipFill>
                    <p:spPr>
                      <a:xfrm>
                        <a:off x="1867470" y="613841"/>
                        <a:ext cx="5553075" cy="3751263"/>
                      </a:xfrm>
                      <a:prstGeom prst="rect">
                        <a:avLst/>
                      </a:prstGeom>
                    </p:spPr>
                  </p:pic>
                </p:oleObj>
              </mc:Fallback>
            </mc:AlternateContent>
          </a:graphicData>
        </a:graphic>
      </p:graphicFrame>
      <p:sp>
        <p:nvSpPr>
          <p:cNvPr id="6" name="5 Rectángulo"/>
          <p:cNvSpPr/>
          <p:nvPr/>
        </p:nvSpPr>
        <p:spPr>
          <a:xfrm>
            <a:off x="611560" y="4365104"/>
            <a:ext cx="8064896" cy="1754326"/>
          </a:xfrm>
          <a:prstGeom prst="rect">
            <a:avLst/>
          </a:prstGeom>
        </p:spPr>
        <p:txBody>
          <a:bodyPr wrap="square">
            <a:spAutoFit/>
          </a:bodyPr>
          <a:lstStyle/>
          <a:p>
            <a:r>
              <a:rPr lang="es-EC" dirty="0" smtClean="0"/>
              <a:t>Se </a:t>
            </a:r>
            <a:r>
              <a:rPr lang="es-EC" dirty="0"/>
              <a:t>estima que la empresa debe realizar una inversión de 84495,77 dólares </a:t>
            </a:r>
            <a:r>
              <a:rPr lang="es-EC" dirty="0" smtClean="0"/>
              <a:t> </a:t>
            </a:r>
            <a:r>
              <a:rPr lang="es-EC" dirty="0"/>
              <a:t>para la implementación del plan estratégico de internacionalización lo que representaría para la empresa un crecimiento del </a:t>
            </a:r>
            <a:r>
              <a:rPr lang="es-EC" dirty="0" smtClean="0"/>
              <a:t>58% </a:t>
            </a:r>
            <a:r>
              <a:rPr lang="es-EC" dirty="0"/>
              <a:t>en sus ventas con respecto al año </a:t>
            </a:r>
            <a:r>
              <a:rPr lang="es-EC" dirty="0" smtClean="0"/>
              <a:t>anterior. </a:t>
            </a:r>
            <a:r>
              <a:rPr lang="es-EC" dirty="0"/>
              <a:t>Es importante tener en cuenta que algunos valores son variables y de acuerdo al comportamiento del mercado pueden ir cambiando. </a:t>
            </a:r>
          </a:p>
        </p:txBody>
      </p:sp>
      <p:pic>
        <p:nvPicPr>
          <p:cNvPr id="4" name="3 Imagen" descr="http://blogs.espe.edu.ec/wp-content/uploads/2013/09/LOGO-PRINCIPAL5.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718" y="116632"/>
            <a:ext cx="1978810" cy="504056"/>
          </a:xfrm>
          <a:prstGeom prst="rect">
            <a:avLst/>
          </a:prstGeom>
          <a:noFill/>
          <a:ln>
            <a:noFill/>
          </a:ln>
        </p:spPr>
      </p:pic>
    </p:spTree>
    <p:extLst>
      <p:ext uri="{BB962C8B-B14F-4D97-AF65-F5344CB8AC3E}">
        <p14:creationId xmlns:p14="http://schemas.microsoft.com/office/powerpoint/2010/main" val="4710412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60697" y="312149"/>
            <a:ext cx="8297340" cy="769441"/>
          </a:xfrm>
          <a:prstGeom prst="rect">
            <a:avLst/>
          </a:prstGeom>
          <a:noFill/>
        </p:spPr>
        <p:txBody>
          <a:bodyPr wrap="square" rtlCol="0">
            <a:spAutoFit/>
          </a:bodyPr>
          <a:lstStyle/>
          <a:p>
            <a:pPr algn="ctr"/>
            <a:r>
              <a:rPr lang="es-EC" sz="2400" b="1" dirty="0" smtClean="0"/>
              <a:t>Conclusiones</a:t>
            </a:r>
            <a:r>
              <a:rPr lang="es-EC" sz="2000" b="1" i="1" dirty="0" smtClean="0"/>
              <a:t> </a:t>
            </a:r>
          </a:p>
          <a:p>
            <a:pPr algn="ctr"/>
            <a:endParaRPr lang="es-EC" sz="2000" b="1" i="1" dirty="0"/>
          </a:p>
        </p:txBody>
      </p:sp>
      <p:pic>
        <p:nvPicPr>
          <p:cNvPr id="6" name="5 Imagen"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22" y="165615"/>
            <a:ext cx="1978810" cy="504056"/>
          </a:xfrm>
          <a:prstGeom prst="rect">
            <a:avLst/>
          </a:prstGeom>
          <a:noFill/>
          <a:ln>
            <a:noFill/>
          </a:ln>
        </p:spPr>
      </p:pic>
      <p:graphicFrame>
        <p:nvGraphicFramePr>
          <p:cNvPr id="2" name="1 Diagrama"/>
          <p:cNvGraphicFramePr/>
          <p:nvPr>
            <p:extLst>
              <p:ext uri="{D42A27DB-BD31-4B8C-83A1-F6EECF244321}">
                <p14:modId xmlns:p14="http://schemas.microsoft.com/office/powerpoint/2010/main" val="985517797"/>
              </p:ext>
            </p:extLst>
          </p:nvPr>
        </p:nvGraphicFramePr>
        <p:xfrm>
          <a:off x="614286" y="165615"/>
          <a:ext cx="8143751" cy="6997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90227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39552" y="304754"/>
            <a:ext cx="8297340" cy="769441"/>
          </a:xfrm>
          <a:prstGeom prst="rect">
            <a:avLst/>
          </a:prstGeom>
          <a:noFill/>
        </p:spPr>
        <p:txBody>
          <a:bodyPr wrap="square" rtlCol="0">
            <a:spAutoFit/>
          </a:bodyPr>
          <a:lstStyle/>
          <a:p>
            <a:pPr algn="ctr"/>
            <a:r>
              <a:rPr lang="es-EC" sz="2400" b="1" dirty="0" smtClean="0"/>
              <a:t>Recomendaciones</a:t>
            </a:r>
            <a:endParaRPr lang="es-EC" sz="2400" b="1" dirty="0"/>
          </a:p>
          <a:p>
            <a:pPr algn="ctr"/>
            <a:endParaRPr lang="es-EC" sz="2000" b="1" dirty="0"/>
          </a:p>
        </p:txBody>
      </p:sp>
      <p:pic>
        <p:nvPicPr>
          <p:cNvPr id="6" name="5 Imagen"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70096"/>
            <a:ext cx="1978810" cy="504056"/>
          </a:xfrm>
          <a:prstGeom prst="rect">
            <a:avLst/>
          </a:prstGeom>
          <a:noFill/>
          <a:ln>
            <a:noFill/>
          </a:ln>
        </p:spPr>
      </p:pic>
      <p:graphicFrame>
        <p:nvGraphicFramePr>
          <p:cNvPr id="4" name="3 Diagrama"/>
          <p:cNvGraphicFramePr/>
          <p:nvPr>
            <p:extLst>
              <p:ext uri="{D42A27DB-BD31-4B8C-83A1-F6EECF244321}">
                <p14:modId xmlns:p14="http://schemas.microsoft.com/office/powerpoint/2010/main" val="634965530"/>
              </p:ext>
            </p:extLst>
          </p:nvPr>
        </p:nvGraphicFramePr>
        <p:xfrm>
          <a:off x="464329" y="1090975"/>
          <a:ext cx="8297340" cy="5262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25752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691680" y="2204864"/>
            <a:ext cx="5616624" cy="2062103"/>
          </a:xfrm>
          <a:prstGeom prst="rect">
            <a:avLst/>
          </a:prstGeom>
          <a:noFill/>
        </p:spPr>
        <p:txBody>
          <a:bodyPr wrap="square" rtlCol="0">
            <a:spAutoFit/>
          </a:bodyPr>
          <a:lstStyle/>
          <a:p>
            <a:pPr algn="ctr"/>
            <a:r>
              <a:rPr lang="es-ES_tradnl" sz="9600" b="1" dirty="0" smtClean="0">
                <a:latin typeface="Aharoni" panose="02010803020104030203" pitchFamily="2" charset="-79"/>
                <a:cs typeface="Aharoni" panose="02010803020104030203" pitchFamily="2" charset="-79"/>
              </a:rPr>
              <a:t>GRACIAS</a:t>
            </a:r>
          </a:p>
          <a:p>
            <a:pPr algn="ctr"/>
            <a:r>
              <a:rPr lang="es-ES_tradnl" sz="3200" b="1" dirty="0" smtClean="0">
                <a:latin typeface="Arial Black" panose="020B0A04020102020204" pitchFamily="34" charset="0"/>
                <a:cs typeface="Aharoni" panose="02010803020104030203" pitchFamily="2" charset="-79"/>
              </a:rPr>
              <a:t>POR SU ATENCIÓN</a:t>
            </a:r>
            <a:endParaRPr lang="es-ES" sz="3200" b="1" dirty="0">
              <a:latin typeface="Arial Black" panose="020B0A04020102020204" pitchFamily="34" charset="0"/>
              <a:cs typeface="Aharoni" panose="02010803020104030203" pitchFamily="2" charset="-79"/>
            </a:endParaRPr>
          </a:p>
        </p:txBody>
      </p:sp>
      <p:pic>
        <p:nvPicPr>
          <p:cNvPr id="5" name="4 Imagen"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188640"/>
            <a:ext cx="1978810" cy="504056"/>
          </a:xfrm>
          <a:prstGeom prst="rect">
            <a:avLst/>
          </a:prstGeom>
          <a:noFill/>
          <a:ln>
            <a:noFill/>
          </a:ln>
        </p:spPr>
      </p:pic>
    </p:spTree>
    <p:extLst>
      <p:ext uri="{BB962C8B-B14F-4D97-AF65-F5344CB8AC3E}">
        <p14:creationId xmlns:p14="http://schemas.microsoft.com/office/powerpoint/2010/main" val="2021323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8417" y="476672"/>
            <a:ext cx="6408712" cy="504056"/>
          </a:xfrm>
        </p:spPr>
        <p:txBody>
          <a:bodyPr>
            <a:noAutofit/>
          </a:bodyPr>
          <a:lstStyle/>
          <a:p>
            <a:pPr algn="ctr"/>
            <a:r>
              <a:rPr lang="es-EC" sz="2800" dirty="0" smtClean="0"/>
              <a:t>Mercado de pisos de bambú</a:t>
            </a:r>
            <a:endParaRPr lang="es-EC" sz="2800" dirty="0"/>
          </a:p>
        </p:txBody>
      </p:sp>
      <p:graphicFrame>
        <p:nvGraphicFramePr>
          <p:cNvPr id="3" name="2 Diagrama"/>
          <p:cNvGraphicFramePr/>
          <p:nvPr>
            <p:extLst>
              <p:ext uri="{D42A27DB-BD31-4B8C-83A1-F6EECF244321}">
                <p14:modId xmlns:p14="http://schemas.microsoft.com/office/powerpoint/2010/main" val="1743597590"/>
              </p:ext>
            </p:extLst>
          </p:nvPr>
        </p:nvGraphicFramePr>
        <p:xfrm>
          <a:off x="467544" y="1412776"/>
          <a:ext cx="8352928"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http://blogs.espe.edu.ec/wp-content/uploads/2013/09/LOGO-PRINCIPAL5.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92164"/>
            <a:ext cx="1978810" cy="504056"/>
          </a:xfrm>
          <a:prstGeom prst="rect">
            <a:avLst/>
          </a:prstGeom>
          <a:noFill/>
          <a:ln>
            <a:noFill/>
          </a:ln>
        </p:spPr>
      </p:pic>
    </p:spTree>
    <p:extLst>
      <p:ext uri="{BB962C8B-B14F-4D97-AF65-F5344CB8AC3E}">
        <p14:creationId xmlns:p14="http://schemas.microsoft.com/office/powerpoint/2010/main" val="88877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22 Imagen" descr="http://blogs.espe.edu.ec/wp-content/uploads/2013/09/LOGO-PRINCIPAL5.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2164"/>
            <a:ext cx="1978810" cy="504056"/>
          </a:xfrm>
          <a:prstGeom prst="rect">
            <a:avLst/>
          </a:prstGeom>
          <a:noFill/>
          <a:ln>
            <a:noFill/>
          </a:ln>
        </p:spPr>
      </p:pic>
      <p:sp>
        <p:nvSpPr>
          <p:cNvPr id="16" name="15 CuadroTexto"/>
          <p:cNvSpPr txBox="1"/>
          <p:nvPr/>
        </p:nvSpPr>
        <p:spPr>
          <a:xfrm>
            <a:off x="2987824" y="118880"/>
            <a:ext cx="3648699" cy="523220"/>
          </a:xfrm>
          <a:prstGeom prst="rect">
            <a:avLst/>
          </a:prstGeom>
          <a:noFill/>
        </p:spPr>
        <p:txBody>
          <a:bodyPr wrap="square" rtlCol="0">
            <a:spAutoFit/>
          </a:bodyPr>
          <a:lstStyle/>
          <a:p>
            <a:pPr algn="ctr"/>
            <a:r>
              <a:rPr lang="es-ES" sz="2800" b="1" dirty="0" smtClean="0"/>
              <a:t>Análisis del entorno</a:t>
            </a:r>
          </a:p>
        </p:txBody>
      </p:sp>
      <p:graphicFrame>
        <p:nvGraphicFramePr>
          <p:cNvPr id="7" name="6 Diagrama"/>
          <p:cNvGraphicFramePr/>
          <p:nvPr>
            <p:extLst>
              <p:ext uri="{D42A27DB-BD31-4B8C-83A1-F6EECF244321}">
                <p14:modId xmlns:p14="http://schemas.microsoft.com/office/powerpoint/2010/main" val="1036993205"/>
              </p:ext>
            </p:extLst>
          </p:nvPr>
        </p:nvGraphicFramePr>
        <p:xfrm>
          <a:off x="107504" y="763692"/>
          <a:ext cx="8856983" cy="59776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88723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36 Marcador de contenido"/>
          <p:cNvGraphicFramePr>
            <a:graphicFrameLocks noGrp="1"/>
          </p:cNvGraphicFramePr>
          <p:nvPr>
            <p:ph idx="1"/>
            <p:extLst>
              <p:ext uri="{D42A27DB-BD31-4B8C-83A1-F6EECF244321}">
                <p14:modId xmlns:p14="http://schemas.microsoft.com/office/powerpoint/2010/main" val="2595565130"/>
              </p:ext>
            </p:extLst>
          </p:nvPr>
        </p:nvGraphicFramePr>
        <p:xfrm>
          <a:off x="347677" y="750818"/>
          <a:ext cx="8784976" cy="6466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 name="38 CuadroTexto"/>
          <p:cNvSpPr txBox="1"/>
          <p:nvPr/>
        </p:nvSpPr>
        <p:spPr>
          <a:xfrm>
            <a:off x="2915816" y="275292"/>
            <a:ext cx="3648699" cy="523220"/>
          </a:xfrm>
          <a:prstGeom prst="rect">
            <a:avLst/>
          </a:prstGeom>
          <a:noFill/>
        </p:spPr>
        <p:txBody>
          <a:bodyPr wrap="square" rtlCol="0">
            <a:spAutoFit/>
          </a:bodyPr>
          <a:lstStyle/>
          <a:p>
            <a:pPr algn="ctr"/>
            <a:r>
              <a:rPr lang="es-ES" sz="2800" b="1" dirty="0" smtClean="0"/>
              <a:t>Análisis del entorno</a:t>
            </a:r>
          </a:p>
        </p:txBody>
      </p:sp>
      <p:pic>
        <p:nvPicPr>
          <p:cNvPr id="4" name="3 Imagen" descr="http://blogs.espe.edu.ec/wp-content/uploads/2013/09/LOGO-PRINCIPAL5.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92164"/>
            <a:ext cx="1978810" cy="504056"/>
          </a:xfrm>
          <a:prstGeom prst="rect">
            <a:avLst/>
          </a:prstGeom>
          <a:noFill/>
          <a:ln>
            <a:noFill/>
          </a:ln>
        </p:spPr>
      </p:pic>
    </p:spTree>
    <p:extLst>
      <p:ext uri="{BB962C8B-B14F-4D97-AF65-F5344CB8AC3E}">
        <p14:creationId xmlns:p14="http://schemas.microsoft.com/office/powerpoint/2010/main" val="2757423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8326" y="1298298"/>
            <a:ext cx="3744415" cy="690542"/>
          </a:xfrm>
        </p:spPr>
        <p:txBody>
          <a:bodyPr/>
          <a:lstStyle/>
          <a:p>
            <a:r>
              <a:rPr lang="es-EC" dirty="0" smtClean="0"/>
              <a:t>Cadena de valor </a:t>
            </a:r>
            <a:endParaRPr lang="es-EC" dirty="0"/>
          </a:p>
        </p:txBody>
      </p:sp>
      <p:pic>
        <p:nvPicPr>
          <p:cNvPr id="6157" name="Picture 13"/>
          <p:cNvPicPr>
            <a:picLocks noChangeAspect="1" noChangeArrowheads="1"/>
          </p:cNvPicPr>
          <p:nvPr/>
        </p:nvPicPr>
        <p:blipFill rotWithShape="1">
          <a:blip r:embed="rId2">
            <a:extLst>
              <a:ext uri="{28A0092B-C50C-407E-A947-70E740481C1C}">
                <a14:useLocalDpi xmlns:a14="http://schemas.microsoft.com/office/drawing/2010/main" val="0"/>
              </a:ext>
            </a:extLst>
          </a:blip>
          <a:srcRect l="31591" t="46162" r="6558" b="18929"/>
          <a:stretch/>
        </p:blipFill>
        <p:spPr bwMode="auto">
          <a:xfrm>
            <a:off x="399429" y="2276872"/>
            <a:ext cx="7060454"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13 CuadroTexto"/>
          <p:cNvSpPr txBox="1"/>
          <p:nvPr/>
        </p:nvSpPr>
        <p:spPr>
          <a:xfrm>
            <a:off x="2483768" y="344191"/>
            <a:ext cx="5400600" cy="954107"/>
          </a:xfrm>
          <a:prstGeom prst="rect">
            <a:avLst/>
          </a:prstGeom>
          <a:noFill/>
        </p:spPr>
        <p:txBody>
          <a:bodyPr wrap="square" rtlCol="0">
            <a:spAutoFit/>
          </a:bodyPr>
          <a:lstStyle/>
          <a:p>
            <a:pPr algn="ctr"/>
            <a:r>
              <a:rPr lang="es-ES" sz="2800" b="1" dirty="0" smtClean="0"/>
              <a:t>Análisis interno y de clientes de Indubambú  </a:t>
            </a:r>
          </a:p>
        </p:txBody>
      </p:sp>
      <p:pic>
        <p:nvPicPr>
          <p:cNvPr id="15" name="14 Imagen" descr="http://blogs.espe.edu.ec/wp-content/uploads/2013/09/LOGO-PRINCIPAL5.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2164"/>
            <a:ext cx="1978810" cy="504056"/>
          </a:xfrm>
          <a:prstGeom prst="rect">
            <a:avLst/>
          </a:prstGeom>
          <a:noFill/>
          <a:ln>
            <a:noFill/>
          </a:ln>
        </p:spPr>
      </p:pic>
    </p:spTree>
    <p:extLst>
      <p:ext uri="{BB962C8B-B14F-4D97-AF65-F5344CB8AC3E}">
        <p14:creationId xmlns:p14="http://schemas.microsoft.com/office/powerpoint/2010/main" val="3278089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36 Marcador de contenido"/>
          <p:cNvGraphicFramePr>
            <a:graphicFrameLocks noGrp="1"/>
          </p:cNvGraphicFramePr>
          <p:nvPr>
            <p:ph idx="1"/>
            <p:extLst>
              <p:ext uri="{D42A27DB-BD31-4B8C-83A1-F6EECF244321}">
                <p14:modId xmlns:p14="http://schemas.microsoft.com/office/powerpoint/2010/main" val="1475938907"/>
              </p:ext>
            </p:extLst>
          </p:nvPr>
        </p:nvGraphicFramePr>
        <p:xfrm>
          <a:off x="609600" y="1628800"/>
          <a:ext cx="8138864" cy="4413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 name="38 CuadroTexto"/>
          <p:cNvSpPr txBox="1"/>
          <p:nvPr/>
        </p:nvSpPr>
        <p:spPr>
          <a:xfrm>
            <a:off x="2195736" y="344192"/>
            <a:ext cx="5400600" cy="523220"/>
          </a:xfrm>
          <a:prstGeom prst="rect">
            <a:avLst/>
          </a:prstGeom>
          <a:noFill/>
        </p:spPr>
        <p:txBody>
          <a:bodyPr wrap="square" rtlCol="0">
            <a:spAutoFit/>
          </a:bodyPr>
          <a:lstStyle/>
          <a:p>
            <a:pPr algn="ctr"/>
            <a:r>
              <a:rPr lang="es-ES" sz="2800" b="1" dirty="0" smtClean="0"/>
              <a:t>Cadena de valor </a:t>
            </a:r>
          </a:p>
        </p:txBody>
      </p:sp>
      <p:pic>
        <p:nvPicPr>
          <p:cNvPr id="4" name="3 Imagen" descr="http://blogs.espe.edu.ec/wp-content/uploads/2013/09/LOGO-PRINCIPAL5.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92164"/>
            <a:ext cx="1978810" cy="504056"/>
          </a:xfrm>
          <a:prstGeom prst="rect">
            <a:avLst/>
          </a:prstGeom>
          <a:noFill/>
          <a:ln>
            <a:noFill/>
          </a:ln>
        </p:spPr>
      </p:pic>
    </p:spTree>
    <p:extLst>
      <p:ext uri="{BB962C8B-B14F-4D97-AF65-F5344CB8AC3E}">
        <p14:creationId xmlns:p14="http://schemas.microsoft.com/office/powerpoint/2010/main" val="993688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599" y="609600"/>
            <a:ext cx="6347713" cy="515144"/>
          </a:xfrm>
        </p:spPr>
        <p:txBody>
          <a:bodyPr>
            <a:noAutofit/>
          </a:bodyPr>
          <a:lstStyle/>
          <a:p>
            <a:r>
              <a:rPr lang="es-EC" sz="2400" dirty="0" smtClean="0"/>
              <a:t>Diagrama OTIDA de la empresa INDUBAMBÚ</a:t>
            </a:r>
            <a:endParaRPr lang="es-EC" sz="2400" dirty="0"/>
          </a:p>
        </p:txBody>
      </p:sp>
      <p:pic>
        <p:nvPicPr>
          <p:cNvPr id="327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312" t="28675" r="7662" b="18494"/>
          <a:stretch/>
        </p:blipFill>
        <p:spPr bwMode="auto">
          <a:xfrm>
            <a:off x="143129" y="1196752"/>
            <a:ext cx="8835788" cy="4942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3086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12105</TotalTime>
  <Words>2233</Words>
  <Application>Microsoft Office PowerPoint</Application>
  <PresentationFormat>Presentación en pantalla (4:3)</PresentationFormat>
  <Paragraphs>325</Paragraphs>
  <Slides>35</Slides>
  <Notes>2</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35</vt:i4>
      </vt:variant>
    </vt:vector>
  </HeadingPairs>
  <TitlesOfParts>
    <vt:vector size="38" baseType="lpstr">
      <vt:lpstr>Faceta</vt:lpstr>
      <vt:lpstr>Documento</vt:lpstr>
      <vt:lpstr>Microsoft Word Document</vt:lpstr>
      <vt:lpstr> </vt:lpstr>
      <vt:lpstr>Antecedentes, características y usos del bambú</vt:lpstr>
      <vt:lpstr>Características, ventajas y beneficios de pisos de bambú</vt:lpstr>
      <vt:lpstr>Mercado de pisos de bambú</vt:lpstr>
      <vt:lpstr>Presentación de PowerPoint</vt:lpstr>
      <vt:lpstr>Presentación de PowerPoint</vt:lpstr>
      <vt:lpstr>Cadena de valor </vt:lpstr>
      <vt:lpstr>Presentación de PowerPoint</vt:lpstr>
      <vt:lpstr>Diagrama OTIDA de la empresa INDUBAMBÚ</vt:lpstr>
      <vt:lpstr>Presentación de PowerPoint</vt:lpstr>
      <vt:lpstr>Presentación de PowerPoint</vt:lpstr>
      <vt:lpstr>Presentación de PowerPoint</vt:lpstr>
      <vt:lpstr>Infraestructura de la empresa </vt:lpstr>
      <vt:lpstr>Clientes</vt:lpstr>
      <vt:lpstr>Demanda aparente </vt:lpstr>
      <vt:lpstr>Demanda aparente </vt:lpstr>
      <vt:lpstr>Consumo aparente </vt:lpstr>
      <vt:lpstr>Análisis FODA </vt:lpstr>
      <vt:lpstr>Análisis FODA </vt:lpstr>
      <vt:lpstr>Factores claves del éxito </vt:lpstr>
      <vt:lpstr>Factores claves del éxito </vt:lpstr>
      <vt:lpstr>Matriz de posición estratégica y evaluación de la acción PEYEA </vt:lpstr>
      <vt:lpstr>Propuesta estratégica de internacionalización </vt:lpstr>
      <vt:lpstr>Propuesta estratégica de internacionalización </vt:lpstr>
      <vt:lpstr>Presentación de PowerPoint</vt:lpstr>
      <vt:lpstr>Internacionalización </vt:lpstr>
      <vt:lpstr>Internacionalización </vt:lpstr>
      <vt:lpstr>Presentación de PowerPoint</vt:lpstr>
      <vt:lpstr>Documentos para el proceso de exportación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AZU</dc:creator>
  <cp:lastModifiedBy>AZU</cp:lastModifiedBy>
  <cp:revision>545</cp:revision>
  <dcterms:created xsi:type="dcterms:W3CDTF">2013-06-13T20:58:31Z</dcterms:created>
  <dcterms:modified xsi:type="dcterms:W3CDTF">2015-10-13T23:59:08Z</dcterms:modified>
</cp:coreProperties>
</file>