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69" r:id="rId1"/>
  </p:sldMasterIdLst>
  <p:sldIdLst>
    <p:sldId id="256" r:id="rId2"/>
    <p:sldId id="314" r:id="rId3"/>
    <p:sldId id="287" r:id="rId4"/>
    <p:sldId id="260" r:id="rId5"/>
    <p:sldId id="261" r:id="rId6"/>
    <p:sldId id="262" r:id="rId7"/>
    <p:sldId id="263" r:id="rId8"/>
    <p:sldId id="264" r:id="rId9"/>
    <p:sldId id="313" r:id="rId10"/>
    <p:sldId id="265" r:id="rId11"/>
    <p:sldId id="266" r:id="rId12"/>
    <p:sldId id="267" r:id="rId13"/>
    <p:sldId id="268" r:id="rId14"/>
    <p:sldId id="269" r:id="rId15"/>
    <p:sldId id="270" r:id="rId16"/>
    <p:sldId id="272" r:id="rId17"/>
    <p:sldId id="273" r:id="rId18"/>
    <p:sldId id="275" r:id="rId19"/>
    <p:sldId id="274" r:id="rId20"/>
    <p:sldId id="278" r:id="rId21"/>
    <p:sldId id="279" r:id="rId22"/>
    <p:sldId id="281" r:id="rId23"/>
    <p:sldId id="282" r:id="rId24"/>
    <p:sldId id="283" r:id="rId25"/>
    <p:sldId id="284" r:id="rId26"/>
    <p:sldId id="285" r:id="rId27"/>
    <p:sldId id="286" r:id="rId28"/>
    <p:sldId id="288" r:id="rId29"/>
    <p:sldId id="289" r:id="rId30"/>
    <p:sldId id="290" r:id="rId31"/>
    <p:sldId id="292" r:id="rId32"/>
    <p:sldId id="294" r:id="rId33"/>
    <p:sldId id="293" r:id="rId34"/>
    <p:sldId id="296" r:id="rId35"/>
    <p:sldId id="300" r:id="rId36"/>
    <p:sldId id="301" r:id="rId37"/>
    <p:sldId id="302" r:id="rId38"/>
    <p:sldId id="303" r:id="rId39"/>
    <p:sldId id="304" r:id="rId40"/>
    <p:sldId id="305" r:id="rId41"/>
    <p:sldId id="306" r:id="rId42"/>
    <p:sldId id="307" r:id="rId43"/>
    <p:sldId id="308" r:id="rId44"/>
    <p:sldId id="310" r:id="rId45"/>
    <p:sldId id="315" r:id="rId46"/>
    <p:sldId id="311" r:id="rId47"/>
    <p:sldId id="312" r:id="rId48"/>
    <p:sldId id="316"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89DB"/>
    <a:srgbClr val="2977D5"/>
    <a:srgbClr val="3B82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p:normalViewPr>
  <p:slideViewPr>
    <p:cSldViewPr snapToGrid="0">
      <p:cViewPr>
        <p:scale>
          <a:sx n="60" d="100"/>
          <a:sy n="60" d="100"/>
        </p:scale>
        <p:origin x="26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E:\tesis\apoyo\Trade_Map_-_Lista_de_los_productos_exportados_por_Ecuador%20(1).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E:\tesis\apoyo\Trade_Map_-_Lista_de_los_productos_exportados_por_Ecuador.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2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s-EC" sz="1200" b="0" dirty="0" smtClean="0"/>
              <a:t>Toneladas </a:t>
            </a:r>
            <a:r>
              <a:rPr lang="es-ES" sz="1200" b="0" i="0" u="none" strike="noStrike" baseline="0" dirty="0" smtClean="0">
                <a:effectLst/>
              </a:rPr>
              <a:t>Métricas</a:t>
            </a:r>
            <a:endParaRPr lang="es-EC" sz="1200" b="0" dirty="0"/>
          </a:p>
        </c:rich>
      </c:tx>
      <c:layout>
        <c:manualLayout>
          <c:xMode val="edge"/>
          <c:yMode val="edge"/>
          <c:x val="0.47290811375848707"/>
          <c:y val="2.7263530980944601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'Trade_Map_-_Lista_de_los_produc'!$C$13:$G$13</c:f>
              <c:numCache>
                <c:formatCode>General</c:formatCode>
                <c:ptCount val="5"/>
                <c:pt idx="0">
                  <c:v>2010</c:v>
                </c:pt>
                <c:pt idx="1">
                  <c:v>2011</c:v>
                </c:pt>
                <c:pt idx="2">
                  <c:v>2012</c:v>
                </c:pt>
                <c:pt idx="3">
                  <c:v>2013</c:v>
                </c:pt>
                <c:pt idx="4">
                  <c:v>2014</c:v>
                </c:pt>
              </c:numCache>
            </c:numRef>
          </c:cat>
          <c:val>
            <c:numRef>
              <c:f>'Trade_Map_-_Lista_de_los_produc'!$C$21:$G$21</c:f>
              <c:numCache>
                <c:formatCode>General</c:formatCode>
                <c:ptCount val="5"/>
                <c:pt idx="0">
                  <c:v>133055</c:v>
                </c:pt>
                <c:pt idx="1">
                  <c:v>181058</c:v>
                </c:pt>
                <c:pt idx="2">
                  <c:v>172506</c:v>
                </c:pt>
                <c:pt idx="3">
                  <c:v>201315</c:v>
                </c:pt>
                <c:pt idx="4">
                  <c:v>223300</c:v>
                </c:pt>
              </c:numCache>
            </c:numRef>
          </c:val>
        </c:ser>
        <c:dLbls>
          <c:showLegendKey val="0"/>
          <c:showVal val="1"/>
          <c:showCatName val="0"/>
          <c:showSerName val="0"/>
          <c:showPercent val="0"/>
          <c:showBubbleSize val="0"/>
        </c:dLbls>
        <c:gapWidth val="219"/>
        <c:overlap val="-27"/>
        <c:axId val="172116952"/>
        <c:axId val="172117344"/>
      </c:barChart>
      <c:catAx>
        <c:axId val="172116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S"/>
          </a:p>
        </c:txPr>
        <c:crossAx val="172117344"/>
        <c:crosses val="autoZero"/>
        <c:auto val="1"/>
        <c:lblAlgn val="ctr"/>
        <c:lblOffset val="100"/>
        <c:noMultiLvlLbl val="0"/>
      </c:catAx>
      <c:valAx>
        <c:axId val="172117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S"/>
          </a:p>
        </c:txPr>
        <c:crossAx val="1721169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s-E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s-EC" sz="1200" dirty="0" smtClean="0"/>
              <a:t>Valor </a:t>
            </a:r>
            <a:r>
              <a:rPr lang="es-EC" sz="1200" dirty="0"/>
              <a:t>FOB /  Miles USD</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'Trade_Map_-_Lista_de_los_produc'!$C$13:$G$13</c:f>
              <c:numCache>
                <c:formatCode>General</c:formatCode>
                <c:ptCount val="5"/>
                <c:pt idx="0">
                  <c:v>2010</c:v>
                </c:pt>
                <c:pt idx="1">
                  <c:v>2011</c:v>
                </c:pt>
                <c:pt idx="2">
                  <c:v>2012</c:v>
                </c:pt>
                <c:pt idx="3">
                  <c:v>2013</c:v>
                </c:pt>
                <c:pt idx="4">
                  <c:v>2014</c:v>
                </c:pt>
              </c:numCache>
            </c:numRef>
          </c:cat>
          <c:val>
            <c:numRef>
              <c:f>'Trade_Map_-_Lista_de_los_produc'!$C$20:$G$20</c:f>
              <c:numCache>
                <c:formatCode>General</c:formatCode>
                <c:ptCount val="5"/>
                <c:pt idx="0">
                  <c:v>423210</c:v>
                </c:pt>
                <c:pt idx="1">
                  <c:v>582988</c:v>
                </c:pt>
                <c:pt idx="2">
                  <c:v>453252</c:v>
                </c:pt>
                <c:pt idx="3">
                  <c:v>531169</c:v>
                </c:pt>
                <c:pt idx="4">
                  <c:v>710045</c:v>
                </c:pt>
              </c:numCache>
            </c:numRef>
          </c:val>
        </c:ser>
        <c:dLbls>
          <c:showLegendKey val="0"/>
          <c:showVal val="1"/>
          <c:showCatName val="0"/>
          <c:showSerName val="0"/>
          <c:showPercent val="0"/>
          <c:showBubbleSize val="0"/>
        </c:dLbls>
        <c:gapWidth val="219"/>
        <c:overlap val="-27"/>
        <c:axId val="172118128"/>
        <c:axId val="172118520"/>
      </c:barChart>
      <c:catAx>
        <c:axId val="17211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S"/>
          </a:p>
        </c:txPr>
        <c:crossAx val="172118520"/>
        <c:crosses val="autoZero"/>
        <c:auto val="1"/>
        <c:lblAlgn val="ctr"/>
        <c:lblOffset val="100"/>
        <c:noMultiLvlLbl val="0"/>
      </c:catAx>
      <c:valAx>
        <c:axId val="172118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S"/>
          </a:p>
        </c:txPr>
        <c:crossAx val="17211812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s-E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4F5847-5641-41FD-B78A-16FC497C25CD}"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s-ES"/>
        </a:p>
      </dgm:t>
    </dgm:pt>
    <dgm:pt modelId="{B053690A-5FBA-478E-A688-0A94C91E9BA5}">
      <dgm:prSet phldrT="[Texto]"/>
      <dgm:spPr/>
      <dgm:t>
        <a:bodyPr/>
        <a:lstStyle/>
        <a:p>
          <a:r>
            <a:rPr lang="es-ES" dirty="0" smtClean="0"/>
            <a:t>Origen</a:t>
          </a:r>
          <a:endParaRPr lang="es-ES" dirty="0"/>
        </a:p>
      </dgm:t>
    </dgm:pt>
    <dgm:pt modelId="{AB9001D4-B735-4927-8B7D-D51B8AF7CC54}" type="parTrans" cxnId="{1AC3272B-68D9-48EE-9F69-D9E5A4863D11}">
      <dgm:prSet/>
      <dgm:spPr/>
      <dgm:t>
        <a:bodyPr/>
        <a:lstStyle/>
        <a:p>
          <a:endParaRPr lang="es-ES"/>
        </a:p>
      </dgm:t>
    </dgm:pt>
    <dgm:pt modelId="{6A98B66C-088E-4D40-BA64-0EB881257C44}" type="sibTrans" cxnId="{1AC3272B-68D9-48EE-9F69-D9E5A4863D11}">
      <dgm:prSet/>
      <dgm:spPr/>
      <dgm:t>
        <a:bodyPr/>
        <a:lstStyle/>
        <a:p>
          <a:endParaRPr lang="es-ES"/>
        </a:p>
      </dgm:t>
    </dgm:pt>
    <dgm:pt modelId="{F990CACF-94A9-4B5C-A578-9A0C061A0109}">
      <dgm:prSet phldrT="[Texto]"/>
      <dgm:spPr/>
      <dgm:t>
        <a:bodyPr/>
        <a:lstStyle/>
        <a:p>
          <a:r>
            <a:rPr lang="es-ES" smtClean="0"/>
            <a:t>Aztecas  “</a:t>
          </a:r>
          <a:r>
            <a:rPr lang="es-ES" i="1" smtClean="0"/>
            <a:t>cacahuatl</a:t>
          </a:r>
          <a:r>
            <a:rPr lang="es-ES" smtClean="0"/>
            <a:t>“  </a:t>
          </a:r>
          <a:endParaRPr lang="es-ES" dirty="0"/>
        </a:p>
      </dgm:t>
    </dgm:pt>
    <dgm:pt modelId="{01E69456-C70E-47EE-B0ED-8ACC8C3D3C0E}" type="parTrans" cxnId="{D94345B7-0C00-4DAB-9D20-E8B631C228F0}">
      <dgm:prSet/>
      <dgm:spPr/>
      <dgm:t>
        <a:bodyPr/>
        <a:lstStyle/>
        <a:p>
          <a:endParaRPr lang="es-ES"/>
        </a:p>
      </dgm:t>
    </dgm:pt>
    <dgm:pt modelId="{9DE03F47-6B3C-45DD-A5F8-6509BD2E7596}" type="sibTrans" cxnId="{D94345B7-0C00-4DAB-9D20-E8B631C228F0}">
      <dgm:prSet/>
      <dgm:spPr/>
      <dgm:t>
        <a:bodyPr/>
        <a:lstStyle/>
        <a:p>
          <a:endParaRPr lang="es-ES"/>
        </a:p>
      </dgm:t>
    </dgm:pt>
    <dgm:pt modelId="{451D4B4B-050D-492D-9BAC-91471A15BECE}">
      <dgm:prSet phldrT="[Texto]"/>
      <dgm:spPr/>
      <dgm:t>
        <a:bodyPr/>
        <a:lstStyle/>
        <a:p>
          <a:r>
            <a:rPr lang="es-ES" dirty="0" smtClean="0"/>
            <a:t>Mayas</a:t>
          </a:r>
          <a:endParaRPr lang="es-ES" dirty="0"/>
        </a:p>
      </dgm:t>
    </dgm:pt>
    <dgm:pt modelId="{F2F2947A-BEFE-4032-A0A9-F06E7C730C51}" type="parTrans" cxnId="{FE515C07-1858-4793-816F-8889D8AB0F8E}">
      <dgm:prSet/>
      <dgm:spPr/>
      <dgm:t>
        <a:bodyPr/>
        <a:lstStyle/>
        <a:p>
          <a:endParaRPr lang="es-ES"/>
        </a:p>
      </dgm:t>
    </dgm:pt>
    <dgm:pt modelId="{2432B0FE-6E0D-43BA-BFF1-276CFA650CE5}" type="sibTrans" cxnId="{FE515C07-1858-4793-816F-8889D8AB0F8E}">
      <dgm:prSet/>
      <dgm:spPr/>
      <dgm:t>
        <a:bodyPr/>
        <a:lstStyle/>
        <a:p>
          <a:endParaRPr lang="es-ES"/>
        </a:p>
      </dgm:t>
    </dgm:pt>
    <dgm:pt modelId="{D64E9996-C6C9-4FED-ADB8-E9265D3961FE}">
      <dgm:prSet phldrT="[Texto]"/>
      <dgm:spPr/>
      <dgm:t>
        <a:bodyPr/>
        <a:lstStyle/>
        <a:p>
          <a:r>
            <a:rPr lang="es-ES" dirty="0" smtClean="0"/>
            <a:t>Ecuador </a:t>
          </a:r>
          <a:endParaRPr lang="es-ES" dirty="0"/>
        </a:p>
      </dgm:t>
    </dgm:pt>
    <dgm:pt modelId="{27989085-50AA-4CDB-835C-AACFFBEFDFC3}" type="parTrans" cxnId="{A57C83E0-FB73-44C3-B508-0DC31A39BA6B}">
      <dgm:prSet/>
      <dgm:spPr/>
      <dgm:t>
        <a:bodyPr/>
        <a:lstStyle/>
        <a:p>
          <a:endParaRPr lang="es-ES"/>
        </a:p>
      </dgm:t>
    </dgm:pt>
    <dgm:pt modelId="{C7D1C854-C1B0-4F33-84A2-84BBDEB12A38}" type="sibTrans" cxnId="{A57C83E0-FB73-44C3-B508-0DC31A39BA6B}">
      <dgm:prSet/>
      <dgm:spPr/>
      <dgm:t>
        <a:bodyPr/>
        <a:lstStyle/>
        <a:p>
          <a:endParaRPr lang="es-ES"/>
        </a:p>
      </dgm:t>
    </dgm:pt>
    <dgm:pt modelId="{8FD18EDA-E7BB-48FC-B835-F84B669E4AC9}">
      <dgm:prSet phldrT="[Texto]"/>
      <dgm:spPr/>
      <dgm:t>
        <a:bodyPr/>
        <a:lstStyle/>
        <a:p>
          <a:r>
            <a:rPr lang="es-ES" dirty="0" smtClean="0"/>
            <a:t>1800 - 1822</a:t>
          </a:r>
          <a:endParaRPr lang="es-ES" dirty="0"/>
        </a:p>
      </dgm:t>
    </dgm:pt>
    <dgm:pt modelId="{697D6AF5-8D54-4014-84E0-8F6DB987B983}" type="parTrans" cxnId="{E4C8985B-513F-472D-9ACF-04C4BA9D7F57}">
      <dgm:prSet/>
      <dgm:spPr/>
      <dgm:t>
        <a:bodyPr/>
        <a:lstStyle/>
        <a:p>
          <a:endParaRPr lang="es-ES"/>
        </a:p>
      </dgm:t>
    </dgm:pt>
    <dgm:pt modelId="{FDEBFFEB-3F61-493A-BD0F-FB40B69618BD}" type="sibTrans" cxnId="{E4C8985B-513F-472D-9ACF-04C4BA9D7F57}">
      <dgm:prSet/>
      <dgm:spPr/>
      <dgm:t>
        <a:bodyPr/>
        <a:lstStyle/>
        <a:p>
          <a:endParaRPr lang="es-ES"/>
        </a:p>
      </dgm:t>
    </dgm:pt>
    <dgm:pt modelId="{A3073DED-0BDD-45B4-B791-C001C2DB57F7}">
      <dgm:prSet phldrT="[Texto]"/>
      <dgm:spPr/>
      <dgm:t>
        <a:bodyPr/>
        <a:lstStyle/>
        <a:p>
          <a:r>
            <a:rPr lang="es-ES" dirty="0" smtClean="0"/>
            <a:t>Principal fuente de financiamiento </a:t>
          </a:r>
          <a:endParaRPr lang="es-ES" dirty="0"/>
        </a:p>
      </dgm:t>
    </dgm:pt>
    <dgm:pt modelId="{676FDDF1-A283-402E-95A9-2EFE07C5CEB9}" type="parTrans" cxnId="{C435204F-0611-4463-8EB3-60A6470F7B34}">
      <dgm:prSet/>
      <dgm:spPr/>
      <dgm:t>
        <a:bodyPr/>
        <a:lstStyle/>
        <a:p>
          <a:endParaRPr lang="es-ES"/>
        </a:p>
      </dgm:t>
    </dgm:pt>
    <dgm:pt modelId="{A0442EDD-B6D3-4A60-ADCB-E7DF13783FC0}" type="sibTrans" cxnId="{C435204F-0611-4463-8EB3-60A6470F7B34}">
      <dgm:prSet/>
      <dgm:spPr/>
      <dgm:t>
        <a:bodyPr/>
        <a:lstStyle/>
        <a:p>
          <a:endParaRPr lang="es-ES"/>
        </a:p>
      </dgm:t>
    </dgm:pt>
    <dgm:pt modelId="{65503438-D9CC-440A-BD35-5392D0AA1B66}">
      <dgm:prSet phldrT="[Texto]"/>
      <dgm:spPr/>
      <dgm:t>
        <a:bodyPr/>
        <a:lstStyle/>
        <a:p>
          <a:r>
            <a:rPr lang="es-ES" dirty="0" smtClean="0"/>
            <a:t>Propiedades </a:t>
          </a:r>
          <a:endParaRPr lang="es-ES" dirty="0"/>
        </a:p>
      </dgm:t>
    </dgm:pt>
    <dgm:pt modelId="{F76EE0C6-222A-4288-AAC4-721FC321B5E1}" type="parTrans" cxnId="{4CDF336F-F43E-44C7-BDBB-32EE10EF1CAD}">
      <dgm:prSet/>
      <dgm:spPr/>
      <dgm:t>
        <a:bodyPr/>
        <a:lstStyle/>
        <a:p>
          <a:endParaRPr lang="es-ES"/>
        </a:p>
      </dgm:t>
    </dgm:pt>
    <dgm:pt modelId="{0380AE36-84C5-48CF-94D2-7F36AC82A48B}" type="sibTrans" cxnId="{4CDF336F-F43E-44C7-BDBB-32EE10EF1CAD}">
      <dgm:prSet/>
      <dgm:spPr/>
      <dgm:t>
        <a:bodyPr/>
        <a:lstStyle/>
        <a:p>
          <a:endParaRPr lang="es-ES"/>
        </a:p>
      </dgm:t>
    </dgm:pt>
    <dgm:pt modelId="{4DE04ECC-EA70-4248-A25D-73D0EF66F619}">
      <dgm:prSet phldrT="[Texto]"/>
      <dgm:spPr/>
      <dgm:t>
        <a:bodyPr/>
        <a:lstStyle/>
        <a:p>
          <a:r>
            <a:rPr lang="es-ES" dirty="0" smtClean="0"/>
            <a:t>Medicinales</a:t>
          </a:r>
          <a:endParaRPr lang="es-ES" dirty="0"/>
        </a:p>
      </dgm:t>
    </dgm:pt>
    <dgm:pt modelId="{F5258359-6046-4162-84C8-806FCA8BA921}" type="parTrans" cxnId="{B5E07107-5D2A-422D-8D17-A2A9A11038E6}">
      <dgm:prSet/>
      <dgm:spPr/>
      <dgm:t>
        <a:bodyPr/>
        <a:lstStyle/>
        <a:p>
          <a:endParaRPr lang="es-ES"/>
        </a:p>
      </dgm:t>
    </dgm:pt>
    <dgm:pt modelId="{B78026D5-AE22-46B3-A418-E6C54C5256A0}" type="sibTrans" cxnId="{B5E07107-5D2A-422D-8D17-A2A9A11038E6}">
      <dgm:prSet/>
      <dgm:spPr/>
      <dgm:t>
        <a:bodyPr/>
        <a:lstStyle/>
        <a:p>
          <a:endParaRPr lang="es-ES"/>
        </a:p>
      </dgm:t>
    </dgm:pt>
    <dgm:pt modelId="{E56A0121-CFF0-4494-9509-6ACDAC2F7BB4}">
      <dgm:prSet phldrT="[Texto]"/>
      <dgm:spPr/>
      <dgm:t>
        <a:bodyPr/>
        <a:lstStyle/>
        <a:p>
          <a:r>
            <a:rPr lang="es-ES" dirty="0" smtClean="0"/>
            <a:t>Afrodisíacas</a:t>
          </a:r>
          <a:endParaRPr lang="es-ES" dirty="0"/>
        </a:p>
      </dgm:t>
    </dgm:pt>
    <dgm:pt modelId="{0FB2421D-F861-48E0-BD19-274DC6414930}" type="parTrans" cxnId="{FE420EDD-8219-4E12-94E0-FF6E39AF7410}">
      <dgm:prSet/>
      <dgm:spPr/>
      <dgm:t>
        <a:bodyPr/>
        <a:lstStyle/>
        <a:p>
          <a:endParaRPr lang="es-ES"/>
        </a:p>
      </dgm:t>
    </dgm:pt>
    <dgm:pt modelId="{416208DB-6FF7-472F-A356-0B991B953226}" type="sibTrans" cxnId="{FE420EDD-8219-4E12-94E0-FF6E39AF7410}">
      <dgm:prSet/>
      <dgm:spPr/>
      <dgm:t>
        <a:bodyPr/>
        <a:lstStyle/>
        <a:p>
          <a:endParaRPr lang="es-ES"/>
        </a:p>
      </dgm:t>
    </dgm:pt>
    <dgm:pt modelId="{9452F93B-63D9-4B5B-8BA1-9B57B03CD9FD}">
      <dgm:prSet phldrT="[Texto]"/>
      <dgm:spPr/>
      <dgm:t>
        <a:bodyPr/>
        <a:lstStyle/>
        <a:p>
          <a:r>
            <a:rPr lang="es-ES" dirty="0" smtClean="0"/>
            <a:t>Energizante </a:t>
          </a:r>
          <a:endParaRPr lang="es-ES" dirty="0"/>
        </a:p>
      </dgm:t>
    </dgm:pt>
    <dgm:pt modelId="{F98346C3-D90D-47B5-AD08-21F4F6C83EE7}" type="parTrans" cxnId="{3421DF63-3862-45A7-B4E6-91850C2C27A7}">
      <dgm:prSet/>
      <dgm:spPr/>
      <dgm:t>
        <a:bodyPr/>
        <a:lstStyle/>
        <a:p>
          <a:endParaRPr lang="es-ES"/>
        </a:p>
      </dgm:t>
    </dgm:pt>
    <dgm:pt modelId="{E3BA76E5-614B-417E-B27B-066149C00E0A}" type="sibTrans" cxnId="{3421DF63-3862-45A7-B4E6-91850C2C27A7}">
      <dgm:prSet/>
      <dgm:spPr/>
      <dgm:t>
        <a:bodyPr/>
        <a:lstStyle/>
        <a:p>
          <a:endParaRPr lang="es-ES"/>
        </a:p>
      </dgm:t>
    </dgm:pt>
    <dgm:pt modelId="{8D99713E-6199-4139-927E-FFB6EF25EAC4}">
      <dgm:prSet phldrT="[Texto]"/>
      <dgm:spPr/>
      <dgm:t>
        <a:bodyPr/>
        <a:lstStyle/>
        <a:p>
          <a:r>
            <a:rPr lang="es-ES" dirty="0" smtClean="0"/>
            <a:t>Toltecas</a:t>
          </a:r>
          <a:endParaRPr lang="es-ES" dirty="0"/>
        </a:p>
      </dgm:t>
    </dgm:pt>
    <dgm:pt modelId="{779E2640-4F20-423D-9B50-414F306AF678}" type="parTrans" cxnId="{24963D04-2D6C-4F7B-B30F-93E13AB586B3}">
      <dgm:prSet/>
      <dgm:spPr/>
      <dgm:t>
        <a:bodyPr/>
        <a:lstStyle/>
        <a:p>
          <a:endParaRPr lang="es-ES"/>
        </a:p>
      </dgm:t>
    </dgm:pt>
    <dgm:pt modelId="{A566741C-2638-4A9F-B0ED-1A52095D7395}" type="sibTrans" cxnId="{24963D04-2D6C-4F7B-B30F-93E13AB586B3}">
      <dgm:prSet/>
      <dgm:spPr/>
      <dgm:t>
        <a:bodyPr/>
        <a:lstStyle/>
        <a:p>
          <a:endParaRPr lang="es-ES"/>
        </a:p>
      </dgm:t>
    </dgm:pt>
    <dgm:pt modelId="{4DE762BE-D07B-4863-9C09-11CFBB149FB1}" type="pres">
      <dgm:prSet presAssocID="{1F4F5847-5641-41FD-B78A-16FC497C25CD}" presName="Name0" presStyleCnt="0">
        <dgm:presLayoutVars>
          <dgm:chMax val="7"/>
          <dgm:dir/>
          <dgm:animLvl val="lvl"/>
          <dgm:resizeHandles val="exact"/>
        </dgm:presLayoutVars>
      </dgm:prSet>
      <dgm:spPr/>
      <dgm:t>
        <a:bodyPr/>
        <a:lstStyle/>
        <a:p>
          <a:endParaRPr lang="es-EC"/>
        </a:p>
      </dgm:t>
    </dgm:pt>
    <dgm:pt modelId="{ED7579EC-200A-4860-90A6-B4A09C7FF5B0}" type="pres">
      <dgm:prSet presAssocID="{B053690A-5FBA-478E-A688-0A94C91E9BA5}" presName="circle1" presStyleLbl="node1" presStyleIdx="0" presStyleCnt="3"/>
      <dgm:spPr/>
    </dgm:pt>
    <dgm:pt modelId="{3F7C4FEF-305E-4743-8076-AD6015935B7D}" type="pres">
      <dgm:prSet presAssocID="{B053690A-5FBA-478E-A688-0A94C91E9BA5}" presName="space" presStyleCnt="0"/>
      <dgm:spPr/>
    </dgm:pt>
    <dgm:pt modelId="{59DBA860-27E0-45FB-8BAD-DF9419D14F2E}" type="pres">
      <dgm:prSet presAssocID="{B053690A-5FBA-478E-A688-0A94C91E9BA5}" presName="rect1" presStyleLbl="alignAcc1" presStyleIdx="0" presStyleCnt="3" custLinFactNeighborX="18141" custLinFactNeighborY="1341"/>
      <dgm:spPr/>
      <dgm:t>
        <a:bodyPr/>
        <a:lstStyle/>
        <a:p>
          <a:endParaRPr lang="es-ES"/>
        </a:p>
      </dgm:t>
    </dgm:pt>
    <dgm:pt modelId="{EE878B5A-4F21-4529-98EB-269A976BB88F}" type="pres">
      <dgm:prSet presAssocID="{D64E9996-C6C9-4FED-ADB8-E9265D3961FE}" presName="vertSpace2" presStyleLbl="node1" presStyleIdx="0" presStyleCnt="3"/>
      <dgm:spPr/>
    </dgm:pt>
    <dgm:pt modelId="{2EB84D65-BB40-4B07-875C-B53959536EF1}" type="pres">
      <dgm:prSet presAssocID="{D64E9996-C6C9-4FED-ADB8-E9265D3961FE}" presName="circle2" presStyleLbl="node1" presStyleIdx="1" presStyleCnt="3"/>
      <dgm:spPr/>
    </dgm:pt>
    <dgm:pt modelId="{DB8BACA5-F209-4073-AC2C-33192008376B}" type="pres">
      <dgm:prSet presAssocID="{D64E9996-C6C9-4FED-ADB8-E9265D3961FE}" presName="rect2" presStyleLbl="alignAcc1" presStyleIdx="1" presStyleCnt="3"/>
      <dgm:spPr/>
      <dgm:t>
        <a:bodyPr/>
        <a:lstStyle/>
        <a:p>
          <a:endParaRPr lang="es-EC"/>
        </a:p>
      </dgm:t>
    </dgm:pt>
    <dgm:pt modelId="{D0A0B103-63D7-4DF1-B8C4-E0A96160B116}" type="pres">
      <dgm:prSet presAssocID="{65503438-D9CC-440A-BD35-5392D0AA1B66}" presName="vertSpace3" presStyleLbl="node1" presStyleIdx="1" presStyleCnt="3"/>
      <dgm:spPr/>
    </dgm:pt>
    <dgm:pt modelId="{210C23F0-BE11-4A30-8E79-D47CEFF6EF0E}" type="pres">
      <dgm:prSet presAssocID="{65503438-D9CC-440A-BD35-5392D0AA1B66}" presName="circle3" presStyleLbl="node1" presStyleIdx="2" presStyleCnt="3"/>
      <dgm:spPr/>
    </dgm:pt>
    <dgm:pt modelId="{130F1A07-AF6A-4A9C-A78A-3FB73404CBE3}" type="pres">
      <dgm:prSet presAssocID="{65503438-D9CC-440A-BD35-5392D0AA1B66}" presName="rect3" presStyleLbl="alignAcc1" presStyleIdx="2" presStyleCnt="3"/>
      <dgm:spPr/>
      <dgm:t>
        <a:bodyPr/>
        <a:lstStyle/>
        <a:p>
          <a:endParaRPr lang="es-EC"/>
        </a:p>
      </dgm:t>
    </dgm:pt>
    <dgm:pt modelId="{924F3986-F309-4427-A9F9-A07A70C0BF3E}" type="pres">
      <dgm:prSet presAssocID="{B053690A-5FBA-478E-A688-0A94C91E9BA5}" presName="rect1ParTx" presStyleLbl="alignAcc1" presStyleIdx="2" presStyleCnt="3">
        <dgm:presLayoutVars>
          <dgm:chMax val="1"/>
          <dgm:bulletEnabled val="1"/>
        </dgm:presLayoutVars>
      </dgm:prSet>
      <dgm:spPr/>
      <dgm:t>
        <a:bodyPr/>
        <a:lstStyle/>
        <a:p>
          <a:endParaRPr lang="es-ES"/>
        </a:p>
      </dgm:t>
    </dgm:pt>
    <dgm:pt modelId="{4497DFA3-0C87-4140-9AC1-32D83DE53594}" type="pres">
      <dgm:prSet presAssocID="{B053690A-5FBA-478E-A688-0A94C91E9BA5}" presName="rect1ChTx" presStyleLbl="alignAcc1" presStyleIdx="2" presStyleCnt="3">
        <dgm:presLayoutVars>
          <dgm:bulletEnabled val="1"/>
        </dgm:presLayoutVars>
      </dgm:prSet>
      <dgm:spPr/>
      <dgm:t>
        <a:bodyPr/>
        <a:lstStyle/>
        <a:p>
          <a:endParaRPr lang="es-ES"/>
        </a:p>
      </dgm:t>
    </dgm:pt>
    <dgm:pt modelId="{77AC31C1-FA59-4AA6-BC0F-CD50DCB000DF}" type="pres">
      <dgm:prSet presAssocID="{D64E9996-C6C9-4FED-ADB8-E9265D3961FE}" presName="rect2ParTx" presStyleLbl="alignAcc1" presStyleIdx="2" presStyleCnt="3">
        <dgm:presLayoutVars>
          <dgm:chMax val="1"/>
          <dgm:bulletEnabled val="1"/>
        </dgm:presLayoutVars>
      </dgm:prSet>
      <dgm:spPr/>
      <dgm:t>
        <a:bodyPr/>
        <a:lstStyle/>
        <a:p>
          <a:endParaRPr lang="es-EC"/>
        </a:p>
      </dgm:t>
    </dgm:pt>
    <dgm:pt modelId="{A6CAD76D-25EF-4137-9384-E5D4C9967697}" type="pres">
      <dgm:prSet presAssocID="{D64E9996-C6C9-4FED-ADB8-E9265D3961FE}" presName="rect2ChTx" presStyleLbl="alignAcc1" presStyleIdx="2" presStyleCnt="3">
        <dgm:presLayoutVars>
          <dgm:bulletEnabled val="1"/>
        </dgm:presLayoutVars>
      </dgm:prSet>
      <dgm:spPr/>
      <dgm:t>
        <a:bodyPr/>
        <a:lstStyle/>
        <a:p>
          <a:endParaRPr lang="es-ES"/>
        </a:p>
      </dgm:t>
    </dgm:pt>
    <dgm:pt modelId="{FD0B036D-F874-4E81-925D-A1D1B95F4826}" type="pres">
      <dgm:prSet presAssocID="{65503438-D9CC-440A-BD35-5392D0AA1B66}" presName="rect3ParTx" presStyleLbl="alignAcc1" presStyleIdx="2" presStyleCnt="3">
        <dgm:presLayoutVars>
          <dgm:chMax val="1"/>
          <dgm:bulletEnabled val="1"/>
        </dgm:presLayoutVars>
      </dgm:prSet>
      <dgm:spPr/>
      <dgm:t>
        <a:bodyPr/>
        <a:lstStyle/>
        <a:p>
          <a:endParaRPr lang="es-EC"/>
        </a:p>
      </dgm:t>
    </dgm:pt>
    <dgm:pt modelId="{3E5C43F0-EFB6-49DA-8BC0-9E0A8A0119C2}" type="pres">
      <dgm:prSet presAssocID="{65503438-D9CC-440A-BD35-5392D0AA1B66}" presName="rect3ChTx" presStyleLbl="alignAcc1" presStyleIdx="2" presStyleCnt="3">
        <dgm:presLayoutVars>
          <dgm:bulletEnabled val="1"/>
        </dgm:presLayoutVars>
      </dgm:prSet>
      <dgm:spPr/>
      <dgm:t>
        <a:bodyPr/>
        <a:lstStyle/>
        <a:p>
          <a:endParaRPr lang="es-ES"/>
        </a:p>
      </dgm:t>
    </dgm:pt>
  </dgm:ptLst>
  <dgm:cxnLst>
    <dgm:cxn modelId="{B5E07107-5D2A-422D-8D17-A2A9A11038E6}" srcId="{65503438-D9CC-440A-BD35-5392D0AA1B66}" destId="{4DE04ECC-EA70-4248-A25D-73D0EF66F619}" srcOrd="0" destOrd="0" parTransId="{F5258359-6046-4162-84C8-806FCA8BA921}" sibTransId="{B78026D5-AE22-46B3-A418-E6C54C5256A0}"/>
    <dgm:cxn modelId="{661EF0EA-8179-47ED-B6A8-94E6B4CE76FC}" type="presOf" srcId="{65503438-D9CC-440A-BD35-5392D0AA1B66}" destId="{FD0B036D-F874-4E81-925D-A1D1B95F4826}" srcOrd="1" destOrd="0" presId="urn:microsoft.com/office/officeart/2005/8/layout/target3"/>
    <dgm:cxn modelId="{FE515C07-1858-4793-816F-8889D8AB0F8E}" srcId="{B053690A-5FBA-478E-A688-0A94C91E9BA5}" destId="{451D4B4B-050D-492D-9BAC-91471A15BECE}" srcOrd="2" destOrd="0" parTransId="{F2F2947A-BEFE-4032-A0A9-F06E7C730C51}" sibTransId="{2432B0FE-6E0D-43BA-BFF1-276CFA650CE5}"/>
    <dgm:cxn modelId="{0ED29C96-B7E5-4DE1-BBCB-1E9B652BFC20}" type="presOf" srcId="{B053690A-5FBA-478E-A688-0A94C91E9BA5}" destId="{924F3986-F309-4427-A9F9-A07A70C0BF3E}" srcOrd="1" destOrd="0" presId="urn:microsoft.com/office/officeart/2005/8/layout/target3"/>
    <dgm:cxn modelId="{E4C8985B-513F-472D-9ACF-04C4BA9D7F57}" srcId="{D64E9996-C6C9-4FED-ADB8-E9265D3961FE}" destId="{8FD18EDA-E7BB-48FC-B835-F84B669E4AC9}" srcOrd="0" destOrd="0" parTransId="{697D6AF5-8D54-4014-84E0-8F6DB987B983}" sibTransId="{FDEBFFEB-3F61-493A-BD0F-FB40B69618BD}"/>
    <dgm:cxn modelId="{3421DF63-3862-45A7-B4E6-91850C2C27A7}" srcId="{65503438-D9CC-440A-BD35-5392D0AA1B66}" destId="{9452F93B-63D9-4B5B-8BA1-9B57B03CD9FD}" srcOrd="1" destOrd="0" parTransId="{F98346C3-D90D-47B5-AD08-21F4F6C83EE7}" sibTransId="{E3BA76E5-614B-417E-B27B-066149C00E0A}"/>
    <dgm:cxn modelId="{3C558B84-9880-49E5-B646-79AC41E0DD9D}" type="presOf" srcId="{451D4B4B-050D-492D-9BAC-91471A15BECE}" destId="{4497DFA3-0C87-4140-9AC1-32D83DE53594}" srcOrd="0" destOrd="2" presId="urn:microsoft.com/office/officeart/2005/8/layout/target3"/>
    <dgm:cxn modelId="{FE420EDD-8219-4E12-94E0-FF6E39AF7410}" srcId="{65503438-D9CC-440A-BD35-5392D0AA1B66}" destId="{E56A0121-CFF0-4494-9509-6ACDAC2F7BB4}" srcOrd="2" destOrd="0" parTransId="{0FB2421D-F861-48E0-BD19-274DC6414930}" sibTransId="{416208DB-6FF7-472F-A356-0B991B953226}"/>
    <dgm:cxn modelId="{751B867F-9A2D-4195-B3E5-C1ED6F65862B}" type="presOf" srcId="{A3073DED-0BDD-45B4-B791-C001C2DB57F7}" destId="{A6CAD76D-25EF-4137-9384-E5D4C9967697}" srcOrd="0" destOrd="1" presId="urn:microsoft.com/office/officeart/2005/8/layout/target3"/>
    <dgm:cxn modelId="{9E7D96E1-4AAD-4BC4-A13D-345E4168D390}" type="presOf" srcId="{B053690A-5FBA-478E-A688-0A94C91E9BA5}" destId="{59DBA860-27E0-45FB-8BAD-DF9419D14F2E}" srcOrd="0" destOrd="0" presId="urn:microsoft.com/office/officeart/2005/8/layout/target3"/>
    <dgm:cxn modelId="{1AC3272B-68D9-48EE-9F69-D9E5A4863D11}" srcId="{1F4F5847-5641-41FD-B78A-16FC497C25CD}" destId="{B053690A-5FBA-478E-A688-0A94C91E9BA5}" srcOrd="0" destOrd="0" parTransId="{AB9001D4-B735-4927-8B7D-D51B8AF7CC54}" sibTransId="{6A98B66C-088E-4D40-BA64-0EB881257C44}"/>
    <dgm:cxn modelId="{24963D04-2D6C-4F7B-B30F-93E13AB586B3}" srcId="{B053690A-5FBA-478E-A688-0A94C91E9BA5}" destId="{8D99713E-6199-4139-927E-FFB6EF25EAC4}" srcOrd="0" destOrd="0" parTransId="{779E2640-4F20-423D-9B50-414F306AF678}" sibTransId="{A566741C-2638-4A9F-B0ED-1A52095D7395}"/>
    <dgm:cxn modelId="{D44495C4-F26B-4D70-ADE3-B3CBDF23D009}" type="presOf" srcId="{8D99713E-6199-4139-927E-FFB6EF25EAC4}" destId="{4497DFA3-0C87-4140-9AC1-32D83DE53594}" srcOrd="0" destOrd="0" presId="urn:microsoft.com/office/officeart/2005/8/layout/target3"/>
    <dgm:cxn modelId="{D0F7E5FE-6F43-4934-A95F-31BBB2A62051}" type="presOf" srcId="{8FD18EDA-E7BB-48FC-B835-F84B669E4AC9}" destId="{A6CAD76D-25EF-4137-9384-E5D4C9967697}" srcOrd="0" destOrd="0" presId="urn:microsoft.com/office/officeart/2005/8/layout/target3"/>
    <dgm:cxn modelId="{D41FE9D5-D25E-4FA7-BB52-AC042E30C184}" type="presOf" srcId="{F990CACF-94A9-4B5C-A578-9A0C061A0109}" destId="{4497DFA3-0C87-4140-9AC1-32D83DE53594}" srcOrd="0" destOrd="1" presId="urn:microsoft.com/office/officeart/2005/8/layout/target3"/>
    <dgm:cxn modelId="{F06E9D0D-1D0D-461B-96D0-A66D1CA21110}" type="presOf" srcId="{65503438-D9CC-440A-BD35-5392D0AA1B66}" destId="{130F1A07-AF6A-4A9C-A78A-3FB73404CBE3}" srcOrd="0" destOrd="0" presId="urn:microsoft.com/office/officeart/2005/8/layout/target3"/>
    <dgm:cxn modelId="{6441F69D-6162-42E3-AFE4-F8E9A707AC9D}" type="presOf" srcId="{E56A0121-CFF0-4494-9509-6ACDAC2F7BB4}" destId="{3E5C43F0-EFB6-49DA-8BC0-9E0A8A0119C2}" srcOrd="0" destOrd="2" presId="urn:microsoft.com/office/officeart/2005/8/layout/target3"/>
    <dgm:cxn modelId="{D10F5FC9-C096-4070-BA3A-780822E60BDE}" type="presOf" srcId="{D64E9996-C6C9-4FED-ADB8-E9265D3961FE}" destId="{DB8BACA5-F209-4073-AC2C-33192008376B}" srcOrd="0" destOrd="0" presId="urn:microsoft.com/office/officeart/2005/8/layout/target3"/>
    <dgm:cxn modelId="{5785D46A-5090-4242-9D40-F185DEDEACEF}" type="presOf" srcId="{1F4F5847-5641-41FD-B78A-16FC497C25CD}" destId="{4DE762BE-D07B-4863-9C09-11CFBB149FB1}" srcOrd="0" destOrd="0" presId="urn:microsoft.com/office/officeart/2005/8/layout/target3"/>
    <dgm:cxn modelId="{C435204F-0611-4463-8EB3-60A6470F7B34}" srcId="{D64E9996-C6C9-4FED-ADB8-E9265D3961FE}" destId="{A3073DED-0BDD-45B4-B791-C001C2DB57F7}" srcOrd="1" destOrd="0" parTransId="{676FDDF1-A283-402E-95A9-2EFE07C5CEB9}" sibTransId="{A0442EDD-B6D3-4A60-ADCB-E7DF13783FC0}"/>
    <dgm:cxn modelId="{9401FDAD-E7C4-420F-A5A3-52331EB2ADA8}" type="presOf" srcId="{D64E9996-C6C9-4FED-ADB8-E9265D3961FE}" destId="{77AC31C1-FA59-4AA6-BC0F-CD50DCB000DF}" srcOrd="1" destOrd="0" presId="urn:microsoft.com/office/officeart/2005/8/layout/target3"/>
    <dgm:cxn modelId="{4CDF336F-F43E-44C7-BDBB-32EE10EF1CAD}" srcId="{1F4F5847-5641-41FD-B78A-16FC497C25CD}" destId="{65503438-D9CC-440A-BD35-5392D0AA1B66}" srcOrd="2" destOrd="0" parTransId="{F76EE0C6-222A-4288-AAC4-721FC321B5E1}" sibTransId="{0380AE36-84C5-48CF-94D2-7F36AC82A48B}"/>
    <dgm:cxn modelId="{F65412C7-79DE-4D64-8634-9CD50C92D253}" type="presOf" srcId="{4DE04ECC-EA70-4248-A25D-73D0EF66F619}" destId="{3E5C43F0-EFB6-49DA-8BC0-9E0A8A0119C2}" srcOrd="0" destOrd="0" presId="urn:microsoft.com/office/officeart/2005/8/layout/target3"/>
    <dgm:cxn modelId="{D94345B7-0C00-4DAB-9D20-E8B631C228F0}" srcId="{B053690A-5FBA-478E-A688-0A94C91E9BA5}" destId="{F990CACF-94A9-4B5C-A578-9A0C061A0109}" srcOrd="1" destOrd="0" parTransId="{01E69456-C70E-47EE-B0ED-8ACC8C3D3C0E}" sibTransId="{9DE03F47-6B3C-45DD-A5F8-6509BD2E7596}"/>
    <dgm:cxn modelId="{B975E229-3039-4F39-9C9D-F2EA0C629D43}" type="presOf" srcId="{9452F93B-63D9-4B5B-8BA1-9B57B03CD9FD}" destId="{3E5C43F0-EFB6-49DA-8BC0-9E0A8A0119C2}" srcOrd="0" destOrd="1" presId="urn:microsoft.com/office/officeart/2005/8/layout/target3"/>
    <dgm:cxn modelId="{A57C83E0-FB73-44C3-B508-0DC31A39BA6B}" srcId="{1F4F5847-5641-41FD-B78A-16FC497C25CD}" destId="{D64E9996-C6C9-4FED-ADB8-E9265D3961FE}" srcOrd="1" destOrd="0" parTransId="{27989085-50AA-4CDB-835C-AACFFBEFDFC3}" sibTransId="{C7D1C854-C1B0-4F33-84A2-84BBDEB12A38}"/>
    <dgm:cxn modelId="{E4139A54-D6BA-4896-9E01-6A64B9B083A8}" type="presParOf" srcId="{4DE762BE-D07B-4863-9C09-11CFBB149FB1}" destId="{ED7579EC-200A-4860-90A6-B4A09C7FF5B0}" srcOrd="0" destOrd="0" presId="urn:microsoft.com/office/officeart/2005/8/layout/target3"/>
    <dgm:cxn modelId="{05AA9E1D-0329-45FC-B8CE-9298D56A2043}" type="presParOf" srcId="{4DE762BE-D07B-4863-9C09-11CFBB149FB1}" destId="{3F7C4FEF-305E-4743-8076-AD6015935B7D}" srcOrd="1" destOrd="0" presId="urn:microsoft.com/office/officeart/2005/8/layout/target3"/>
    <dgm:cxn modelId="{9BA2FB24-398F-4AA4-AB05-33FA6B997EE5}" type="presParOf" srcId="{4DE762BE-D07B-4863-9C09-11CFBB149FB1}" destId="{59DBA860-27E0-45FB-8BAD-DF9419D14F2E}" srcOrd="2" destOrd="0" presId="urn:microsoft.com/office/officeart/2005/8/layout/target3"/>
    <dgm:cxn modelId="{F0C4F0AB-A354-437A-A7DF-488929D7F418}" type="presParOf" srcId="{4DE762BE-D07B-4863-9C09-11CFBB149FB1}" destId="{EE878B5A-4F21-4529-98EB-269A976BB88F}" srcOrd="3" destOrd="0" presId="urn:microsoft.com/office/officeart/2005/8/layout/target3"/>
    <dgm:cxn modelId="{7C3C9890-4235-4525-ABAD-0262CC0F1037}" type="presParOf" srcId="{4DE762BE-D07B-4863-9C09-11CFBB149FB1}" destId="{2EB84D65-BB40-4B07-875C-B53959536EF1}" srcOrd="4" destOrd="0" presId="urn:microsoft.com/office/officeart/2005/8/layout/target3"/>
    <dgm:cxn modelId="{16703C57-9303-4279-A98F-321A49FE9C2B}" type="presParOf" srcId="{4DE762BE-D07B-4863-9C09-11CFBB149FB1}" destId="{DB8BACA5-F209-4073-AC2C-33192008376B}" srcOrd="5" destOrd="0" presId="urn:microsoft.com/office/officeart/2005/8/layout/target3"/>
    <dgm:cxn modelId="{9C190DE2-209C-415D-AD2E-63748ECE5F11}" type="presParOf" srcId="{4DE762BE-D07B-4863-9C09-11CFBB149FB1}" destId="{D0A0B103-63D7-4DF1-B8C4-E0A96160B116}" srcOrd="6" destOrd="0" presId="urn:microsoft.com/office/officeart/2005/8/layout/target3"/>
    <dgm:cxn modelId="{F60B0FE8-AF59-4D6C-AC36-CECDF13197A1}" type="presParOf" srcId="{4DE762BE-D07B-4863-9C09-11CFBB149FB1}" destId="{210C23F0-BE11-4A30-8E79-D47CEFF6EF0E}" srcOrd="7" destOrd="0" presId="urn:microsoft.com/office/officeart/2005/8/layout/target3"/>
    <dgm:cxn modelId="{7485353A-C455-4312-9DCF-26DC3FB8E0F3}" type="presParOf" srcId="{4DE762BE-D07B-4863-9C09-11CFBB149FB1}" destId="{130F1A07-AF6A-4A9C-A78A-3FB73404CBE3}" srcOrd="8" destOrd="0" presId="urn:microsoft.com/office/officeart/2005/8/layout/target3"/>
    <dgm:cxn modelId="{F68C648A-1024-4A85-889A-0880AE7663A3}" type="presParOf" srcId="{4DE762BE-D07B-4863-9C09-11CFBB149FB1}" destId="{924F3986-F309-4427-A9F9-A07A70C0BF3E}" srcOrd="9" destOrd="0" presId="urn:microsoft.com/office/officeart/2005/8/layout/target3"/>
    <dgm:cxn modelId="{ED35BFCF-1F8E-4537-BA44-08FDB21FCEB2}" type="presParOf" srcId="{4DE762BE-D07B-4863-9C09-11CFBB149FB1}" destId="{4497DFA3-0C87-4140-9AC1-32D83DE53594}" srcOrd="10" destOrd="0" presId="urn:microsoft.com/office/officeart/2005/8/layout/target3"/>
    <dgm:cxn modelId="{9C8CCDA3-4E9F-49E5-99F4-1F18A0DCA191}" type="presParOf" srcId="{4DE762BE-D07B-4863-9C09-11CFBB149FB1}" destId="{77AC31C1-FA59-4AA6-BC0F-CD50DCB000DF}" srcOrd="11" destOrd="0" presId="urn:microsoft.com/office/officeart/2005/8/layout/target3"/>
    <dgm:cxn modelId="{CED09AD3-6C3B-4334-A613-A0303BF52FEE}" type="presParOf" srcId="{4DE762BE-D07B-4863-9C09-11CFBB149FB1}" destId="{A6CAD76D-25EF-4137-9384-E5D4C9967697}" srcOrd="12" destOrd="0" presId="urn:microsoft.com/office/officeart/2005/8/layout/target3"/>
    <dgm:cxn modelId="{730541F8-1148-42AA-94A5-48314C76C301}" type="presParOf" srcId="{4DE762BE-D07B-4863-9C09-11CFBB149FB1}" destId="{FD0B036D-F874-4E81-925D-A1D1B95F4826}" srcOrd="13" destOrd="0" presId="urn:microsoft.com/office/officeart/2005/8/layout/target3"/>
    <dgm:cxn modelId="{2C16C9B1-E7A0-4A4F-A829-E1AD225D384F}" type="presParOf" srcId="{4DE762BE-D07B-4863-9C09-11CFBB149FB1}" destId="{3E5C43F0-EFB6-49DA-8BC0-9E0A8A0119C2}"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BEED92-12EE-48AC-8EE2-6C0290D7E4E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C"/>
        </a:p>
      </dgm:t>
    </dgm:pt>
    <dgm:pt modelId="{86CF3C12-A0F3-45C1-9EA3-507A206E3544}">
      <dgm:prSet phldrT="[Texto]"/>
      <dgm:spPr/>
      <dgm:t>
        <a:bodyPr/>
        <a:lstStyle/>
        <a:p>
          <a:r>
            <a:rPr lang="es-ES" b="1" dirty="0" smtClean="0"/>
            <a:t>Sector Industrial</a:t>
          </a:r>
          <a:endParaRPr lang="es-EC" dirty="0"/>
        </a:p>
      </dgm:t>
    </dgm:pt>
    <dgm:pt modelId="{C5A6EA98-EA52-4984-9210-02C9819E5CF5}" type="parTrans" cxnId="{71FFC346-726B-4E49-A291-3C69588B6914}">
      <dgm:prSet/>
      <dgm:spPr/>
      <dgm:t>
        <a:bodyPr/>
        <a:lstStyle/>
        <a:p>
          <a:endParaRPr lang="es-EC"/>
        </a:p>
      </dgm:t>
    </dgm:pt>
    <dgm:pt modelId="{7FE29A3D-411F-4B11-A48E-59406D68689F}" type="sibTrans" cxnId="{71FFC346-726B-4E49-A291-3C69588B6914}">
      <dgm:prSet/>
      <dgm:spPr/>
      <dgm:t>
        <a:bodyPr/>
        <a:lstStyle/>
        <a:p>
          <a:endParaRPr lang="es-EC"/>
        </a:p>
      </dgm:t>
    </dgm:pt>
    <dgm:pt modelId="{D45FDD8C-17E3-4417-946D-D2BA4380EB54}">
      <dgm:prSet phldrT="[Texto]"/>
      <dgm:spPr/>
      <dgm:t>
        <a:bodyPr/>
        <a:lstStyle/>
        <a:p>
          <a:r>
            <a:rPr lang="es-ES" dirty="0" err="1" smtClean="0"/>
            <a:t>Pacari</a:t>
          </a:r>
          <a:endParaRPr lang="es-EC" dirty="0"/>
        </a:p>
      </dgm:t>
    </dgm:pt>
    <dgm:pt modelId="{5688EEAE-B0B2-445C-B203-31464A770887}" type="parTrans" cxnId="{C6E5F54D-9832-45EA-A681-6BC0D3A1CB0D}">
      <dgm:prSet/>
      <dgm:spPr/>
      <dgm:t>
        <a:bodyPr/>
        <a:lstStyle/>
        <a:p>
          <a:endParaRPr lang="es-EC"/>
        </a:p>
      </dgm:t>
    </dgm:pt>
    <dgm:pt modelId="{40189589-A030-4795-BF79-EB0CC77C4ECA}" type="sibTrans" cxnId="{C6E5F54D-9832-45EA-A681-6BC0D3A1CB0D}">
      <dgm:prSet/>
      <dgm:spPr/>
      <dgm:t>
        <a:bodyPr/>
        <a:lstStyle/>
        <a:p>
          <a:endParaRPr lang="es-EC"/>
        </a:p>
      </dgm:t>
    </dgm:pt>
    <dgm:pt modelId="{851A41E9-709B-423B-A441-A5A90A117CE7}">
      <dgm:prSet phldrT="[Texto]"/>
      <dgm:spPr/>
      <dgm:t>
        <a:bodyPr/>
        <a:lstStyle/>
        <a:p>
          <a:r>
            <a:rPr lang="es-ES" dirty="0" smtClean="0"/>
            <a:t>Hoja verde</a:t>
          </a:r>
          <a:endParaRPr lang="es-EC" dirty="0"/>
        </a:p>
      </dgm:t>
    </dgm:pt>
    <dgm:pt modelId="{5487DA8E-4AB1-476E-A4FC-4EC74E9A04F7}" type="parTrans" cxnId="{0E4418B6-7238-4547-898D-FF23551D68AA}">
      <dgm:prSet/>
      <dgm:spPr/>
      <dgm:t>
        <a:bodyPr/>
        <a:lstStyle/>
        <a:p>
          <a:endParaRPr lang="es-EC"/>
        </a:p>
      </dgm:t>
    </dgm:pt>
    <dgm:pt modelId="{3EBE25E6-585C-43DB-8946-6AA081CAB6F7}" type="sibTrans" cxnId="{0E4418B6-7238-4547-898D-FF23551D68AA}">
      <dgm:prSet/>
      <dgm:spPr/>
      <dgm:t>
        <a:bodyPr/>
        <a:lstStyle/>
        <a:p>
          <a:endParaRPr lang="es-EC"/>
        </a:p>
      </dgm:t>
    </dgm:pt>
    <dgm:pt modelId="{A3A54EF4-2D81-4AE0-A76B-16D776D69387}">
      <dgm:prSet phldrT="[Texto]"/>
      <dgm:spPr/>
      <dgm:t>
        <a:bodyPr/>
        <a:lstStyle/>
        <a:p>
          <a:r>
            <a:rPr lang="es-ES" dirty="0" err="1" smtClean="0"/>
            <a:t>Kallari</a:t>
          </a:r>
          <a:endParaRPr lang="es-EC" dirty="0"/>
        </a:p>
      </dgm:t>
    </dgm:pt>
    <dgm:pt modelId="{9FD9F20C-2D48-4790-8863-78C37ACDAE0B}" type="parTrans" cxnId="{114C97A1-83BD-4AD3-935B-8CA256D3E908}">
      <dgm:prSet/>
      <dgm:spPr/>
      <dgm:t>
        <a:bodyPr/>
        <a:lstStyle/>
        <a:p>
          <a:endParaRPr lang="es-EC"/>
        </a:p>
      </dgm:t>
    </dgm:pt>
    <dgm:pt modelId="{931D7EEF-6372-49E9-92D4-D78B0C211665}" type="sibTrans" cxnId="{114C97A1-83BD-4AD3-935B-8CA256D3E908}">
      <dgm:prSet/>
      <dgm:spPr/>
      <dgm:t>
        <a:bodyPr/>
        <a:lstStyle/>
        <a:p>
          <a:endParaRPr lang="es-EC"/>
        </a:p>
      </dgm:t>
    </dgm:pt>
    <dgm:pt modelId="{0D46A6ED-105D-462E-943C-E7DB540F9FAA}">
      <dgm:prSet phldrT="[Texto]"/>
      <dgm:spPr/>
      <dgm:t>
        <a:bodyPr/>
        <a:lstStyle/>
        <a:p>
          <a:r>
            <a:rPr lang="es-ES" dirty="0" smtClean="0"/>
            <a:t>Choco Art </a:t>
          </a:r>
          <a:endParaRPr lang="es-EC" dirty="0"/>
        </a:p>
      </dgm:t>
    </dgm:pt>
    <dgm:pt modelId="{FFC43B82-62D6-4273-93B6-0D2F24324262}" type="parTrans" cxnId="{97750C0A-B9CA-4295-981E-1A110E0E2CCA}">
      <dgm:prSet/>
      <dgm:spPr/>
      <dgm:t>
        <a:bodyPr/>
        <a:lstStyle/>
        <a:p>
          <a:endParaRPr lang="es-EC"/>
        </a:p>
      </dgm:t>
    </dgm:pt>
    <dgm:pt modelId="{79AFE67E-3B47-4BEF-903F-FB4100138AB3}" type="sibTrans" cxnId="{97750C0A-B9CA-4295-981E-1A110E0E2CCA}">
      <dgm:prSet/>
      <dgm:spPr/>
      <dgm:t>
        <a:bodyPr/>
        <a:lstStyle/>
        <a:p>
          <a:endParaRPr lang="es-EC"/>
        </a:p>
      </dgm:t>
    </dgm:pt>
    <dgm:pt modelId="{6DB0E8E7-C5FC-4058-852E-E0F79C952355}">
      <dgm:prSet phldrT="[Texto]"/>
      <dgm:spPr/>
      <dgm:t>
        <a:bodyPr/>
        <a:lstStyle/>
        <a:p>
          <a:r>
            <a:rPr lang="es-ES" smtClean="0"/>
            <a:t>Ecu artesanal </a:t>
          </a:r>
          <a:endParaRPr lang="es-EC" dirty="0"/>
        </a:p>
      </dgm:t>
    </dgm:pt>
    <dgm:pt modelId="{FBD8C6F9-085B-454A-802B-2700FF3440BB}" type="parTrans" cxnId="{B75A21C8-98C8-49ED-B9E5-97D65CF2FA37}">
      <dgm:prSet/>
      <dgm:spPr/>
      <dgm:t>
        <a:bodyPr/>
        <a:lstStyle/>
        <a:p>
          <a:endParaRPr lang="es-EC"/>
        </a:p>
      </dgm:t>
    </dgm:pt>
    <dgm:pt modelId="{3E756A26-3841-4EAF-BB6C-D9212BF1D9FE}" type="sibTrans" cxnId="{B75A21C8-98C8-49ED-B9E5-97D65CF2FA37}">
      <dgm:prSet/>
      <dgm:spPr/>
      <dgm:t>
        <a:bodyPr/>
        <a:lstStyle/>
        <a:p>
          <a:endParaRPr lang="es-EC"/>
        </a:p>
      </dgm:t>
    </dgm:pt>
    <dgm:pt modelId="{F70BD24A-6DF2-4315-919E-D4F21B79B096}" type="pres">
      <dgm:prSet presAssocID="{78BEED92-12EE-48AC-8EE2-6C0290D7E4EC}" presName="Name0" presStyleCnt="0">
        <dgm:presLayoutVars>
          <dgm:chPref val="1"/>
          <dgm:dir/>
          <dgm:animOne val="branch"/>
          <dgm:animLvl val="lvl"/>
          <dgm:resizeHandles val="exact"/>
        </dgm:presLayoutVars>
      </dgm:prSet>
      <dgm:spPr/>
      <dgm:t>
        <a:bodyPr/>
        <a:lstStyle/>
        <a:p>
          <a:endParaRPr lang="es-EC"/>
        </a:p>
      </dgm:t>
    </dgm:pt>
    <dgm:pt modelId="{695A2645-938B-48DC-BD18-9BABC3EF2877}" type="pres">
      <dgm:prSet presAssocID="{86CF3C12-A0F3-45C1-9EA3-507A206E3544}" presName="root1" presStyleCnt="0"/>
      <dgm:spPr/>
    </dgm:pt>
    <dgm:pt modelId="{4BF26813-A684-4F35-8CE0-4EFAD29D4F5E}" type="pres">
      <dgm:prSet presAssocID="{86CF3C12-A0F3-45C1-9EA3-507A206E3544}" presName="LevelOneTextNode" presStyleLbl="node0" presStyleIdx="0" presStyleCnt="1">
        <dgm:presLayoutVars>
          <dgm:chPref val="3"/>
        </dgm:presLayoutVars>
      </dgm:prSet>
      <dgm:spPr/>
      <dgm:t>
        <a:bodyPr/>
        <a:lstStyle/>
        <a:p>
          <a:endParaRPr lang="es-EC"/>
        </a:p>
      </dgm:t>
    </dgm:pt>
    <dgm:pt modelId="{600FB56A-B724-4B11-B165-6B266BA57946}" type="pres">
      <dgm:prSet presAssocID="{86CF3C12-A0F3-45C1-9EA3-507A206E3544}" presName="level2hierChild" presStyleCnt="0"/>
      <dgm:spPr/>
    </dgm:pt>
    <dgm:pt modelId="{3EEA3EEC-C667-47BA-9DC0-A6ADA1EB3D7C}" type="pres">
      <dgm:prSet presAssocID="{5688EEAE-B0B2-445C-B203-31464A770887}" presName="conn2-1" presStyleLbl="parChTrans1D2" presStyleIdx="0" presStyleCnt="5"/>
      <dgm:spPr/>
      <dgm:t>
        <a:bodyPr/>
        <a:lstStyle/>
        <a:p>
          <a:endParaRPr lang="es-EC"/>
        </a:p>
      </dgm:t>
    </dgm:pt>
    <dgm:pt modelId="{DE4F47FE-6706-4BCE-89AF-602AB64A383A}" type="pres">
      <dgm:prSet presAssocID="{5688EEAE-B0B2-445C-B203-31464A770887}" presName="connTx" presStyleLbl="parChTrans1D2" presStyleIdx="0" presStyleCnt="5"/>
      <dgm:spPr/>
      <dgm:t>
        <a:bodyPr/>
        <a:lstStyle/>
        <a:p>
          <a:endParaRPr lang="es-EC"/>
        </a:p>
      </dgm:t>
    </dgm:pt>
    <dgm:pt modelId="{7CBC6E91-CEA1-4899-939E-C3F40285B3BD}" type="pres">
      <dgm:prSet presAssocID="{D45FDD8C-17E3-4417-946D-D2BA4380EB54}" presName="root2" presStyleCnt="0"/>
      <dgm:spPr/>
    </dgm:pt>
    <dgm:pt modelId="{BAB76D34-5B8E-45D5-A4C2-C4ED058C9D57}" type="pres">
      <dgm:prSet presAssocID="{D45FDD8C-17E3-4417-946D-D2BA4380EB54}" presName="LevelTwoTextNode" presStyleLbl="node2" presStyleIdx="0" presStyleCnt="5">
        <dgm:presLayoutVars>
          <dgm:chPref val="3"/>
        </dgm:presLayoutVars>
      </dgm:prSet>
      <dgm:spPr/>
      <dgm:t>
        <a:bodyPr/>
        <a:lstStyle/>
        <a:p>
          <a:endParaRPr lang="es-EC"/>
        </a:p>
      </dgm:t>
    </dgm:pt>
    <dgm:pt modelId="{6A126247-AF59-4FB7-B902-80650E27A11B}" type="pres">
      <dgm:prSet presAssocID="{D45FDD8C-17E3-4417-946D-D2BA4380EB54}" presName="level3hierChild" presStyleCnt="0"/>
      <dgm:spPr/>
    </dgm:pt>
    <dgm:pt modelId="{1C35E22D-D8DB-45CF-B92A-BECA98DC80D5}" type="pres">
      <dgm:prSet presAssocID="{5487DA8E-4AB1-476E-A4FC-4EC74E9A04F7}" presName="conn2-1" presStyleLbl="parChTrans1D2" presStyleIdx="1" presStyleCnt="5"/>
      <dgm:spPr/>
      <dgm:t>
        <a:bodyPr/>
        <a:lstStyle/>
        <a:p>
          <a:endParaRPr lang="es-EC"/>
        </a:p>
      </dgm:t>
    </dgm:pt>
    <dgm:pt modelId="{BAD65B92-182A-40BE-8D78-27B999179B1E}" type="pres">
      <dgm:prSet presAssocID="{5487DA8E-4AB1-476E-A4FC-4EC74E9A04F7}" presName="connTx" presStyleLbl="parChTrans1D2" presStyleIdx="1" presStyleCnt="5"/>
      <dgm:spPr/>
      <dgm:t>
        <a:bodyPr/>
        <a:lstStyle/>
        <a:p>
          <a:endParaRPr lang="es-EC"/>
        </a:p>
      </dgm:t>
    </dgm:pt>
    <dgm:pt modelId="{2D24ADBA-758E-4292-8EB8-49BE1829C55D}" type="pres">
      <dgm:prSet presAssocID="{851A41E9-709B-423B-A441-A5A90A117CE7}" presName="root2" presStyleCnt="0"/>
      <dgm:spPr/>
    </dgm:pt>
    <dgm:pt modelId="{B2C8672C-C81C-40F1-940D-B1C126B01179}" type="pres">
      <dgm:prSet presAssocID="{851A41E9-709B-423B-A441-A5A90A117CE7}" presName="LevelTwoTextNode" presStyleLbl="node2" presStyleIdx="1" presStyleCnt="5">
        <dgm:presLayoutVars>
          <dgm:chPref val="3"/>
        </dgm:presLayoutVars>
      </dgm:prSet>
      <dgm:spPr/>
      <dgm:t>
        <a:bodyPr/>
        <a:lstStyle/>
        <a:p>
          <a:endParaRPr lang="es-EC"/>
        </a:p>
      </dgm:t>
    </dgm:pt>
    <dgm:pt modelId="{D10FA4B0-C0F4-465F-B911-DCF2FE1F15A4}" type="pres">
      <dgm:prSet presAssocID="{851A41E9-709B-423B-A441-A5A90A117CE7}" presName="level3hierChild" presStyleCnt="0"/>
      <dgm:spPr/>
    </dgm:pt>
    <dgm:pt modelId="{44F55056-3462-444F-9931-8337BC6FC82D}" type="pres">
      <dgm:prSet presAssocID="{9FD9F20C-2D48-4790-8863-78C37ACDAE0B}" presName="conn2-1" presStyleLbl="parChTrans1D2" presStyleIdx="2" presStyleCnt="5"/>
      <dgm:spPr/>
      <dgm:t>
        <a:bodyPr/>
        <a:lstStyle/>
        <a:p>
          <a:endParaRPr lang="es-EC"/>
        </a:p>
      </dgm:t>
    </dgm:pt>
    <dgm:pt modelId="{1EF0666C-7132-4FF8-8709-8779A6A7C127}" type="pres">
      <dgm:prSet presAssocID="{9FD9F20C-2D48-4790-8863-78C37ACDAE0B}" presName="connTx" presStyleLbl="parChTrans1D2" presStyleIdx="2" presStyleCnt="5"/>
      <dgm:spPr/>
      <dgm:t>
        <a:bodyPr/>
        <a:lstStyle/>
        <a:p>
          <a:endParaRPr lang="es-EC"/>
        </a:p>
      </dgm:t>
    </dgm:pt>
    <dgm:pt modelId="{C0183883-FEEA-410F-8B55-57A1CA3428AD}" type="pres">
      <dgm:prSet presAssocID="{A3A54EF4-2D81-4AE0-A76B-16D776D69387}" presName="root2" presStyleCnt="0"/>
      <dgm:spPr/>
    </dgm:pt>
    <dgm:pt modelId="{E7392C67-D3CC-451D-AF3A-8F739C535194}" type="pres">
      <dgm:prSet presAssocID="{A3A54EF4-2D81-4AE0-A76B-16D776D69387}" presName="LevelTwoTextNode" presStyleLbl="node2" presStyleIdx="2" presStyleCnt="5">
        <dgm:presLayoutVars>
          <dgm:chPref val="3"/>
        </dgm:presLayoutVars>
      </dgm:prSet>
      <dgm:spPr/>
      <dgm:t>
        <a:bodyPr/>
        <a:lstStyle/>
        <a:p>
          <a:endParaRPr lang="es-EC"/>
        </a:p>
      </dgm:t>
    </dgm:pt>
    <dgm:pt modelId="{68D2623E-1560-4DCB-8D6A-53A6C93430F4}" type="pres">
      <dgm:prSet presAssocID="{A3A54EF4-2D81-4AE0-A76B-16D776D69387}" presName="level3hierChild" presStyleCnt="0"/>
      <dgm:spPr/>
    </dgm:pt>
    <dgm:pt modelId="{83CE792A-245B-46E1-B747-EA4FD013321A}" type="pres">
      <dgm:prSet presAssocID="{FFC43B82-62D6-4273-93B6-0D2F24324262}" presName="conn2-1" presStyleLbl="parChTrans1D2" presStyleIdx="3" presStyleCnt="5"/>
      <dgm:spPr/>
      <dgm:t>
        <a:bodyPr/>
        <a:lstStyle/>
        <a:p>
          <a:endParaRPr lang="es-EC"/>
        </a:p>
      </dgm:t>
    </dgm:pt>
    <dgm:pt modelId="{F00B1261-FDB3-4382-9011-B0CEB2387FF0}" type="pres">
      <dgm:prSet presAssocID="{FFC43B82-62D6-4273-93B6-0D2F24324262}" presName="connTx" presStyleLbl="parChTrans1D2" presStyleIdx="3" presStyleCnt="5"/>
      <dgm:spPr/>
      <dgm:t>
        <a:bodyPr/>
        <a:lstStyle/>
        <a:p>
          <a:endParaRPr lang="es-EC"/>
        </a:p>
      </dgm:t>
    </dgm:pt>
    <dgm:pt modelId="{FDE2DB55-A3BC-4FBF-AF19-71F4F6189E61}" type="pres">
      <dgm:prSet presAssocID="{0D46A6ED-105D-462E-943C-E7DB540F9FAA}" presName="root2" presStyleCnt="0"/>
      <dgm:spPr/>
    </dgm:pt>
    <dgm:pt modelId="{D4F7C849-2F66-4D19-9753-D1CA95395E0D}" type="pres">
      <dgm:prSet presAssocID="{0D46A6ED-105D-462E-943C-E7DB540F9FAA}" presName="LevelTwoTextNode" presStyleLbl="node2" presStyleIdx="3" presStyleCnt="5">
        <dgm:presLayoutVars>
          <dgm:chPref val="3"/>
        </dgm:presLayoutVars>
      </dgm:prSet>
      <dgm:spPr/>
      <dgm:t>
        <a:bodyPr/>
        <a:lstStyle/>
        <a:p>
          <a:endParaRPr lang="es-EC"/>
        </a:p>
      </dgm:t>
    </dgm:pt>
    <dgm:pt modelId="{DA5DEF95-8532-4605-9237-6F460837DA16}" type="pres">
      <dgm:prSet presAssocID="{0D46A6ED-105D-462E-943C-E7DB540F9FAA}" presName="level3hierChild" presStyleCnt="0"/>
      <dgm:spPr/>
    </dgm:pt>
    <dgm:pt modelId="{53329BDE-F9B5-45D2-BD50-0F0175BB4EA3}" type="pres">
      <dgm:prSet presAssocID="{FBD8C6F9-085B-454A-802B-2700FF3440BB}" presName="conn2-1" presStyleLbl="parChTrans1D2" presStyleIdx="4" presStyleCnt="5"/>
      <dgm:spPr/>
      <dgm:t>
        <a:bodyPr/>
        <a:lstStyle/>
        <a:p>
          <a:endParaRPr lang="es-EC"/>
        </a:p>
      </dgm:t>
    </dgm:pt>
    <dgm:pt modelId="{F8E7270B-EC4A-4AED-9C62-DAE26222C1E2}" type="pres">
      <dgm:prSet presAssocID="{FBD8C6F9-085B-454A-802B-2700FF3440BB}" presName="connTx" presStyleLbl="parChTrans1D2" presStyleIdx="4" presStyleCnt="5"/>
      <dgm:spPr/>
      <dgm:t>
        <a:bodyPr/>
        <a:lstStyle/>
        <a:p>
          <a:endParaRPr lang="es-EC"/>
        </a:p>
      </dgm:t>
    </dgm:pt>
    <dgm:pt modelId="{F4D1D1CE-F264-4327-A955-04D701FC8730}" type="pres">
      <dgm:prSet presAssocID="{6DB0E8E7-C5FC-4058-852E-E0F79C952355}" presName="root2" presStyleCnt="0"/>
      <dgm:spPr/>
    </dgm:pt>
    <dgm:pt modelId="{7282E49B-B3E8-4220-AE0A-EA5C8524B1AD}" type="pres">
      <dgm:prSet presAssocID="{6DB0E8E7-C5FC-4058-852E-E0F79C952355}" presName="LevelTwoTextNode" presStyleLbl="node2" presStyleIdx="4" presStyleCnt="5">
        <dgm:presLayoutVars>
          <dgm:chPref val="3"/>
        </dgm:presLayoutVars>
      </dgm:prSet>
      <dgm:spPr/>
      <dgm:t>
        <a:bodyPr/>
        <a:lstStyle/>
        <a:p>
          <a:endParaRPr lang="es-EC"/>
        </a:p>
      </dgm:t>
    </dgm:pt>
    <dgm:pt modelId="{A9A0ED52-6AFA-4EC5-839F-C9A83168EC1A}" type="pres">
      <dgm:prSet presAssocID="{6DB0E8E7-C5FC-4058-852E-E0F79C952355}" presName="level3hierChild" presStyleCnt="0"/>
      <dgm:spPr/>
    </dgm:pt>
  </dgm:ptLst>
  <dgm:cxnLst>
    <dgm:cxn modelId="{C2BD3FF2-05B7-4C15-9E19-ADE960BFA2D4}" type="presOf" srcId="{5487DA8E-4AB1-476E-A4FC-4EC74E9A04F7}" destId="{1C35E22D-D8DB-45CF-B92A-BECA98DC80D5}" srcOrd="0" destOrd="0" presId="urn:microsoft.com/office/officeart/2008/layout/HorizontalMultiLevelHierarchy"/>
    <dgm:cxn modelId="{FAA07512-B589-4916-9D90-962B75147647}" type="presOf" srcId="{6DB0E8E7-C5FC-4058-852E-E0F79C952355}" destId="{7282E49B-B3E8-4220-AE0A-EA5C8524B1AD}" srcOrd="0" destOrd="0" presId="urn:microsoft.com/office/officeart/2008/layout/HorizontalMultiLevelHierarchy"/>
    <dgm:cxn modelId="{B75A21C8-98C8-49ED-B9E5-97D65CF2FA37}" srcId="{86CF3C12-A0F3-45C1-9EA3-507A206E3544}" destId="{6DB0E8E7-C5FC-4058-852E-E0F79C952355}" srcOrd="4" destOrd="0" parTransId="{FBD8C6F9-085B-454A-802B-2700FF3440BB}" sibTransId="{3E756A26-3841-4EAF-BB6C-D9212BF1D9FE}"/>
    <dgm:cxn modelId="{2EA4913A-C8C4-49AF-8EAD-06A747CEE49F}" type="presOf" srcId="{9FD9F20C-2D48-4790-8863-78C37ACDAE0B}" destId="{44F55056-3462-444F-9931-8337BC6FC82D}" srcOrd="0" destOrd="0" presId="urn:microsoft.com/office/officeart/2008/layout/HorizontalMultiLevelHierarchy"/>
    <dgm:cxn modelId="{71FFC346-726B-4E49-A291-3C69588B6914}" srcId="{78BEED92-12EE-48AC-8EE2-6C0290D7E4EC}" destId="{86CF3C12-A0F3-45C1-9EA3-507A206E3544}" srcOrd="0" destOrd="0" parTransId="{C5A6EA98-EA52-4984-9210-02C9819E5CF5}" sibTransId="{7FE29A3D-411F-4B11-A48E-59406D68689F}"/>
    <dgm:cxn modelId="{6F9E836B-98D9-46DA-9E2D-33CA82A7DFD8}" type="presOf" srcId="{9FD9F20C-2D48-4790-8863-78C37ACDAE0B}" destId="{1EF0666C-7132-4FF8-8709-8779A6A7C127}" srcOrd="1" destOrd="0" presId="urn:microsoft.com/office/officeart/2008/layout/HorizontalMultiLevelHierarchy"/>
    <dgm:cxn modelId="{E67DD0DA-DE89-4DD1-909E-41D25157A0A8}" type="presOf" srcId="{D45FDD8C-17E3-4417-946D-D2BA4380EB54}" destId="{BAB76D34-5B8E-45D5-A4C2-C4ED058C9D57}" srcOrd="0" destOrd="0" presId="urn:microsoft.com/office/officeart/2008/layout/HorizontalMultiLevelHierarchy"/>
    <dgm:cxn modelId="{2A4794F6-1C01-434B-864F-C216B0B8DA12}" type="presOf" srcId="{5688EEAE-B0B2-445C-B203-31464A770887}" destId="{DE4F47FE-6706-4BCE-89AF-602AB64A383A}" srcOrd="1" destOrd="0" presId="urn:microsoft.com/office/officeart/2008/layout/HorizontalMultiLevelHierarchy"/>
    <dgm:cxn modelId="{0E4418B6-7238-4547-898D-FF23551D68AA}" srcId="{86CF3C12-A0F3-45C1-9EA3-507A206E3544}" destId="{851A41E9-709B-423B-A441-A5A90A117CE7}" srcOrd="1" destOrd="0" parTransId="{5487DA8E-4AB1-476E-A4FC-4EC74E9A04F7}" sibTransId="{3EBE25E6-585C-43DB-8946-6AA081CAB6F7}"/>
    <dgm:cxn modelId="{6CF58E41-3257-48B1-ADE5-2F0A0CEAD325}" type="presOf" srcId="{FBD8C6F9-085B-454A-802B-2700FF3440BB}" destId="{53329BDE-F9B5-45D2-BD50-0F0175BB4EA3}" srcOrd="0" destOrd="0" presId="urn:microsoft.com/office/officeart/2008/layout/HorizontalMultiLevelHierarchy"/>
    <dgm:cxn modelId="{919E21AC-34AC-4196-A4E1-37CAD0B6074E}" type="presOf" srcId="{FFC43B82-62D6-4273-93B6-0D2F24324262}" destId="{F00B1261-FDB3-4382-9011-B0CEB2387FF0}" srcOrd="1" destOrd="0" presId="urn:microsoft.com/office/officeart/2008/layout/HorizontalMultiLevelHierarchy"/>
    <dgm:cxn modelId="{826D6C17-E6A9-4024-81E5-4C3A57AFAF93}" type="presOf" srcId="{86CF3C12-A0F3-45C1-9EA3-507A206E3544}" destId="{4BF26813-A684-4F35-8CE0-4EFAD29D4F5E}" srcOrd="0" destOrd="0" presId="urn:microsoft.com/office/officeart/2008/layout/HorizontalMultiLevelHierarchy"/>
    <dgm:cxn modelId="{76D7A85E-E998-4AA7-A6BB-4C00250C8099}" type="presOf" srcId="{FFC43B82-62D6-4273-93B6-0D2F24324262}" destId="{83CE792A-245B-46E1-B747-EA4FD013321A}" srcOrd="0" destOrd="0" presId="urn:microsoft.com/office/officeart/2008/layout/HorizontalMultiLevelHierarchy"/>
    <dgm:cxn modelId="{FC598A61-33D5-4AA8-8717-FCAE7CC640A8}" type="presOf" srcId="{78BEED92-12EE-48AC-8EE2-6C0290D7E4EC}" destId="{F70BD24A-6DF2-4315-919E-D4F21B79B096}" srcOrd="0" destOrd="0" presId="urn:microsoft.com/office/officeart/2008/layout/HorizontalMultiLevelHierarchy"/>
    <dgm:cxn modelId="{D07D1B05-89E6-4B1E-A54A-18DE56BA2938}" type="presOf" srcId="{5487DA8E-4AB1-476E-A4FC-4EC74E9A04F7}" destId="{BAD65B92-182A-40BE-8D78-27B999179B1E}" srcOrd="1" destOrd="0" presId="urn:microsoft.com/office/officeart/2008/layout/HorizontalMultiLevelHierarchy"/>
    <dgm:cxn modelId="{5A9D7A2F-B654-4F64-ADB6-0B90DBD3001A}" type="presOf" srcId="{0D46A6ED-105D-462E-943C-E7DB540F9FAA}" destId="{D4F7C849-2F66-4D19-9753-D1CA95395E0D}" srcOrd="0" destOrd="0" presId="urn:microsoft.com/office/officeart/2008/layout/HorizontalMultiLevelHierarchy"/>
    <dgm:cxn modelId="{97750C0A-B9CA-4295-981E-1A110E0E2CCA}" srcId="{86CF3C12-A0F3-45C1-9EA3-507A206E3544}" destId="{0D46A6ED-105D-462E-943C-E7DB540F9FAA}" srcOrd="3" destOrd="0" parTransId="{FFC43B82-62D6-4273-93B6-0D2F24324262}" sibTransId="{79AFE67E-3B47-4BEF-903F-FB4100138AB3}"/>
    <dgm:cxn modelId="{114C97A1-83BD-4AD3-935B-8CA256D3E908}" srcId="{86CF3C12-A0F3-45C1-9EA3-507A206E3544}" destId="{A3A54EF4-2D81-4AE0-A76B-16D776D69387}" srcOrd="2" destOrd="0" parTransId="{9FD9F20C-2D48-4790-8863-78C37ACDAE0B}" sibTransId="{931D7EEF-6372-49E9-92D4-D78B0C211665}"/>
    <dgm:cxn modelId="{4993DA45-CBFE-4928-BA6E-E16522B1DCF0}" type="presOf" srcId="{851A41E9-709B-423B-A441-A5A90A117CE7}" destId="{B2C8672C-C81C-40F1-940D-B1C126B01179}" srcOrd="0" destOrd="0" presId="urn:microsoft.com/office/officeart/2008/layout/HorizontalMultiLevelHierarchy"/>
    <dgm:cxn modelId="{C6E5F54D-9832-45EA-A681-6BC0D3A1CB0D}" srcId="{86CF3C12-A0F3-45C1-9EA3-507A206E3544}" destId="{D45FDD8C-17E3-4417-946D-D2BA4380EB54}" srcOrd="0" destOrd="0" parTransId="{5688EEAE-B0B2-445C-B203-31464A770887}" sibTransId="{40189589-A030-4795-BF79-EB0CC77C4ECA}"/>
    <dgm:cxn modelId="{69F4E056-11C5-4C8A-ABD9-C6CA82B4B652}" type="presOf" srcId="{FBD8C6F9-085B-454A-802B-2700FF3440BB}" destId="{F8E7270B-EC4A-4AED-9C62-DAE26222C1E2}" srcOrd="1" destOrd="0" presId="urn:microsoft.com/office/officeart/2008/layout/HorizontalMultiLevelHierarchy"/>
    <dgm:cxn modelId="{9F03A5D8-65E5-496D-9EB1-0FE5EAE05F3E}" type="presOf" srcId="{5688EEAE-B0B2-445C-B203-31464A770887}" destId="{3EEA3EEC-C667-47BA-9DC0-A6ADA1EB3D7C}" srcOrd="0" destOrd="0" presId="urn:microsoft.com/office/officeart/2008/layout/HorizontalMultiLevelHierarchy"/>
    <dgm:cxn modelId="{830D051C-E48A-4D87-BB91-AF8E02B5BFAB}" type="presOf" srcId="{A3A54EF4-2D81-4AE0-A76B-16D776D69387}" destId="{E7392C67-D3CC-451D-AF3A-8F739C535194}" srcOrd="0" destOrd="0" presId="urn:microsoft.com/office/officeart/2008/layout/HorizontalMultiLevelHierarchy"/>
    <dgm:cxn modelId="{2FA7FF61-0E36-4F97-92E4-B7013E12416D}" type="presParOf" srcId="{F70BD24A-6DF2-4315-919E-D4F21B79B096}" destId="{695A2645-938B-48DC-BD18-9BABC3EF2877}" srcOrd="0" destOrd="0" presId="urn:microsoft.com/office/officeart/2008/layout/HorizontalMultiLevelHierarchy"/>
    <dgm:cxn modelId="{9E8B829C-8E32-455F-A9AD-E4DBB6C1AD6B}" type="presParOf" srcId="{695A2645-938B-48DC-BD18-9BABC3EF2877}" destId="{4BF26813-A684-4F35-8CE0-4EFAD29D4F5E}" srcOrd="0" destOrd="0" presId="urn:microsoft.com/office/officeart/2008/layout/HorizontalMultiLevelHierarchy"/>
    <dgm:cxn modelId="{B92ED5DF-7458-49A3-B310-338069C98C2B}" type="presParOf" srcId="{695A2645-938B-48DC-BD18-9BABC3EF2877}" destId="{600FB56A-B724-4B11-B165-6B266BA57946}" srcOrd="1" destOrd="0" presId="urn:microsoft.com/office/officeart/2008/layout/HorizontalMultiLevelHierarchy"/>
    <dgm:cxn modelId="{8788C713-461C-49DE-BBB8-C2FD12E93E03}" type="presParOf" srcId="{600FB56A-B724-4B11-B165-6B266BA57946}" destId="{3EEA3EEC-C667-47BA-9DC0-A6ADA1EB3D7C}" srcOrd="0" destOrd="0" presId="urn:microsoft.com/office/officeart/2008/layout/HorizontalMultiLevelHierarchy"/>
    <dgm:cxn modelId="{8152EC3F-52F8-469E-B111-652C48B293B7}" type="presParOf" srcId="{3EEA3EEC-C667-47BA-9DC0-A6ADA1EB3D7C}" destId="{DE4F47FE-6706-4BCE-89AF-602AB64A383A}" srcOrd="0" destOrd="0" presId="urn:microsoft.com/office/officeart/2008/layout/HorizontalMultiLevelHierarchy"/>
    <dgm:cxn modelId="{7AC86108-25B9-4458-965A-66D64EB4EAF8}" type="presParOf" srcId="{600FB56A-B724-4B11-B165-6B266BA57946}" destId="{7CBC6E91-CEA1-4899-939E-C3F40285B3BD}" srcOrd="1" destOrd="0" presId="urn:microsoft.com/office/officeart/2008/layout/HorizontalMultiLevelHierarchy"/>
    <dgm:cxn modelId="{E3E1EED9-F35F-407B-B78C-1BFE15B615D7}" type="presParOf" srcId="{7CBC6E91-CEA1-4899-939E-C3F40285B3BD}" destId="{BAB76D34-5B8E-45D5-A4C2-C4ED058C9D57}" srcOrd="0" destOrd="0" presId="urn:microsoft.com/office/officeart/2008/layout/HorizontalMultiLevelHierarchy"/>
    <dgm:cxn modelId="{7D5CC910-34A4-4220-AF8D-09909D16BCA7}" type="presParOf" srcId="{7CBC6E91-CEA1-4899-939E-C3F40285B3BD}" destId="{6A126247-AF59-4FB7-B902-80650E27A11B}" srcOrd="1" destOrd="0" presId="urn:microsoft.com/office/officeart/2008/layout/HorizontalMultiLevelHierarchy"/>
    <dgm:cxn modelId="{068E964C-B284-4432-8BC7-7739928BE000}" type="presParOf" srcId="{600FB56A-B724-4B11-B165-6B266BA57946}" destId="{1C35E22D-D8DB-45CF-B92A-BECA98DC80D5}" srcOrd="2" destOrd="0" presId="urn:microsoft.com/office/officeart/2008/layout/HorizontalMultiLevelHierarchy"/>
    <dgm:cxn modelId="{E45C070D-87CC-41FC-806F-F071CFBFECE6}" type="presParOf" srcId="{1C35E22D-D8DB-45CF-B92A-BECA98DC80D5}" destId="{BAD65B92-182A-40BE-8D78-27B999179B1E}" srcOrd="0" destOrd="0" presId="urn:microsoft.com/office/officeart/2008/layout/HorizontalMultiLevelHierarchy"/>
    <dgm:cxn modelId="{03A57E68-0745-4CEA-B5F3-046A4A218B2A}" type="presParOf" srcId="{600FB56A-B724-4B11-B165-6B266BA57946}" destId="{2D24ADBA-758E-4292-8EB8-49BE1829C55D}" srcOrd="3" destOrd="0" presId="urn:microsoft.com/office/officeart/2008/layout/HorizontalMultiLevelHierarchy"/>
    <dgm:cxn modelId="{1F6CB23E-4B3F-44C2-9996-1C0A8247C8D9}" type="presParOf" srcId="{2D24ADBA-758E-4292-8EB8-49BE1829C55D}" destId="{B2C8672C-C81C-40F1-940D-B1C126B01179}" srcOrd="0" destOrd="0" presId="urn:microsoft.com/office/officeart/2008/layout/HorizontalMultiLevelHierarchy"/>
    <dgm:cxn modelId="{DFFC9A83-2FAF-4D2D-91A3-5D1F7B830273}" type="presParOf" srcId="{2D24ADBA-758E-4292-8EB8-49BE1829C55D}" destId="{D10FA4B0-C0F4-465F-B911-DCF2FE1F15A4}" srcOrd="1" destOrd="0" presId="urn:microsoft.com/office/officeart/2008/layout/HorizontalMultiLevelHierarchy"/>
    <dgm:cxn modelId="{EB9C9A73-B698-41DD-A2F3-5B04538877E4}" type="presParOf" srcId="{600FB56A-B724-4B11-B165-6B266BA57946}" destId="{44F55056-3462-444F-9931-8337BC6FC82D}" srcOrd="4" destOrd="0" presId="urn:microsoft.com/office/officeart/2008/layout/HorizontalMultiLevelHierarchy"/>
    <dgm:cxn modelId="{BBE985EA-CCDE-4D59-8263-C6ACEA048BB1}" type="presParOf" srcId="{44F55056-3462-444F-9931-8337BC6FC82D}" destId="{1EF0666C-7132-4FF8-8709-8779A6A7C127}" srcOrd="0" destOrd="0" presId="urn:microsoft.com/office/officeart/2008/layout/HorizontalMultiLevelHierarchy"/>
    <dgm:cxn modelId="{B205489D-7260-4E2D-9CB7-825E4886A4AC}" type="presParOf" srcId="{600FB56A-B724-4B11-B165-6B266BA57946}" destId="{C0183883-FEEA-410F-8B55-57A1CA3428AD}" srcOrd="5" destOrd="0" presId="urn:microsoft.com/office/officeart/2008/layout/HorizontalMultiLevelHierarchy"/>
    <dgm:cxn modelId="{7CDA449D-BF09-434A-A609-574E62F560BE}" type="presParOf" srcId="{C0183883-FEEA-410F-8B55-57A1CA3428AD}" destId="{E7392C67-D3CC-451D-AF3A-8F739C535194}" srcOrd="0" destOrd="0" presId="urn:microsoft.com/office/officeart/2008/layout/HorizontalMultiLevelHierarchy"/>
    <dgm:cxn modelId="{2AD1498B-DBB5-43A4-B1EE-F59AF22564D3}" type="presParOf" srcId="{C0183883-FEEA-410F-8B55-57A1CA3428AD}" destId="{68D2623E-1560-4DCB-8D6A-53A6C93430F4}" srcOrd="1" destOrd="0" presId="urn:microsoft.com/office/officeart/2008/layout/HorizontalMultiLevelHierarchy"/>
    <dgm:cxn modelId="{F211410C-69F6-4B77-B386-DBF11F717817}" type="presParOf" srcId="{600FB56A-B724-4B11-B165-6B266BA57946}" destId="{83CE792A-245B-46E1-B747-EA4FD013321A}" srcOrd="6" destOrd="0" presId="urn:microsoft.com/office/officeart/2008/layout/HorizontalMultiLevelHierarchy"/>
    <dgm:cxn modelId="{B4820EEC-102A-460B-B8A2-B8D957274BC1}" type="presParOf" srcId="{83CE792A-245B-46E1-B747-EA4FD013321A}" destId="{F00B1261-FDB3-4382-9011-B0CEB2387FF0}" srcOrd="0" destOrd="0" presId="urn:microsoft.com/office/officeart/2008/layout/HorizontalMultiLevelHierarchy"/>
    <dgm:cxn modelId="{2CB5C02F-C33D-40D6-AC8D-7228E593A44F}" type="presParOf" srcId="{600FB56A-B724-4B11-B165-6B266BA57946}" destId="{FDE2DB55-A3BC-4FBF-AF19-71F4F6189E61}" srcOrd="7" destOrd="0" presId="urn:microsoft.com/office/officeart/2008/layout/HorizontalMultiLevelHierarchy"/>
    <dgm:cxn modelId="{C99CB79B-9936-4583-8BB0-06726FFFB022}" type="presParOf" srcId="{FDE2DB55-A3BC-4FBF-AF19-71F4F6189E61}" destId="{D4F7C849-2F66-4D19-9753-D1CA95395E0D}" srcOrd="0" destOrd="0" presId="urn:microsoft.com/office/officeart/2008/layout/HorizontalMultiLevelHierarchy"/>
    <dgm:cxn modelId="{6A6435A0-328F-41E4-8EB6-21CBAD7D96CA}" type="presParOf" srcId="{FDE2DB55-A3BC-4FBF-AF19-71F4F6189E61}" destId="{DA5DEF95-8532-4605-9237-6F460837DA16}" srcOrd="1" destOrd="0" presId="urn:microsoft.com/office/officeart/2008/layout/HorizontalMultiLevelHierarchy"/>
    <dgm:cxn modelId="{428CFA6F-F78F-42E4-AFD2-01EFBC2B1892}" type="presParOf" srcId="{600FB56A-B724-4B11-B165-6B266BA57946}" destId="{53329BDE-F9B5-45D2-BD50-0F0175BB4EA3}" srcOrd="8" destOrd="0" presId="urn:microsoft.com/office/officeart/2008/layout/HorizontalMultiLevelHierarchy"/>
    <dgm:cxn modelId="{0FA3C212-2A64-4EA9-BC61-D95DCEAF2823}" type="presParOf" srcId="{53329BDE-F9B5-45D2-BD50-0F0175BB4EA3}" destId="{F8E7270B-EC4A-4AED-9C62-DAE26222C1E2}" srcOrd="0" destOrd="0" presId="urn:microsoft.com/office/officeart/2008/layout/HorizontalMultiLevelHierarchy"/>
    <dgm:cxn modelId="{AA760E29-F06E-4839-B6CC-1DCDC8097560}" type="presParOf" srcId="{600FB56A-B724-4B11-B165-6B266BA57946}" destId="{F4D1D1CE-F264-4327-A955-04D701FC8730}" srcOrd="9" destOrd="0" presId="urn:microsoft.com/office/officeart/2008/layout/HorizontalMultiLevelHierarchy"/>
    <dgm:cxn modelId="{FAA2FE90-6506-44EB-8D23-D9067CC6D70F}" type="presParOf" srcId="{F4D1D1CE-F264-4327-A955-04D701FC8730}" destId="{7282E49B-B3E8-4220-AE0A-EA5C8524B1AD}" srcOrd="0" destOrd="0" presId="urn:microsoft.com/office/officeart/2008/layout/HorizontalMultiLevelHierarchy"/>
    <dgm:cxn modelId="{839CAAA8-5572-48A3-9BC8-CC1C790E0CC7}" type="presParOf" srcId="{F4D1D1CE-F264-4327-A955-04D701FC8730}" destId="{A9A0ED52-6AFA-4EC5-839F-C9A83168EC1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96C9DF1-42FE-49BF-9C76-3569CDD4DA6B}"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EC"/>
        </a:p>
      </dgm:t>
    </dgm:pt>
    <dgm:pt modelId="{5E3E1BD9-6EF3-494B-B0AE-B620282533F2}">
      <dgm:prSet phldrT="[Texto]"/>
      <dgm:spPr/>
      <dgm:t>
        <a:bodyPr/>
        <a:lstStyle/>
        <a:p>
          <a:r>
            <a:rPr lang="en-US" b="0" dirty="0" smtClean="0"/>
            <a:t>REGISTRO (OEA) </a:t>
          </a:r>
          <a:r>
            <a:rPr lang="es-ES" b="0" dirty="0" smtClean="0"/>
            <a:t>Operador Económico Autorizado</a:t>
          </a:r>
          <a:endParaRPr lang="es-EC" b="0" dirty="0"/>
        </a:p>
      </dgm:t>
    </dgm:pt>
    <dgm:pt modelId="{E28D6951-C9A6-460D-828A-7520E5149849}" type="parTrans" cxnId="{A9BF5933-98DF-464B-A80D-3B70C88BE862}">
      <dgm:prSet/>
      <dgm:spPr/>
      <dgm:t>
        <a:bodyPr/>
        <a:lstStyle/>
        <a:p>
          <a:endParaRPr lang="es-EC"/>
        </a:p>
      </dgm:t>
    </dgm:pt>
    <dgm:pt modelId="{02A9DECA-D9DC-4EE6-A2B8-33464D016AD0}" type="sibTrans" cxnId="{A9BF5933-98DF-464B-A80D-3B70C88BE862}">
      <dgm:prSet/>
      <dgm:spPr/>
      <dgm:t>
        <a:bodyPr/>
        <a:lstStyle/>
        <a:p>
          <a:endParaRPr lang="es-EC"/>
        </a:p>
      </dgm:t>
    </dgm:pt>
    <dgm:pt modelId="{DEB6DABF-EE33-4011-9D9A-BE987747D7F1}">
      <dgm:prSet phldrT="[Texto]"/>
      <dgm:spPr/>
      <dgm:t>
        <a:bodyPr/>
        <a:lstStyle/>
        <a:p>
          <a:r>
            <a:rPr lang="es-ES" dirty="0" smtClean="0"/>
            <a:t>RUC</a:t>
          </a:r>
          <a:endParaRPr lang="es-EC" dirty="0"/>
        </a:p>
      </dgm:t>
    </dgm:pt>
    <dgm:pt modelId="{194E5D8A-95F4-4C7D-8D85-8EB2B98724AB}" type="parTrans" cxnId="{447515FE-626E-4DCE-A3AE-CAEEB6F501A0}">
      <dgm:prSet/>
      <dgm:spPr/>
      <dgm:t>
        <a:bodyPr/>
        <a:lstStyle/>
        <a:p>
          <a:endParaRPr lang="es-EC"/>
        </a:p>
      </dgm:t>
    </dgm:pt>
    <dgm:pt modelId="{9095B870-484F-4AD8-8BC9-294D12574786}" type="sibTrans" cxnId="{447515FE-626E-4DCE-A3AE-CAEEB6F501A0}">
      <dgm:prSet/>
      <dgm:spPr/>
      <dgm:t>
        <a:bodyPr/>
        <a:lstStyle/>
        <a:p>
          <a:endParaRPr lang="es-EC"/>
        </a:p>
      </dgm:t>
    </dgm:pt>
    <dgm:pt modelId="{C55B1321-8CF3-45DA-90B6-660B84EED5D2}">
      <dgm:prSet phldrT="[Texto]"/>
      <dgm:spPr/>
      <dgm:t>
        <a:bodyPr/>
        <a:lstStyle/>
        <a:p>
          <a:r>
            <a:rPr lang="es-ES" dirty="0" smtClean="0"/>
            <a:t>ECUAPASS</a:t>
          </a:r>
          <a:endParaRPr lang="es-EC" dirty="0"/>
        </a:p>
      </dgm:t>
    </dgm:pt>
    <dgm:pt modelId="{788B7CBB-EDB6-4C07-8A68-E0706A0AD411}" type="parTrans" cxnId="{402CE394-229C-47E6-BB5B-9CF582C2C3AD}">
      <dgm:prSet/>
      <dgm:spPr/>
      <dgm:t>
        <a:bodyPr/>
        <a:lstStyle/>
        <a:p>
          <a:endParaRPr lang="es-EC"/>
        </a:p>
      </dgm:t>
    </dgm:pt>
    <dgm:pt modelId="{B1FD86EA-D754-4099-A39D-FC28489300A7}" type="sibTrans" cxnId="{402CE394-229C-47E6-BB5B-9CF582C2C3AD}">
      <dgm:prSet/>
      <dgm:spPr/>
      <dgm:t>
        <a:bodyPr/>
        <a:lstStyle/>
        <a:p>
          <a:endParaRPr lang="es-EC"/>
        </a:p>
      </dgm:t>
    </dgm:pt>
    <dgm:pt modelId="{C3FB4280-02AD-4E6B-837D-FC12104509BC}">
      <dgm:prSet phldrT="[Texto]"/>
      <dgm:spPr/>
      <dgm:t>
        <a:bodyPr/>
        <a:lstStyle/>
        <a:p>
          <a:r>
            <a:rPr lang="es-ES" dirty="0" smtClean="0"/>
            <a:t>TOKEN</a:t>
          </a:r>
          <a:endParaRPr lang="es-EC" dirty="0"/>
        </a:p>
      </dgm:t>
    </dgm:pt>
    <dgm:pt modelId="{99314DE9-3C6B-47F9-887D-05A686C8A9F0}" type="parTrans" cxnId="{625FE862-26E4-4B3D-A70F-FC5D72E39646}">
      <dgm:prSet/>
      <dgm:spPr/>
      <dgm:t>
        <a:bodyPr/>
        <a:lstStyle/>
        <a:p>
          <a:endParaRPr lang="es-EC"/>
        </a:p>
      </dgm:t>
    </dgm:pt>
    <dgm:pt modelId="{D6652064-7C2C-490B-A654-F2C37A0110AC}" type="sibTrans" cxnId="{625FE862-26E4-4B3D-A70F-FC5D72E39646}">
      <dgm:prSet/>
      <dgm:spPr/>
      <dgm:t>
        <a:bodyPr/>
        <a:lstStyle/>
        <a:p>
          <a:endParaRPr lang="es-EC"/>
        </a:p>
      </dgm:t>
    </dgm:pt>
    <dgm:pt modelId="{F76CFA9D-6382-476A-AAD3-614F62D58530}">
      <dgm:prSet phldrT="[Texto]"/>
      <dgm:spPr/>
      <dgm:t>
        <a:bodyPr/>
        <a:lstStyle/>
        <a:p>
          <a:r>
            <a:rPr lang="es-ES" dirty="0" smtClean="0"/>
            <a:t>Código Orgánico de la Producción Comercio e Inversiones R. O. 351 del 29 de diciembre 2010</a:t>
          </a:r>
          <a:endParaRPr lang="es-EC" dirty="0"/>
        </a:p>
      </dgm:t>
    </dgm:pt>
    <dgm:pt modelId="{87B10628-4D84-418A-A053-C5A170B74414}" type="parTrans" cxnId="{004D2228-3235-4301-9D02-934DDD8E5F4F}">
      <dgm:prSet/>
      <dgm:spPr/>
      <dgm:t>
        <a:bodyPr/>
        <a:lstStyle/>
        <a:p>
          <a:endParaRPr lang="es-EC"/>
        </a:p>
      </dgm:t>
    </dgm:pt>
    <dgm:pt modelId="{EAE16162-7B3C-4F3E-8494-9140FF3BB89D}" type="sibTrans" cxnId="{004D2228-3235-4301-9D02-934DDD8E5F4F}">
      <dgm:prSet/>
      <dgm:spPr/>
      <dgm:t>
        <a:bodyPr/>
        <a:lstStyle/>
        <a:p>
          <a:endParaRPr lang="es-EC"/>
        </a:p>
      </dgm:t>
    </dgm:pt>
    <dgm:pt modelId="{0BFF2EE9-F587-4C22-B561-DD6A2C6F63DE}" type="pres">
      <dgm:prSet presAssocID="{096C9DF1-42FE-49BF-9C76-3569CDD4DA6B}" presName="Name0" presStyleCnt="0">
        <dgm:presLayoutVars>
          <dgm:chMax val="1"/>
          <dgm:dir/>
          <dgm:animLvl val="ctr"/>
          <dgm:resizeHandles val="exact"/>
        </dgm:presLayoutVars>
      </dgm:prSet>
      <dgm:spPr/>
      <dgm:t>
        <a:bodyPr/>
        <a:lstStyle/>
        <a:p>
          <a:endParaRPr lang="es-EC"/>
        </a:p>
      </dgm:t>
    </dgm:pt>
    <dgm:pt modelId="{6BA52320-9A5C-4BE9-8BF6-A96B7E509E36}" type="pres">
      <dgm:prSet presAssocID="{5E3E1BD9-6EF3-494B-B0AE-B620282533F2}" presName="centerShape" presStyleLbl="node0" presStyleIdx="0" presStyleCnt="1" custScaleX="129448" custScaleY="104308"/>
      <dgm:spPr/>
      <dgm:t>
        <a:bodyPr/>
        <a:lstStyle/>
        <a:p>
          <a:endParaRPr lang="es-EC"/>
        </a:p>
      </dgm:t>
    </dgm:pt>
    <dgm:pt modelId="{A9899857-C264-427B-9211-83B9C3838A0E}" type="pres">
      <dgm:prSet presAssocID="{194E5D8A-95F4-4C7D-8D85-8EB2B98724AB}" presName="parTrans" presStyleLbl="sibTrans2D1" presStyleIdx="0" presStyleCnt="4"/>
      <dgm:spPr/>
      <dgm:t>
        <a:bodyPr/>
        <a:lstStyle/>
        <a:p>
          <a:endParaRPr lang="es-EC"/>
        </a:p>
      </dgm:t>
    </dgm:pt>
    <dgm:pt modelId="{644C5C03-E4F7-493D-9B98-EFFD5D554BD9}" type="pres">
      <dgm:prSet presAssocID="{194E5D8A-95F4-4C7D-8D85-8EB2B98724AB}" presName="connectorText" presStyleLbl="sibTrans2D1" presStyleIdx="0" presStyleCnt="4"/>
      <dgm:spPr/>
      <dgm:t>
        <a:bodyPr/>
        <a:lstStyle/>
        <a:p>
          <a:endParaRPr lang="es-EC"/>
        </a:p>
      </dgm:t>
    </dgm:pt>
    <dgm:pt modelId="{46962070-08EF-47BD-8FD7-08CDF4BAEB7C}" type="pres">
      <dgm:prSet presAssocID="{DEB6DABF-EE33-4011-9D9A-BE987747D7F1}" presName="node" presStyleLbl="node1" presStyleIdx="0" presStyleCnt="4">
        <dgm:presLayoutVars>
          <dgm:bulletEnabled val="1"/>
        </dgm:presLayoutVars>
      </dgm:prSet>
      <dgm:spPr/>
      <dgm:t>
        <a:bodyPr/>
        <a:lstStyle/>
        <a:p>
          <a:endParaRPr lang="es-EC"/>
        </a:p>
      </dgm:t>
    </dgm:pt>
    <dgm:pt modelId="{EAC8C9E1-6697-4BF8-8C1F-50A1C21B81A2}" type="pres">
      <dgm:prSet presAssocID="{788B7CBB-EDB6-4C07-8A68-E0706A0AD411}" presName="parTrans" presStyleLbl="sibTrans2D1" presStyleIdx="1" presStyleCnt="4"/>
      <dgm:spPr/>
      <dgm:t>
        <a:bodyPr/>
        <a:lstStyle/>
        <a:p>
          <a:endParaRPr lang="es-EC"/>
        </a:p>
      </dgm:t>
    </dgm:pt>
    <dgm:pt modelId="{E2C3DB4D-9C8E-4133-B56F-882104DEFAFD}" type="pres">
      <dgm:prSet presAssocID="{788B7CBB-EDB6-4C07-8A68-E0706A0AD411}" presName="connectorText" presStyleLbl="sibTrans2D1" presStyleIdx="1" presStyleCnt="4"/>
      <dgm:spPr/>
      <dgm:t>
        <a:bodyPr/>
        <a:lstStyle/>
        <a:p>
          <a:endParaRPr lang="es-EC"/>
        </a:p>
      </dgm:t>
    </dgm:pt>
    <dgm:pt modelId="{385647C3-A24C-4561-B5FF-14A3F7EE7E11}" type="pres">
      <dgm:prSet presAssocID="{C55B1321-8CF3-45DA-90B6-660B84EED5D2}" presName="node" presStyleLbl="node1" presStyleIdx="1" presStyleCnt="4">
        <dgm:presLayoutVars>
          <dgm:bulletEnabled val="1"/>
        </dgm:presLayoutVars>
      </dgm:prSet>
      <dgm:spPr/>
      <dgm:t>
        <a:bodyPr/>
        <a:lstStyle/>
        <a:p>
          <a:endParaRPr lang="es-EC"/>
        </a:p>
      </dgm:t>
    </dgm:pt>
    <dgm:pt modelId="{D4C20C50-A7D7-4D37-BE10-6A814C2CE70E}" type="pres">
      <dgm:prSet presAssocID="{99314DE9-3C6B-47F9-887D-05A686C8A9F0}" presName="parTrans" presStyleLbl="sibTrans2D1" presStyleIdx="2" presStyleCnt="4"/>
      <dgm:spPr/>
      <dgm:t>
        <a:bodyPr/>
        <a:lstStyle/>
        <a:p>
          <a:endParaRPr lang="es-EC"/>
        </a:p>
      </dgm:t>
    </dgm:pt>
    <dgm:pt modelId="{136AF5EC-6DA6-48DF-8DFB-065D7258BCAF}" type="pres">
      <dgm:prSet presAssocID="{99314DE9-3C6B-47F9-887D-05A686C8A9F0}" presName="connectorText" presStyleLbl="sibTrans2D1" presStyleIdx="2" presStyleCnt="4"/>
      <dgm:spPr/>
      <dgm:t>
        <a:bodyPr/>
        <a:lstStyle/>
        <a:p>
          <a:endParaRPr lang="es-EC"/>
        </a:p>
      </dgm:t>
    </dgm:pt>
    <dgm:pt modelId="{757FB8D3-6A19-472C-8220-FF378151924C}" type="pres">
      <dgm:prSet presAssocID="{C3FB4280-02AD-4E6B-837D-FC12104509BC}" presName="node" presStyleLbl="node1" presStyleIdx="2" presStyleCnt="4">
        <dgm:presLayoutVars>
          <dgm:bulletEnabled val="1"/>
        </dgm:presLayoutVars>
      </dgm:prSet>
      <dgm:spPr/>
      <dgm:t>
        <a:bodyPr/>
        <a:lstStyle/>
        <a:p>
          <a:endParaRPr lang="es-EC"/>
        </a:p>
      </dgm:t>
    </dgm:pt>
    <dgm:pt modelId="{C667E715-599A-4B8E-AD31-9196EB56A015}" type="pres">
      <dgm:prSet presAssocID="{87B10628-4D84-418A-A053-C5A170B74414}" presName="parTrans" presStyleLbl="sibTrans2D1" presStyleIdx="3" presStyleCnt="4"/>
      <dgm:spPr/>
      <dgm:t>
        <a:bodyPr/>
        <a:lstStyle/>
        <a:p>
          <a:endParaRPr lang="es-EC"/>
        </a:p>
      </dgm:t>
    </dgm:pt>
    <dgm:pt modelId="{FCA9FE94-75D9-443C-874D-696AF8FF1598}" type="pres">
      <dgm:prSet presAssocID="{87B10628-4D84-418A-A053-C5A170B74414}" presName="connectorText" presStyleLbl="sibTrans2D1" presStyleIdx="3" presStyleCnt="4"/>
      <dgm:spPr/>
      <dgm:t>
        <a:bodyPr/>
        <a:lstStyle/>
        <a:p>
          <a:endParaRPr lang="es-EC"/>
        </a:p>
      </dgm:t>
    </dgm:pt>
    <dgm:pt modelId="{888FC521-8B19-48A6-ACC4-9F5596C48323}" type="pres">
      <dgm:prSet presAssocID="{F76CFA9D-6382-476A-AAD3-614F62D58530}" presName="node" presStyleLbl="node1" presStyleIdx="3" presStyleCnt="4">
        <dgm:presLayoutVars>
          <dgm:bulletEnabled val="1"/>
        </dgm:presLayoutVars>
      </dgm:prSet>
      <dgm:spPr/>
      <dgm:t>
        <a:bodyPr/>
        <a:lstStyle/>
        <a:p>
          <a:endParaRPr lang="es-EC"/>
        </a:p>
      </dgm:t>
    </dgm:pt>
  </dgm:ptLst>
  <dgm:cxnLst>
    <dgm:cxn modelId="{402CE394-229C-47E6-BB5B-9CF582C2C3AD}" srcId="{5E3E1BD9-6EF3-494B-B0AE-B620282533F2}" destId="{C55B1321-8CF3-45DA-90B6-660B84EED5D2}" srcOrd="1" destOrd="0" parTransId="{788B7CBB-EDB6-4C07-8A68-E0706A0AD411}" sibTransId="{B1FD86EA-D754-4099-A39D-FC28489300A7}"/>
    <dgm:cxn modelId="{ADA5C990-CE06-43F3-8902-65AA42AC8111}" type="presOf" srcId="{096C9DF1-42FE-49BF-9C76-3569CDD4DA6B}" destId="{0BFF2EE9-F587-4C22-B561-DD6A2C6F63DE}" srcOrd="0" destOrd="0" presId="urn:microsoft.com/office/officeart/2005/8/layout/radial5"/>
    <dgm:cxn modelId="{A9BF5933-98DF-464B-A80D-3B70C88BE862}" srcId="{096C9DF1-42FE-49BF-9C76-3569CDD4DA6B}" destId="{5E3E1BD9-6EF3-494B-B0AE-B620282533F2}" srcOrd="0" destOrd="0" parTransId="{E28D6951-C9A6-460D-828A-7520E5149849}" sibTransId="{02A9DECA-D9DC-4EE6-A2B8-33464D016AD0}"/>
    <dgm:cxn modelId="{411AE93B-29F0-4537-B7F1-E36799AE97A2}" type="presOf" srcId="{99314DE9-3C6B-47F9-887D-05A686C8A9F0}" destId="{136AF5EC-6DA6-48DF-8DFB-065D7258BCAF}" srcOrd="1" destOrd="0" presId="urn:microsoft.com/office/officeart/2005/8/layout/radial5"/>
    <dgm:cxn modelId="{7C901CF5-4EFD-4624-800E-5EDB1476A458}" type="presOf" srcId="{C3FB4280-02AD-4E6B-837D-FC12104509BC}" destId="{757FB8D3-6A19-472C-8220-FF378151924C}" srcOrd="0" destOrd="0" presId="urn:microsoft.com/office/officeart/2005/8/layout/radial5"/>
    <dgm:cxn modelId="{5C6975E0-4713-4AD3-96F1-CB15ACCCA6F5}" type="presOf" srcId="{99314DE9-3C6B-47F9-887D-05A686C8A9F0}" destId="{D4C20C50-A7D7-4D37-BE10-6A814C2CE70E}" srcOrd="0" destOrd="0" presId="urn:microsoft.com/office/officeart/2005/8/layout/radial5"/>
    <dgm:cxn modelId="{557B6D73-4404-456A-9F8D-67BF1F4D0241}" type="presOf" srcId="{DEB6DABF-EE33-4011-9D9A-BE987747D7F1}" destId="{46962070-08EF-47BD-8FD7-08CDF4BAEB7C}" srcOrd="0" destOrd="0" presId="urn:microsoft.com/office/officeart/2005/8/layout/radial5"/>
    <dgm:cxn modelId="{917FCF38-30AE-4518-838A-9C4559CE5D5E}" type="presOf" srcId="{788B7CBB-EDB6-4C07-8A68-E0706A0AD411}" destId="{EAC8C9E1-6697-4BF8-8C1F-50A1C21B81A2}" srcOrd="0" destOrd="0" presId="urn:microsoft.com/office/officeart/2005/8/layout/radial5"/>
    <dgm:cxn modelId="{5A20E196-7A5E-40EB-8567-3AE0F50BA45A}" type="presOf" srcId="{194E5D8A-95F4-4C7D-8D85-8EB2B98724AB}" destId="{A9899857-C264-427B-9211-83B9C3838A0E}" srcOrd="0" destOrd="0" presId="urn:microsoft.com/office/officeart/2005/8/layout/radial5"/>
    <dgm:cxn modelId="{A8F814C8-34C7-48AD-B0B2-83CD457D429B}" type="presOf" srcId="{194E5D8A-95F4-4C7D-8D85-8EB2B98724AB}" destId="{644C5C03-E4F7-493D-9B98-EFFD5D554BD9}" srcOrd="1" destOrd="0" presId="urn:microsoft.com/office/officeart/2005/8/layout/radial5"/>
    <dgm:cxn modelId="{65B4F301-E1FC-4422-86EF-3FDB511B6C77}" type="presOf" srcId="{87B10628-4D84-418A-A053-C5A170B74414}" destId="{C667E715-599A-4B8E-AD31-9196EB56A015}" srcOrd="0" destOrd="0" presId="urn:microsoft.com/office/officeart/2005/8/layout/radial5"/>
    <dgm:cxn modelId="{31DA7407-0F0C-4161-8C62-8DFD6871E868}" type="presOf" srcId="{F76CFA9D-6382-476A-AAD3-614F62D58530}" destId="{888FC521-8B19-48A6-ACC4-9F5596C48323}" srcOrd="0" destOrd="0" presId="urn:microsoft.com/office/officeart/2005/8/layout/radial5"/>
    <dgm:cxn modelId="{004D2228-3235-4301-9D02-934DDD8E5F4F}" srcId="{5E3E1BD9-6EF3-494B-B0AE-B620282533F2}" destId="{F76CFA9D-6382-476A-AAD3-614F62D58530}" srcOrd="3" destOrd="0" parTransId="{87B10628-4D84-418A-A053-C5A170B74414}" sibTransId="{EAE16162-7B3C-4F3E-8494-9140FF3BB89D}"/>
    <dgm:cxn modelId="{625FE862-26E4-4B3D-A70F-FC5D72E39646}" srcId="{5E3E1BD9-6EF3-494B-B0AE-B620282533F2}" destId="{C3FB4280-02AD-4E6B-837D-FC12104509BC}" srcOrd="2" destOrd="0" parTransId="{99314DE9-3C6B-47F9-887D-05A686C8A9F0}" sibTransId="{D6652064-7C2C-490B-A654-F2C37A0110AC}"/>
    <dgm:cxn modelId="{447515FE-626E-4DCE-A3AE-CAEEB6F501A0}" srcId="{5E3E1BD9-6EF3-494B-B0AE-B620282533F2}" destId="{DEB6DABF-EE33-4011-9D9A-BE987747D7F1}" srcOrd="0" destOrd="0" parTransId="{194E5D8A-95F4-4C7D-8D85-8EB2B98724AB}" sibTransId="{9095B870-484F-4AD8-8BC9-294D12574786}"/>
    <dgm:cxn modelId="{C2B35324-AA33-4104-BF23-8279B56420D8}" type="presOf" srcId="{C55B1321-8CF3-45DA-90B6-660B84EED5D2}" destId="{385647C3-A24C-4561-B5FF-14A3F7EE7E11}" srcOrd="0" destOrd="0" presId="urn:microsoft.com/office/officeart/2005/8/layout/radial5"/>
    <dgm:cxn modelId="{98D1AE59-3445-4F85-AB1F-0A646E8217D7}" type="presOf" srcId="{5E3E1BD9-6EF3-494B-B0AE-B620282533F2}" destId="{6BA52320-9A5C-4BE9-8BF6-A96B7E509E36}" srcOrd="0" destOrd="0" presId="urn:microsoft.com/office/officeart/2005/8/layout/radial5"/>
    <dgm:cxn modelId="{287DA539-0A39-4C0D-92F4-D2080B93A11A}" type="presOf" srcId="{87B10628-4D84-418A-A053-C5A170B74414}" destId="{FCA9FE94-75D9-443C-874D-696AF8FF1598}" srcOrd="1" destOrd="0" presId="urn:microsoft.com/office/officeart/2005/8/layout/radial5"/>
    <dgm:cxn modelId="{288FC35B-7EDF-41BB-BEB9-FF85DFD770E4}" type="presOf" srcId="{788B7CBB-EDB6-4C07-8A68-E0706A0AD411}" destId="{E2C3DB4D-9C8E-4133-B56F-882104DEFAFD}" srcOrd="1" destOrd="0" presId="urn:microsoft.com/office/officeart/2005/8/layout/radial5"/>
    <dgm:cxn modelId="{C652B480-34F8-4075-8AC4-D137908F02B5}" type="presParOf" srcId="{0BFF2EE9-F587-4C22-B561-DD6A2C6F63DE}" destId="{6BA52320-9A5C-4BE9-8BF6-A96B7E509E36}" srcOrd="0" destOrd="0" presId="urn:microsoft.com/office/officeart/2005/8/layout/radial5"/>
    <dgm:cxn modelId="{D6BFD02E-8263-4143-9BB4-EEA525BDE80C}" type="presParOf" srcId="{0BFF2EE9-F587-4C22-B561-DD6A2C6F63DE}" destId="{A9899857-C264-427B-9211-83B9C3838A0E}" srcOrd="1" destOrd="0" presId="urn:microsoft.com/office/officeart/2005/8/layout/radial5"/>
    <dgm:cxn modelId="{7057813A-E45C-44BB-8416-3847FB31E436}" type="presParOf" srcId="{A9899857-C264-427B-9211-83B9C3838A0E}" destId="{644C5C03-E4F7-493D-9B98-EFFD5D554BD9}" srcOrd="0" destOrd="0" presId="urn:microsoft.com/office/officeart/2005/8/layout/radial5"/>
    <dgm:cxn modelId="{BEA43CC7-A68B-42FF-95D2-7C88067D3D45}" type="presParOf" srcId="{0BFF2EE9-F587-4C22-B561-DD6A2C6F63DE}" destId="{46962070-08EF-47BD-8FD7-08CDF4BAEB7C}" srcOrd="2" destOrd="0" presId="urn:microsoft.com/office/officeart/2005/8/layout/radial5"/>
    <dgm:cxn modelId="{31D8480F-16E9-4937-A1A2-3B54A2B4F44B}" type="presParOf" srcId="{0BFF2EE9-F587-4C22-B561-DD6A2C6F63DE}" destId="{EAC8C9E1-6697-4BF8-8C1F-50A1C21B81A2}" srcOrd="3" destOrd="0" presId="urn:microsoft.com/office/officeart/2005/8/layout/radial5"/>
    <dgm:cxn modelId="{652B45AA-C21A-4440-BE2D-D8E44735ADAF}" type="presParOf" srcId="{EAC8C9E1-6697-4BF8-8C1F-50A1C21B81A2}" destId="{E2C3DB4D-9C8E-4133-B56F-882104DEFAFD}" srcOrd="0" destOrd="0" presId="urn:microsoft.com/office/officeart/2005/8/layout/radial5"/>
    <dgm:cxn modelId="{1619D309-82AA-4598-A7BD-973E3DE4BAA9}" type="presParOf" srcId="{0BFF2EE9-F587-4C22-B561-DD6A2C6F63DE}" destId="{385647C3-A24C-4561-B5FF-14A3F7EE7E11}" srcOrd="4" destOrd="0" presId="urn:microsoft.com/office/officeart/2005/8/layout/radial5"/>
    <dgm:cxn modelId="{E786872D-91C3-4316-B1DA-7DB04F4B1A9D}" type="presParOf" srcId="{0BFF2EE9-F587-4C22-B561-DD6A2C6F63DE}" destId="{D4C20C50-A7D7-4D37-BE10-6A814C2CE70E}" srcOrd="5" destOrd="0" presId="urn:microsoft.com/office/officeart/2005/8/layout/radial5"/>
    <dgm:cxn modelId="{9DF37069-F4F3-46D7-A7EE-3550209C41A2}" type="presParOf" srcId="{D4C20C50-A7D7-4D37-BE10-6A814C2CE70E}" destId="{136AF5EC-6DA6-48DF-8DFB-065D7258BCAF}" srcOrd="0" destOrd="0" presId="urn:microsoft.com/office/officeart/2005/8/layout/radial5"/>
    <dgm:cxn modelId="{A58C3FA7-EEE5-4187-A81F-5AAE508BB46A}" type="presParOf" srcId="{0BFF2EE9-F587-4C22-B561-DD6A2C6F63DE}" destId="{757FB8D3-6A19-472C-8220-FF378151924C}" srcOrd="6" destOrd="0" presId="urn:microsoft.com/office/officeart/2005/8/layout/radial5"/>
    <dgm:cxn modelId="{8DFA5C7E-7290-49D2-B07C-B3202810F88E}" type="presParOf" srcId="{0BFF2EE9-F587-4C22-B561-DD6A2C6F63DE}" destId="{C667E715-599A-4B8E-AD31-9196EB56A015}" srcOrd="7" destOrd="0" presId="urn:microsoft.com/office/officeart/2005/8/layout/radial5"/>
    <dgm:cxn modelId="{7D862FC2-CC99-4F0B-B1E2-92EA1DAF753B}" type="presParOf" srcId="{C667E715-599A-4B8E-AD31-9196EB56A015}" destId="{FCA9FE94-75D9-443C-874D-696AF8FF1598}" srcOrd="0" destOrd="0" presId="urn:microsoft.com/office/officeart/2005/8/layout/radial5"/>
    <dgm:cxn modelId="{13406444-27B2-42CB-ACE8-5A4EE30151D1}" type="presParOf" srcId="{0BFF2EE9-F587-4C22-B561-DD6A2C6F63DE}" destId="{888FC521-8B19-48A6-ACC4-9F5596C48323}"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0F6140C-79E5-46D8-991A-CAD42FD939A6}" type="doc">
      <dgm:prSet loTypeId="urn:microsoft.com/office/officeart/2005/8/layout/chevron2" loCatId="process" qsTypeId="urn:microsoft.com/office/officeart/2005/8/quickstyle/3d2" qsCatId="3D" csTypeId="urn:microsoft.com/office/officeart/2005/8/colors/accent1_2" csCatId="accent1" phldr="1"/>
      <dgm:spPr/>
      <dgm:t>
        <a:bodyPr/>
        <a:lstStyle/>
        <a:p>
          <a:endParaRPr lang="es-EC"/>
        </a:p>
      </dgm:t>
    </dgm:pt>
    <dgm:pt modelId="{C4C426A1-C92F-4ACA-968D-C386E8F71A0A}">
      <dgm:prSet phldrT="[Texto]"/>
      <dgm:spPr/>
      <dgm:t>
        <a:bodyPr/>
        <a:lstStyle/>
        <a:p>
          <a:r>
            <a:rPr lang="es-EC" dirty="0" smtClean="0"/>
            <a:t>Producto </a:t>
          </a:r>
          <a:endParaRPr lang="es-EC" dirty="0"/>
        </a:p>
      </dgm:t>
    </dgm:pt>
    <dgm:pt modelId="{00A368DC-7E5A-4F8A-9247-9160605BA2EF}" type="parTrans" cxnId="{39BAF94F-C1E7-4ED5-99D9-AF2683714534}">
      <dgm:prSet/>
      <dgm:spPr/>
      <dgm:t>
        <a:bodyPr/>
        <a:lstStyle/>
        <a:p>
          <a:endParaRPr lang="es-EC"/>
        </a:p>
      </dgm:t>
    </dgm:pt>
    <dgm:pt modelId="{5885FCE0-F8C1-4EB5-8D9A-A2752E72EEFB}" type="sibTrans" cxnId="{39BAF94F-C1E7-4ED5-99D9-AF2683714534}">
      <dgm:prSet/>
      <dgm:spPr/>
      <dgm:t>
        <a:bodyPr/>
        <a:lstStyle/>
        <a:p>
          <a:endParaRPr lang="es-EC"/>
        </a:p>
      </dgm:t>
    </dgm:pt>
    <dgm:pt modelId="{170B4ADB-1E7A-402B-B0E8-00BA05F7BCA7}">
      <dgm:prSet phldrT="[Texto]"/>
      <dgm:spPr/>
      <dgm:t>
        <a:bodyPr/>
        <a:lstStyle/>
        <a:p>
          <a:r>
            <a:rPr lang="es-EC" dirty="0" smtClean="0"/>
            <a:t>Pasta de cacao</a:t>
          </a:r>
          <a:endParaRPr lang="es-EC" dirty="0"/>
        </a:p>
      </dgm:t>
    </dgm:pt>
    <dgm:pt modelId="{E42E0382-EEE4-4BF3-999D-F672BA4566D7}" type="parTrans" cxnId="{4C027A94-1525-4F21-9CDA-224DFD79A560}">
      <dgm:prSet/>
      <dgm:spPr/>
      <dgm:t>
        <a:bodyPr/>
        <a:lstStyle/>
        <a:p>
          <a:endParaRPr lang="es-EC"/>
        </a:p>
      </dgm:t>
    </dgm:pt>
    <dgm:pt modelId="{433DBD32-9D11-43DB-8AFA-66C794FB75E7}" type="sibTrans" cxnId="{4C027A94-1525-4F21-9CDA-224DFD79A560}">
      <dgm:prSet/>
      <dgm:spPr/>
      <dgm:t>
        <a:bodyPr/>
        <a:lstStyle/>
        <a:p>
          <a:endParaRPr lang="es-EC"/>
        </a:p>
      </dgm:t>
    </dgm:pt>
    <dgm:pt modelId="{125BBE23-0233-4619-B3C9-5975B99218BE}">
      <dgm:prSet phldrT="[Texto]"/>
      <dgm:spPr/>
      <dgm:t>
        <a:bodyPr/>
        <a:lstStyle/>
        <a:p>
          <a:r>
            <a:rPr lang="es-EC" dirty="0" smtClean="0"/>
            <a:t>Precio</a:t>
          </a:r>
          <a:endParaRPr lang="es-EC" dirty="0"/>
        </a:p>
      </dgm:t>
    </dgm:pt>
    <dgm:pt modelId="{841CD9BF-A725-4861-89EB-F9CD192038AF}" type="parTrans" cxnId="{A8764370-3998-4A9D-A422-057223E427F5}">
      <dgm:prSet/>
      <dgm:spPr/>
      <dgm:t>
        <a:bodyPr/>
        <a:lstStyle/>
        <a:p>
          <a:endParaRPr lang="es-EC"/>
        </a:p>
      </dgm:t>
    </dgm:pt>
    <dgm:pt modelId="{19C0D81F-87BB-4BE6-8B0E-A514B499DCDC}" type="sibTrans" cxnId="{A8764370-3998-4A9D-A422-057223E427F5}">
      <dgm:prSet/>
      <dgm:spPr/>
      <dgm:t>
        <a:bodyPr/>
        <a:lstStyle/>
        <a:p>
          <a:endParaRPr lang="es-EC"/>
        </a:p>
      </dgm:t>
    </dgm:pt>
    <dgm:pt modelId="{B368437C-7FBB-4365-863F-F865F94655AC}">
      <dgm:prSet phldrT="[Texto]"/>
      <dgm:spPr/>
      <dgm:t>
        <a:bodyPr/>
        <a:lstStyle/>
        <a:p>
          <a:r>
            <a:rPr lang="es-EC" dirty="0" smtClean="0"/>
            <a:t>Territorio ecuatoriano y mercado alemán </a:t>
          </a:r>
          <a:endParaRPr lang="es-EC" dirty="0"/>
        </a:p>
      </dgm:t>
    </dgm:pt>
    <dgm:pt modelId="{2DDF4734-19C7-4DD2-BB4B-3F6E3F3E080C}" type="parTrans" cxnId="{D11981B5-71D7-413B-9E90-5721E9B7C2EE}">
      <dgm:prSet/>
      <dgm:spPr/>
      <dgm:t>
        <a:bodyPr/>
        <a:lstStyle/>
        <a:p>
          <a:endParaRPr lang="es-EC"/>
        </a:p>
      </dgm:t>
    </dgm:pt>
    <dgm:pt modelId="{41BFC515-3709-4235-AE8F-451217B00E9E}" type="sibTrans" cxnId="{D11981B5-71D7-413B-9E90-5721E9B7C2EE}">
      <dgm:prSet/>
      <dgm:spPr/>
      <dgm:t>
        <a:bodyPr/>
        <a:lstStyle/>
        <a:p>
          <a:endParaRPr lang="es-EC"/>
        </a:p>
      </dgm:t>
    </dgm:pt>
    <dgm:pt modelId="{5E1FE1FC-3411-4ACD-8C37-638FC49981EE}">
      <dgm:prSet phldrT="[Texto]"/>
      <dgm:spPr/>
      <dgm:t>
        <a:bodyPr/>
        <a:lstStyle/>
        <a:p>
          <a:r>
            <a:rPr lang="es-EC" dirty="0" smtClean="0"/>
            <a:t>Promoción </a:t>
          </a:r>
          <a:endParaRPr lang="es-EC" dirty="0"/>
        </a:p>
      </dgm:t>
    </dgm:pt>
    <dgm:pt modelId="{1C7AB61C-1D34-4410-901D-DAEE545017AD}" type="parTrans" cxnId="{1B21E5F8-1802-402C-B0A5-57978DC42EAC}">
      <dgm:prSet/>
      <dgm:spPr/>
      <dgm:t>
        <a:bodyPr/>
        <a:lstStyle/>
        <a:p>
          <a:endParaRPr lang="es-EC"/>
        </a:p>
      </dgm:t>
    </dgm:pt>
    <dgm:pt modelId="{83F6EDD4-9D0F-420C-B97C-CBC692164B9D}" type="sibTrans" cxnId="{1B21E5F8-1802-402C-B0A5-57978DC42EAC}">
      <dgm:prSet/>
      <dgm:spPr/>
      <dgm:t>
        <a:bodyPr/>
        <a:lstStyle/>
        <a:p>
          <a:endParaRPr lang="es-EC"/>
        </a:p>
      </dgm:t>
    </dgm:pt>
    <dgm:pt modelId="{992952F0-865D-414D-A1F7-50E6C9704C51}">
      <dgm:prSet phldrT="[Texto]"/>
      <dgm:spPr/>
      <dgm:t>
        <a:bodyPr/>
        <a:lstStyle/>
        <a:p>
          <a:r>
            <a:rPr lang="es-EC" dirty="0" err="1" smtClean="0"/>
            <a:t>Proecuador</a:t>
          </a:r>
          <a:r>
            <a:rPr lang="es-EC" dirty="0" smtClean="0"/>
            <a:t> (sello comercio justo y verde)</a:t>
          </a:r>
          <a:endParaRPr lang="es-EC" dirty="0"/>
        </a:p>
      </dgm:t>
    </dgm:pt>
    <dgm:pt modelId="{7D607D04-8046-462D-BBAC-48EEB8B4EDB3}" type="parTrans" cxnId="{1E23BB2E-FE46-4ADB-AED1-FB93B5EFCA9B}">
      <dgm:prSet/>
      <dgm:spPr/>
      <dgm:t>
        <a:bodyPr/>
        <a:lstStyle/>
        <a:p>
          <a:endParaRPr lang="es-EC"/>
        </a:p>
      </dgm:t>
    </dgm:pt>
    <dgm:pt modelId="{BDF9E3CE-25C1-4113-B85F-A8A92DF9AB51}" type="sibTrans" cxnId="{1E23BB2E-FE46-4ADB-AED1-FB93B5EFCA9B}">
      <dgm:prSet/>
      <dgm:spPr/>
      <dgm:t>
        <a:bodyPr/>
        <a:lstStyle/>
        <a:p>
          <a:endParaRPr lang="es-EC"/>
        </a:p>
      </dgm:t>
    </dgm:pt>
    <dgm:pt modelId="{9C7655D0-9640-4FB6-AF71-F1441C8ACCE3}">
      <dgm:prSet phldrT="[Texto]"/>
      <dgm:spPr/>
      <dgm:t>
        <a:bodyPr/>
        <a:lstStyle/>
        <a:p>
          <a:r>
            <a:rPr lang="es-EC" dirty="0" smtClean="0"/>
            <a:t>Plaza</a:t>
          </a:r>
          <a:endParaRPr lang="es-EC" dirty="0"/>
        </a:p>
      </dgm:t>
    </dgm:pt>
    <dgm:pt modelId="{12231D89-3821-4BE2-A803-CEAE249CA483}" type="parTrans" cxnId="{E8A7B1F0-3535-4D03-A641-778ACB6CB9FB}">
      <dgm:prSet/>
      <dgm:spPr/>
      <dgm:t>
        <a:bodyPr/>
        <a:lstStyle/>
        <a:p>
          <a:endParaRPr lang="es-EC"/>
        </a:p>
      </dgm:t>
    </dgm:pt>
    <dgm:pt modelId="{1173317A-442C-4AA0-A747-EAFE2C8A9758}" type="sibTrans" cxnId="{E8A7B1F0-3535-4D03-A641-778ACB6CB9FB}">
      <dgm:prSet/>
      <dgm:spPr/>
      <dgm:t>
        <a:bodyPr/>
        <a:lstStyle/>
        <a:p>
          <a:endParaRPr lang="es-EC"/>
        </a:p>
      </dgm:t>
    </dgm:pt>
    <dgm:pt modelId="{DE6B3F74-FAF6-4054-9A74-1D6D4BE35A47}">
      <dgm:prSet phldrT="[Texto]"/>
      <dgm:spPr/>
      <dgm:t>
        <a:bodyPr/>
        <a:lstStyle/>
        <a:p>
          <a:r>
            <a:rPr lang="es-EC" dirty="0" smtClean="0"/>
            <a:t>8,80 USD</a:t>
          </a:r>
          <a:endParaRPr lang="es-EC" dirty="0"/>
        </a:p>
      </dgm:t>
    </dgm:pt>
    <dgm:pt modelId="{F19A80C9-59C9-48F7-A9BE-35168ED37DEE}" type="parTrans" cxnId="{F544C42C-B46B-44AB-9882-506A52C0056D}">
      <dgm:prSet/>
      <dgm:spPr/>
      <dgm:t>
        <a:bodyPr/>
        <a:lstStyle/>
        <a:p>
          <a:endParaRPr lang="es-EC"/>
        </a:p>
      </dgm:t>
    </dgm:pt>
    <dgm:pt modelId="{0D41D78E-442E-4385-858A-0296CFF43288}" type="sibTrans" cxnId="{F544C42C-B46B-44AB-9882-506A52C0056D}">
      <dgm:prSet/>
      <dgm:spPr/>
      <dgm:t>
        <a:bodyPr/>
        <a:lstStyle/>
        <a:p>
          <a:endParaRPr lang="es-EC"/>
        </a:p>
      </dgm:t>
    </dgm:pt>
    <dgm:pt modelId="{B73C6E32-CF6E-4237-86B6-9B87EC4E38EA}" type="pres">
      <dgm:prSet presAssocID="{20F6140C-79E5-46D8-991A-CAD42FD939A6}" presName="linearFlow" presStyleCnt="0">
        <dgm:presLayoutVars>
          <dgm:dir/>
          <dgm:animLvl val="lvl"/>
          <dgm:resizeHandles val="exact"/>
        </dgm:presLayoutVars>
      </dgm:prSet>
      <dgm:spPr/>
      <dgm:t>
        <a:bodyPr/>
        <a:lstStyle/>
        <a:p>
          <a:endParaRPr lang="es-EC"/>
        </a:p>
      </dgm:t>
    </dgm:pt>
    <dgm:pt modelId="{4A6F21AE-5C93-42DA-8637-70575005F724}" type="pres">
      <dgm:prSet presAssocID="{C4C426A1-C92F-4ACA-968D-C386E8F71A0A}" presName="composite" presStyleCnt="0"/>
      <dgm:spPr/>
    </dgm:pt>
    <dgm:pt modelId="{BEADBCE4-404D-48C2-A400-3143E69DAF5D}" type="pres">
      <dgm:prSet presAssocID="{C4C426A1-C92F-4ACA-968D-C386E8F71A0A}" presName="parentText" presStyleLbl="alignNode1" presStyleIdx="0" presStyleCnt="4">
        <dgm:presLayoutVars>
          <dgm:chMax val="1"/>
          <dgm:bulletEnabled val="1"/>
        </dgm:presLayoutVars>
      </dgm:prSet>
      <dgm:spPr/>
      <dgm:t>
        <a:bodyPr/>
        <a:lstStyle/>
        <a:p>
          <a:endParaRPr lang="es-EC"/>
        </a:p>
      </dgm:t>
    </dgm:pt>
    <dgm:pt modelId="{7ACCC862-5BD4-4D51-BAD6-E388797127D7}" type="pres">
      <dgm:prSet presAssocID="{C4C426A1-C92F-4ACA-968D-C386E8F71A0A}" presName="descendantText" presStyleLbl="alignAcc1" presStyleIdx="0" presStyleCnt="4">
        <dgm:presLayoutVars>
          <dgm:bulletEnabled val="1"/>
        </dgm:presLayoutVars>
      </dgm:prSet>
      <dgm:spPr/>
      <dgm:t>
        <a:bodyPr/>
        <a:lstStyle/>
        <a:p>
          <a:endParaRPr lang="es-EC"/>
        </a:p>
      </dgm:t>
    </dgm:pt>
    <dgm:pt modelId="{AA604E60-C48D-4D7F-AF61-965FC329B163}" type="pres">
      <dgm:prSet presAssocID="{5885FCE0-F8C1-4EB5-8D9A-A2752E72EEFB}" presName="sp" presStyleCnt="0"/>
      <dgm:spPr/>
    </dgm:pt>
    <dgm:pt modelId="{B37C21E2-1ADC-45CA-8755-822032200918}" type="pres">
      <dgm:prSet presAssocID="{125BBE23-0233-4619-B3C9-5975B99218BE}" presName="composite" presStyleCnt="0"/>
      <dgm:spPr/>
    </dgm:pt>
    <dgm:pt modelId="{C1FE1A43-D7DE-405E-98B6-FF9A6A49BB3B}" type="pres">
      <dgm:prSet presAssocID="{125BBE23-0233-4619-B3C9-5975B99218BE}" presName="parentText" presStyleLbl="alignNode1" presStyleIdx="1" presStyleCnt="4">
        <dgm:presLayoutVars>
          <dgm:chMax val="1"/>
          <dgm:bulletEnabled val="1"/>
        </dgm:presLayoutVars>
      </dgm:prSet>
      <dgm:spPr/>
      <dgm:t>
        <a:bodyPr/>
        <a:lstStyle/>
        <a:p>
          <a:endParaRPr lang="es-EC"/>
        </a:p>
      </dgm:t>
    </dgm:pt>
    <dgm:pt modelId="{FB1B7C91-9CCF-442B-87A2-30B6ADF6587E}" type="pres">
      <dgm:prSet presAssocID="{125BBE23-0233-4619-B3C9-5975B99218BE}" presName="descendantText" presStyleLbl="alignAcc1" presStyleIdx="1" presStyleCnt="4">
        <dgm:presLayoutVars>
          <dgm:bulletEnabled val="1"/>
        </dgm:presLayoutVars>
      </dgm:prSet>
      <dgm:spPr/>
      <dgm:t>
        <a:bodyPr/>
        <a:lstStyle/>
        <a:p>
          <a:endParaRPr lang="es-EC"/>
        </a:p>
      </dgm:t>
    </dgm:pt>
    <dgm:pt modelId="{E51BCC81-5524-4F42-BB53-1634F59652A5}" type="pres">
      <dgm:prSet presAssocID="{19C0D81F-87BB-4BE6-8B0E-A514B499DCDC}" presName="sp" presStyleCnt="0"/>
      <dgm:spPr/>
    </dgm:pt>
    <dgm:pt modelId="{48F2ADD0-D279-4DE4-B457-986959BA9E9C}" type="pres">
      <dgm:prSet presAssocID="{9C7655D0-9640-4FB6-AF71-F1441C8ACCE3}" presName="composite" presStyleCnt="0"/>
      <dgm:spPr/>
    </dgm:pt>
    <dgm:pt modelId="{3268575A-7228-44B4-B38B-F5100E76EA5B}" type="pres">
      <dgm:prSet presAssocID="{9C7655D0-9640-4FB6-AF71-F1441C8ACCE3}" presName="parentText" presStyleLbl="alignNode1" presStyleIdx="2" presStyleCnt="4">
        <dgm:presLayoutVars>
          <dgm:chMax val="1"/>
          <dgm:bulletEnabled val="1"/>
        </dgm:presLayoutVars>
      </dgm:prSet>
      <dgm:spPr/>
      <dgm:t>
        <a:bodyPr/>
        <a:lstStyle/>
        <a:p>
          <a:endParaRPr lang="es-EC"/>
        </a:p>
      </dgm:t>
    </dgm:pt>
    <dgm:pt modelId="{6DB7F062-F714-4DE4-9C91-12CDB5DFC5E5}" type="pres">
      <dgm:prSet presAssocID="{9C7655D0-9640-4FB6-AF71-F1441C8ACCE3}" presName="descendantText" presStyleLbl="alignAcc1" presStyleIdx="2" presStyleCnt="4">
        <dgm:presLayoutVars>
          <dgm:bulletEnabled val="1"/>
        </dgm:presLayoutVars>
      </dgm:prSet>
      <dgm:spPr/>
      <dgm:t>
        <a:bodyPr/>
        <a:lstStyle/>
        <a:p>
          <a:endParaRPr lang="es-EC"/>
        </a:p>
      </dgm:t>
    </dgm:pt>
    <dgm:pt modelId="{1FB6AF2A-7BCB-4995-8C6F-4E5BBCC47C11}" type="pres">
      <dgm:prSet presAssocID="{1173317A-442C-4AA0-A747-EAFE2C8A9758}" presName="sp" presStyleCnt="0"/>
      <dgm:spPr/>
    </dgm:pt>
    <dgm:pt modelId="{FA6A9332-262D-4ACD-A8F0-1B3ECD050FDA}" type="pres">
      <dgm:prSet presAssocID="{5E1FE1FC-3411-4ACD-8C37-638FC49981EE}" presName="composite" presStyleCnt="0"/>
      <dgm:spPr/>
    </dgm:pt>
    <dgm:pt modelId="{4CE268D1-8652-452B-8E56-1EE683FEFAC0}" type="pres">
      <dgm:prSet presAssocID="{5E1FE1FC-3411-4ACD-8C37-638FC49981EE}" presName="parentText" presStyleLbl="alignNode1" presStyleIdx="3" presStyleCnt="4">
        <dgm:presLayoutVars>
          <dgm:chMax val="1"/>
          <dgm:bulletEnabled val="1"/>
        </dgm:presLayoutVars>
      </dgm:prSet>
      <dgm:spPr/>
      <dgm:t>
        <a:bodyPr/>
        <a:lstStyle/>
        <a:p>
          <a:endParaRPr lang="es-EC"/>
        </a:p>
      </dgm:t>
    </dgm:pt>
    <dgm:pt modelId="{07A6A6EE-D998-41E6-B347-533921EF975D}" type="pres">
      <dgm:prSet presAssocID="{5E1FE1FC-3411-4ACD-8C37-638FC49981EE}" presName="descendantText" presStyleLbl="alignAcc1" presStyleIdx="3" presStyleCnt="4">
        <dgm:presLayoutVars>
          <dgm:bulletEnabled val="1"/>
        </dgm:presLayoutVars>
      </dgm:prSet>
      <dgm:spPr/>
      <dgm:t>
        <a:bodyPr/>
        <a:lstStyle/>
        <a:p>
          <a:endParaRPr lang="es-EC"/>
        </a:p>
      </dgm:t>
    </dgm:pt>
  </dgm:ptLst>
  <dgm:cxnLst>
    <dgm:cxn modelId="{FADFF314-46BE-423E-B2C2-B470E571BBD7}" type="presOf" srcId="{C4C426A1-C92F-4ACA-968D-C386E8F71A0A}" destId="{BEADBCE4-404D-48C2-A400-3143E69DAF5D}" srcOrd="0" destOrd="0" presId="urn:microsoft.com/office/officeart/2005/8/layout/chevron2"/>
    <dgm:cxn modelId="{A8764370-3998-4A9D-A422-057223E427F5}" srcId="{20F6140C-79E5-46D8-991A-CAD42FD939A6}" destId="{125BBE23-0233-4619-B3C9-5975B99218BE}" srcOrd="1" destOrd="0" parTransId="{841CD9BF-A725-4861-89EB-F9CD192038AF}" sibTransId="{19C0D81F-87BB-4BE6-8B0E-A514B499DCDC}"/>
    <dgm:cxn modelId="{D404B59E-B847-422C-AFCD-BC22CDA0DBFB}" type="presOf" srcId="{170B4ADB-1E7A-402B-B0E8-00BA05F7BCA7}" destId="{7ACCC862-5BD4-4D51-BAD6-E388797127D7}" srcOrd="0" destOrd="0" presId="urn:microsoft.com/office/officeart/2005/8/layout/chevron2"/>
    <dgm:cxn modelId="{2F45644A-8B6E-4A7A-A229-7D143830E418}" type="presOf" srcId="{992952F0-865D-414D-A1F7-50E6C9704C51}" destId="{07A6A6EE-D998-41E6-B347-533921EF975D}" srcOrd="0" destOrd="0" presId="urn:microsoft.com/office/officeart/2005/8/layout/chevron2"/>
    <dgm:cxn modelId="{791B740B-F4F9-4A17-888A-60DDD2D4FE31}" type="presOf" srcId="{20F6140C-79E5-46D8-991A-CAD42FD939A6}" destId="{B73C6E32-CF6E-4237-86B6-9B87EC4E38EA}" srcOrd="0" destOrd="0" presId="urn:microsoft.com/office/officeart/2005/8/layout/chevron2"/>
    <dgm:cxn modelId="{39BAF94F-C1E7-4ED5-99D9-AF2683714534}" srcId="{20F6140C-79E5-46D8-991A-CAD42FD939A6}" destId="{C4C426A1-C92F-4ACA-968D-C386E8F71A0A}" srcOrd="0" destOrd="0" parTransId="{00A368DC-7E5A-4F8A-9247-9160605BA2EF}" sibTransId="{5885FCE0-F8C1-4EB5-8D9A-A2752E72EEFB}"/>
    <dgm:cxn modelId="{F14EF109-057B-4FE9-B845-611EE4C942E9}" type="presOf" srcId="{B368437C-7FBB-4365-863F-F865F94655AC}" destId="{6DB7F062-F714-4DE4-9C91-12CDB5DFC5E5}" srcOrd="0" destOrd="0" presId="urn:microsoft.com/office/officeart/2005/8/layout/chevron2"/>
    <dgm:cxn modelId="{F544C42C-B46B-44AB-9882-506A52C0056D}" srcId="{125BBE23-0233-4619-B3C9-5975B99218BE}" destId="{DE6B3F74-FAF6-4054-9A74-1D6D4BE35A47}" srcOrd="0" destOrd="0" parTransId="{F19A80C9-59C9-48F7-A9BE-35168ED37DEE}" sibTransId="{0D41D78E-442E-4385-858A-0296CFF43288}"/>
    <dgm:cxn modelId="{E8A7B1F0-3535-4D03-A641-778ACB6CB9FB}" srcId="{20F6140C-79E5-46D8-991A-CAD42FD939A6}" destId="{9C7655D0-9640-4FB6-AF71-F1441C8ACCE3}" srcOrd="2" destOrd="0" parTransId="{12231D89-3821-4BE2-A803-CEAE249CA483}" sibTransId="{1173317A-442C-4AA0-A747-EAFE2C8A9758}"/>
    <dgm:cxn modelId="{572BD9EF-D698-4EF9-AFF9-ED778DDF7512}" type="presOf" srcId="{DE6B3F74-FAF6-4054-9A74-1D6D4BE35A47}" destId="{FB1B7C91-9CCF-442B-87A2-30B6ADF6587E}" srcOrd="0" destOrd="0" presId="urn:microsoft.com/office/officeart/2005/8/layout/chevron2"/>
    <dgm:cxn modelId="{C533A835-9073-475A-B0E0-C1781B212961}" type="presOf" srcId="{5E1FE1FC-3411-4ACD-8C37-638FC49981EE}" destId="{4CE268D1-8652-452B-8E56-1EE683FEFAC0}" srcOrd="0" destOrd="0" presId="urn:microsoft.com/office/officeart/2005/8/layout/chevron2"/>
    <dgm:cxn modelId="{FB31CFB7-0F5F-43C3-BDCF-C0DE5FF78EC6}" type="presOf" srcId="{125BBE23-0233-4619-B3C9-5975B99218BE}" destId="{C1FE1A43-D7DE-405E-98B6-FF9A6A49BB3B}" srcOrd="0" destOrd="0" presId="urn:microsoft.com/office/officeart/2005/8/layout/chevron2"/>
    <dgm:cxn modelId="{4C027A94-1525-4F21-9CDA-224DFD79A560}" srcId="{C4C426A1-C92F-4ACA-968D-C386E8F71A0A}" destId="{170B4ADB-1E7A-402B-B0E8-00BA05F7BCA7}" srcOrd="0" destOrd="0" parTransId="{E42E0382-EEE4-4BF3-999D-F672BA4566D7}" sibTransId="{433DBD32-9D11-43DB-8AFA-66C794FB75E7}"/>
    <dgm:cxn modelId="{1B21E5F8-1802-402C-B0A5-57978DC42EAC}" srcId="{20F6140C-79E5-46D8-991A-CAD42FD939A6}" destId="{5E1FE1FC-3411-4ACD-8C37-638FC49981EE}" srcOrd="3" destOrd="0" parTransId="{1C7AB61C-1D34-4410-901D-DAEE545017AD}" sibTransId="{83F6EDD4-9D0F-420C-B97C-CBC692164B9D}"/>
    <dgm:cxn modelId="{B922EB84-2134-44E1-BD2D-B7377362194C}" type="presOf" srcId="{9C7655D0-9640-4FB6-AF71-F1441C8ACCE3}" destId="{3268575A-7228-44B4-B38B-F5100E76EA5B}" srcOrd="0" destOrd="0" presId="urn:microsoft.com/office/officeart/2005/8/layout/chevron2"/>
    <dgm:cxn modelId="{1E23BB2E-FE46-4ADB-AED1-FB93B5EFCA9B}" srcId="{5E1FE1FC-3411-4ACD-8C37-638FC49981EE}" destId="{992952F0-865D-414D-A1F7-50E6C9704C51}" srcOrd="0" destOrd="0" parTransId="{7D607D04-8046-462D-BBAC-48EEB8B4EDB3}" sibTransId="{BDF9E3CE-25C1-4113-B85F-A8A92DF9AB51}"/>
    <dgm:cxn modelId="{D11981B5-71D7-413B-9E90-5721E9B7C2EE}" srcId="{9C7655D0-9640-4FB6-AF71-F1441C8ACCE3}" destId="{B368437C-7FBB-4365-863F-F865F94655AC}" srcOrd="0" destOrd="0" parTransId="{2DDF4734-19C7-4DD2-BB4B-3F6E3F3E080C}" sibTransId="{41BFC515-3709-4235-AE8F-451217B00E9E}"/>
    <dgm:cxn modelId="{6AB63336-3252-4704-BAB4-95751969FD30}" type="presParOf" srcId="{B73C6E32-CF6E-4237-86B6-9B87EC4E38EA}" destId="{4A6F21AE-5C93-42DA-8637-70575005F724}" srcOrd="0" destOrd="0" presId="urn:microsoft.com/office/officeart/2005/8/layout/chevron2"/>
    <dgm:cxn modelId="{A655CF7D-4438-414D-BF37-AB73B0BA7C8D}" type="presParOf" srcId="{4A6F21AE-5C93-42DA-8637-70575005F724}" destId="{BEADBCE4-404D-48C2-A400-3143E69DAF5D}" srcOrd="0" destOrd="0" presId="urn:microsoft.com/office/officeart/2005/8/layout/chevron2"/>
    <dgm:cxn modelId="{CDA84629-390D-4F35-90EA-7333E05CC223}" type="presParOf" srcId="{4A6F21AE-5C93-42DA-8637-70575005F724}" destId="{7ACCC862-5BD4-4D51-BAD6-E388797127D7}" srcOrd="1" destOrd="0" presId="urn:microsoft.com/office/officeart/2005/8/layout/chevron2"/>
    <dgm:cxn modelId="{4E8F344A-42F5-49E4-9625-5DEB289C2DC3}" type="presParOf" srcId="{B73C6E32-CF6E-4237-86B6-9B87EC4E38EA}" destId="{AA604E60-C48D-4D7F-AF61-965FC329B163}" srcOrd="1" destOrd="0" presId="urn:microsoft.com/office/officeart/2005/8/layout/chevron2"/>
    <dgm:cxn modelId="{DA03C7A2-70E6-46E5-A093-87B70BD5FD97}" type="presParOf" srcId="{B73C6E32-CF6E-4237-86B6-9B87EC4E38EA}" destId="{B37C21E2-1ADC-45CA-8755-822032200918}" srcOrd="2" destOrd="0" presId="urn:microsoft.com/office/officeart/2005/8/layout/chevron2"/>
    <dgm:cxn modelId="{5B283C85-383C-4825-916C-A00D4F401F2F}" type="presParOf" srcId="{B37C21E2-1ADC-45CA-8755-822032200918}" destId="{C1FE1A43-D7DE-405E-98B6-FF9A6A49BB3B}" srcOrd="0" destOrd="0" presId="urn:microsoft.com/office/officeart/2005/8/layout/chevron2"/>
    <dgm:cxn modelId="{CA89870F-F2DC-481E-9ACA-EFB30477D002}" type="presParOf" srcId="{B37C21E2-1ADC-45CA-8755-822032200918}" destId="{FB1B7C91-9CCF-442B-87A2-30B6ADF6587E}" srcOrd="1" destOrd="0" presId="urn:microsoft.com/office/officeart/2005/8/layout/chevron2"/>
    <dgm:cxn modelId="{589A4E59-BAC4-4BF7-AB54-402A2A567643}" type="presParOf" srcId="{B73C6E32-CF6E-4237-86B6-9B87EC4E38EA}" destId="{E51BCC81-5524-4F42-BB53-1634F59652A5}" srcOrd="3" destOrd="0" presId="urn:microsoft.com/office/officeart/2005/8/layout/chevron2"/>
    <dgm:cxn modelId="{C44EF62D-446D-4A70-B533-5BE69756CD79}" type="presParOf" srcId="{B73C6E32-CF6E-4237-86B6-9B87EC4E38EA}" destId="{48F2ADD0-D279-4DE4-B457-986959BA9E9C}" srcOrd="4" destOrd="0" presId="urn:microsoft.com/office/officeart/2005/8/layout/chevron2"/>
    <dgm:cxn modelId="{EA5481C9-D41D-49B7-B2C9-B7518064A6F9}" type="presParOf" srcId="{48F2ADD0-D279-4DE4-B457-986959BA9E9C}" destId="{3268575A-7228-44B4-B38B-F5100E76EA5B}" srcOrd="0" destOrd="0" presId="urn:microsoft.com/office/officeart/2005/8/layout/chevron2"/>
    <dgm:cxn modelId="{D3EE19E1-4165-4395-9D40-9AB12FB71E74}" type="presParOf" srcId="{48F2ADD0-D279-4DE4-B457-986959BA9E9C}" destId="{6DB7F062-F714-4DE4-9C91-12CDB5DFC5E5}" srcOrd="1" destOrd="0" presId="urn:microsoft.com/office/officeart/2005/8/layout/chevron2"/>
    <dgm:cxn modelId="{0B67A881-C829-4C78-B74D-CD032561E6A2}" type="presParOf" srcId="{B73C6E32-CF6E-4237-86B6-9B87EC4E38EA}" destId="{1FB6AF2A-7BCB-4995-8C6F-4E5BBCC47C11}" srcOrd="5" destOrd="0" presId="urn:microsoft.com/office/officeart/2005/8/layout/chevron2"/>
    <dgm:cxn modelId="{B5EA1020-50C7-48E5-A286-C4A3ADF01B2E}" type="presParOf" srcId="{B73C6E32-CF6E-4237-86B6-9B87EC4E38EA}" destId="{FA6A9332-262D-4ACD-A8F0-1B3ECD050FDA}" srcOrd="6" destOrd="0" presId="urn:microsoft.com/office/officeart/2005/8/layout/chevron2"/>
    <dgm:cxn modelId="{EDA388E0-328F-4764-83C5-BD8813C1CBA3}" type="presParOf" srcId="{FA6A9332-262D-4ACD-A8F0-1B3ECD050FDA}" destId="{4CE268D1-8652-452B-8E56-1EE683FEFAC0}" srcOrd="0" destOrd="0" presId="urn:microsoft.com/office/officeart/2005/8/layout/chevron2"/>
    <dgm:cxn modelId="{457CCE34-E8D1-4395-9A9A-039ED023CE8A}" type="presParOf" srcId="{FA6A9332-262D-4ACD-A8F0-1B3ECD050FDA}" destId="{07A6A6EE-D998-41E6-B347-533921EF975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F3FC2F-506C-4A73-934A-8ACBA3276F23}" type="doc">
      <dgm:prSet loTypeId="urn:microsoft.com/office/officeart/2005/8/layout/process5" loCatId="process" qsTypeId="urn:microsoft.com/office/officeart/2005/8/quickstyle/simple1" qsCatId="simple" csTypeId="urn:microsoft.com/office/officeart/2005/8/colors/accent1_3" csCatId="accent1" phldr="1"/>
      <dgm:spPr/>
      <dgm:t>
        <a:bodyPr/>
        <a:lstStyle/>
        <a:p>
          <a:endParaRPr lang="es-ES"/>
        </a:p>
      </dgm:t>
    </dgm:pt>
    <dgm:pt modelId="{127D117B-FC27-4B5C-A4FB-6D6DD690B1DA}">
      <dgm:prSet phldrT="[Texto]"/>
      <dgm:spPr/>
      <dgm:t>
        <a:bodyPr/>
        <a:lstStyle/>
        <a:p>
          <a:r>
            <a:rPr lang="es-ES" dirty="0" smtClean="0"/>
            <a:t> Cosecha </a:t>
          </a:r>
          <a:endParaRPr lang="es-ES" dirty="0"/>
        </a:p>
      </dgm:t>
    </dgm:pt>
    <dgm:pt modelId="{3BCF6371-032B-41A0-86A6-034611A1BBD8}" type="parTrans" cxnId="{85253141-8B11-4016-A3FB-1FFC4F85E65B}">
      <dgm:prSet/>
      <dgm:spPr/>
      <dgm:t>
        <a:bodyPr/>
        <a:lstStyle/>
        <a:p>
          <a:endParaRPr lang="es-ES"/>
        </a:p>
      </dgm:t>
    </dgm:pt>
    <dgm:pt modelId="{7EC6FD50-CC96-44A5-A28C-8E0391C10317}" type="sibTrans" cxnId="{85253141-8B11-4016-A3FB-1FFC4F85E65B}">
      <dgm:prSet/>
      <dgm:spPr/>
      <dgm:t>
        <a:bodyPr/>
        <a:lstStyle/>
        <a:p>
          <a:endParaRPr lang="es-ES"/>
        </a:p>
      </dgm:t>
    </dgm:pt>
    <dgm:pt modelId="{983A345D-8339-47D4-9F1B-685B5E27593E}">
      <dgm:prSet phldrT="[Texto]"/>
      <dgm:spPr/>
      <dgm:t>
        <a:bodyPr/>
        <a:lstStyle/>
        <a:p>
          <a:r>
            <a:rPr lang="es-ES" dirty="0" smtClean="0"/>
            <a:t>Fermentación</a:t>
          </a:r>
          <a:endParaRPr lang="es-ES" dirty="0"/>
        </a:p>
      </dgm:t>
    </dgm:pt>
    <dgm:pt modelId="{1159571D-19FA-4C68-9DEB-7604549D63AF}" type="parTrans" cxnId="{2DA636B4-541A-4A57-9693-5A83AEC2A53C}">
      <dgm:prSet/>
      <dgm:spPr/>
      <dgm:t>
        <a:bodyPr/>
        <a:lstStyle/>
        <a:p>
          <a:endParaRPr lang="es-ES"/>
        </a:p>
      </dgm:t>
    </dgm:pt>
    <dgm:pt modelId="{DEAD43F5-246F-4C60-8FDD-7163CD14FB54}" type="sibTrans" cxnId="{2DA636B4-541A-4A57-9693-5A83AEC2A53C}">
      <dgm:prSet/>
      <dgm:spPr/>
      <dgm:t>
        <a:bodyPr/>
        <a:lstStyle/>
        <a:p>
          <a:endParaRPr lang="es-ES"/>
        </a:p>
      </dgm:t>
    </dgm:pt>
    <dgm:pt modelId="{4BB8C6A9-B037-4D6A-8160-9ED8C4C2AB72}">
      <dgm:prSet phldrT="[Texto]"/>
      <dgm:spPr/>
      <dgm:t>
        <a:bodyPr/>
        <a:lstStyle/>
        <a:p>
          <a:r>
            <a:rPr lang="es-ES" dirty="0" smtClean="0"/>
            <a:t>Secado </a:t>
          </a:r>
          <a:endParaRPr lang="es-ES" dirty="0"/>
        </a:p>
      </dgm:t>
    </dgm:pt>
    <dgm:pt modelId="{BC443EEF-133C-413D-BDF6-26D0322A11F9}" type="parTrans" cxnId="{FEDE4EE9-CC04-449B-A67A-8C1F33BDFF38}">
      <dgm:prSet/>
      <dgm:spPr/>
      <dgm:t>
        <a:bodyPr/>
        <a:lstStyle/>
        <a:p>
          <a:endParaRPr lang="es-ES"/>
        </a:p>
      </dgm:t>
    </dgm:pt>
    <dgm:pt modelId="{C1CE5FBA-E094-42AB-9540-58D2676074A0}" type="sibTrans" cxnId="{FEDE4EE9-CC04-449B-A67A-8C1F33BDFF38}">
      <dgm:prSet/>
      <dgm:spPr/>
      <dgm:t>
        <a:bodyPr/>
        <a:lstStyle/>
        <a:p>
          <a:endParaRPr lang="es-ES"/>
        </a:p>
      </dgm:t>
    </dgm:pt>
    <dgm:pt modelId="{25561374-B61F-4227-882D-4841A570E299}">
      <dgm:prSet phldrT="[Texto]"/>
      <dgm:spPr/>
      <dgm:t>
        <a:bodyPr/>
        <a:lstStyle/>
        <a:p>
          <a:r>
            <a:rPr lang="es-ES" dirty="0" smtClean="0"/>
            <a:t>Almacenamiento </a:t>
          </a:r>
          <a:endParaRPr lang="es-ES" dirty="0"/>
        </a:p>
      </dgm:t>
    </dgm:pt>
    <dgm:pt modelId="{69A1E134-07E9-49EA-B438-75053518E31F}" type="parTrans" cxnId="{0922B9D5-7435-4D4F-B5A0-611B27044FAE}">
      <dgm:prSet/>
      <dgm:spPr/>
      <dgm:t>
        <a:bodyPr/>
        <a:lstStyle/>
        <a:p>
          <a:endParaRPr lang="es-ES"/>
        </a:p>
      </dgm:t>
    </dgm:pt>
    <dgm:pt modelId="{F89C57E5-B70A-4BF5-A5C2-2C95D5A59779}" type="sibTrans" cxnId="{0922B9D5-7435-4D4F-B5A0-611B27044FAE}">
      <dgm:prSet/>
      <dgm:spPr/>
      <dgm:t>
        <a:bodyPr/>
        <a:lstStyle/>
        <a:p>
          <a:endParaRPr lang="es-ES"/>
        </a:p>
      </dgm:t>
    </dgm:pt>
    <dgm:pt modelId="{D9F6CC04-64ED-4A42-A34C-68400773B4D2}">
      <dgm:prSet phldrT="[Texto]"/>
      <dgm:spPr/>
      <dgm:t>
        <a:bodyPr/>
        <a:lstStyle/>
        <a:p>
          <a:r>
            <a:rPr lang="es-ES" dirty="0" smtClean="0"/>
            <a:t>Transporte</a:t>
          </a:r>
          <a:endParaRPr lang="es-ES" dirty="0"/>
        </a:p>
      </dgm:t>
    </dgm:pt>
    <dgm:pt modelId="{B82639EF-402D-402D-A835-F811722DF635}" type="parTrans" cxnId="{78A6443A-FADF-4285-BF07-A89EA3D39DD8}">
      <dgm:prSet/>
      <dgm:spPr/>
      <dgm:t>
        <a:bodyPr/>
        <a:lstStyle/>
        <a:p>
          <a:endParaRPr lang="es-ES"/>
        </a:p>
      </dgm:t>
    </dgm:pt>
    <dgm:pt modelId="{A01C9C3C-F9CC-43B7-8949-B8F1C035CE38}" type="sibTrans" cxnId="{78A6443A-FADF-4285-BF07-A89EA3D39DD8}">
      <dgm:prSet/>
      <dgm:spPr/>
      <dgm:t>
        <a:bodyPr/>
        <a:lstStyle/>
        <a:p>
          <a:endParaRPr lang="es-ES"/>
        </a:p>
      </dgm:t>
    </dgm:pt>
    <dgm:pt modelId="{B13A62F7-9A6E-4643-ADC3-204BE475EEE5}">
      <dgm:prSet phldrT="[Texto]"/>
      <dgm:spPr/>
      <dgm:t>
        <a:bodyPr/>
        <a:lstStyle/>
        <a:p>
          <a:r>
            <a:rPr lang="es-ES" b="1" dirty="0" smtClean="0"/>
            <a:t>Procesamiento Industrial y Comercialización </a:t>
          </a:r>
          <a:endParaRPr lang="es-ES" dirty="0"/>
        </a:p>
      </dgm:t>
    </dgm:pt>
    <dgm:pt modelId="{FA7FADBC-5F02-4494-B5DA-F491D5036256}" type="parTrans" cxnId="{88C9347C-75DB-47EE-A86B-D6EA78AA01C1}">
      <dgm:prSet/>
      <dgm:spPr/>
      <dgm:t>
        <a:bodyPr/>
        <a:lstStyle/>
        <a:p>
          <a:endParaRPr lang="es-ES"/>
        </a:p>
      </dgm:t>
    </dgm:pt>
    <dgm:pt modelId="{F2B6E971-53AE-4185-8D5F-D702AD7AC43D}" type="sibTrans" cxnId="{88C9347C-75DB-47EE-A86B-D6EA78AA01C1}">
      <dgm:prSet/>
      <dgm:spPr/>
      <dgm:t>
        <a:bodyPr/>
        <a:lstStyle/>
        <a:p>
          <a:endParaRPr lang="es-ES"/>
        </a:p>
      </dgm:t>
    </dgm:pt>
    <dgm:pt modelId="{4BC441AB-1E8C-4B68-998E-D850889A4BE1}" type="pres">
      <dgm:prSet presAssocID="{B7F3FC2F-506C-4A73-934A-8ACBA3276F23}" presName="diagram" presStyleCnt="0">
        <dgm:presLayoutVars>
          <dgm:dir/>
          <dgm:resizeHandles val="exact"/>
        </dgm:presLayoutVars>
      </dgm:prSet>
      <dgm:spPr/>
      <dgm:t>
        <a:bodyPr/>
        <a:lstStyle/>
        <a:p>
          <a:endParaRPr lang="es-EC"/>
        </a:p>
      </dgm:t>
    </dgm:pt>
    <dgm:pt modelId="{DC88B948-BBCC-4000-AE31-F73E5A3061BE}" type="pres">
      <dgm:prSet presAssocID="{127D117B-FC27-4B5C-A4FB-6D6DD690B1DA}" presName="node" presStyleLbl="node1" presStyleIdx="0" presStyleCnt="6">
        <dgm:presLayoutVars>
          <dgm:bulletEnabled val="1"/>
        </dgm:presLayoutVars>
      </dgm:prSet>
      <dgm:spPr/>
      <dgm:t>
        <a:bodyPr/>
        <a:lstStyle/>
        <a:p>
          <a:endParaRPr lang="es-ES"/>
        </a:p>
      </dgm:t>
    </dgm:pt>
    <dgm:pt modelId="{29E18F86-E8FE-484A-880E-394687B20ABF}" type="pres">
      <dgm:prSet presAssocID="{7EC6FD50-CC96-44A5-A28C-8E0391C10317}" presName="sibTrans" presStyleLbl="sibTrans2D1" presStyleIdx="0" presStyleCnt="5"/>
      <dgm:spPr/>
      <dgm:t>
        <a:bodyPr/>
        <a:lstStyle/>
        <a:p>
          <a:endParaRPr lang="es-EC"/>
        </a:p>
      </dgm:t>
    </dgm:pt>
    <dgm:pt modelId="{0497091C-70B6-4C07-9C66-3DB7BBD6A2CA}" type="pres">
      <dgm:prSet presAssocID="{7EC6FD50-CC96-44A5-A28C-8E0391C10317}" presName="connectorText" presStyleLbl="sibTrans2D1" presStyleIdx="0" presStyleCnt="5"/>
      <dgm:spPr/>
      <dgm:t>
        <a:bodyPr/>
        <a:lstStyle/>
        <a:p>
          <a:endParaRPr lang="es-EC"/>
        </a:p>
      </dgm:t>
    </dgm:pt>
    <dgm:pt modelId="{B70FDEA9-D1FA-45F9-8397-625EE7D8CE88}" type="pres">
      <dgm:prSet presAssocID="{983A345D-8339-47D4-9F1B-685B5E27593E}" presName="node" presStyleLbl="node1" presStyleIdx="1" presStyleCnt="6">
        <dgm:presLayoutVars>
          <dgm:bulletEnabled val="1"/>
        </dgm:presLayoutVars>
      </dgm:prSet>
      <dgm:spPr/>
      <dgm:t>
        <a:bodyPr/>
        <a:lstStyle/>
        <a:p>
          <a:endParaRPr lang="es-ES"/>
        </a:p>
      </dgm:t>
    </dgm:pt>
    <dgm:pt modelId="{CD2EE8E5-8E24-41CF-B83C-70DB4576FBDA}" type="pres">
      <dgm:prSet presAssocID="{DEAD43F5-246F-4C60-8FDD-7163CD14FB54}" presName="sibTrans" presStyleLbl="sibTrans2D1" presStyleIdx="1" presStyleCnt="5"/>
      <dgm:spPr/>
      <dgm:t>
        <a:bodyPr/>
        <a:lstStyle/>
        <a:p>
          <a:endParaRPr lang="es-EC"/>
        </a:p>
      </dgm:t>
    </dgm:pt>
    <dgm:pt modelId="{25D531FE-7E11-47BE-A5FC-BF12F6C4C206}" type="pres">
      <dgm:prSet presAssocID="{DEAD43F5-246F-4C60-8FDD-7163CD14FB54}" presName="connectorText" presStyleLbl="sibTrans2D1" presStyleIdx="1" presStyleCnt="5"/>
      <dgm:spPr/>
      <dgm:t>
        <a:bodyPr/>
        <a:lstStyle/>
        <a:p>
          <a:endParaRPr lang="es-EC"/>
        </a:p>
      </dgm:t>
    </dgm:pt>
    <dgm:pt modelId="{F4878874-002D-429C-B3FB-7765E924A2CD}" type="pres">
      <dgm:prSet presAssocID="{4BB8C6A9-B037-4D6A-8160-9ED8C4C2AB72}" presName="node" presStyleLbl="node1" presStyleIdx="2" presStyleCnt="6">
        <dgm:presLayoutVars>
          <dgm:bulletEnabled val="1"/>
        </dgm:presLayoutVars>
      </dgm:prSet>
      <dgm:spPr/>
      <dgm:t>
        <a:bodyPr/>
        <a:lstStyle/>
        <a:p>
          <a:endParaRPr lang="es-EC"/>
        </a:p>
      </dgm:t>
    </dgm:pt>
    <dgm:pt modelId="{7F59B7E5-8EEE-4CA7-A39F-403F2D092EF3}" type="pres">
      <dgm:prSet presAssocID="{C1CE5FBA-E094-42AB-9540-58D2676074A0}" presName="sibTrans" presStyleLbl="sibTrans2D1" presStyleIdx="2" presStyleCnt="5"/>
      <dgm:spPr/>
      <dgm:t>
        <a:bodyPr/>
        <a:lstStyle/>
        <a:p>
          <a:endParaRPr lang="es-EC"/>
        </a:p>
      </dgm:t>
    </dgm:pt>
    <dgm:pt modelId="{A8B4ECD4-C0F4-4558-A998-61B1DD6305BC}" type="pres">
      <dgm:prSet presAssocID="{C1CE5FBA-E094-42AB-9540-58D2676074A0}" presName="connectorText" presStyleLbl="sibTrans2D1" presStyleIdx="2" presStyleCnt="5"/>
      <dgm:spPr/>
      <dgm:t>
        <a:bodyPr/>
        <a:lstStyle/>
        <a:p>
          <a:endParaRPr lang="es-EC"/>
        </a:p>
      </dgm:t>
    </dgm:pt>
    <dgm:pt modelId="{B9977D11-DE58-4B76-BC79-F11B1B68F795}" type="pres">
      <dgm:prSet presAssocID="{25561374-B61F-4227-882D-4841A570E299}" presName="node" presStyleLbl="node1" presStyleIdx="3" presStyleCnt="6">
        <dgm:presLayoutVars>
          <dgm:bulletEnabled val="1"/>
        </dgm:presLayoutVars>
      </dgm:prSet>
      <dgm:spPr/>
      <dgm:t>
        <a:bodyPr/>
        <a:lstStyle/>
        <a:p>
          <a:endParaRPr lang="es-ES"/>
        </a:p>
      </dgm:t>
    </dgm:pt>
    <dgm:pt modelId="{28A3ED75-683F-41D1-B05D-B776941DC34C}" type="pres">
      <dgm:prSet presAssocID="{F89C57E5-B70A-4BF5-A5C2-2C95D5A59779}" presName="sibTrans" presStyleLbl="sibTrans2D1" presStyleIdx="3" presStyleCnt="5"/>
      <dgm:spPr/>
      <dgm:t>
        <a:bodyPr/>
        <a:lstStyle/>
        <a:p>
          <a:endParaRPr lang="es-EC"/>
        </a:p>
      </dgm:t>
    </dgm:pt>
    <dgm:pt modelId="{1D9F6AE0-6D4C-48DA-98E2-CC1D533FFC04}" type="pres">
      <dgm:prSet presAssocID="{F89C57E5-B70A-4BF5-A5C2-2C95D5A59779}" presName="connectorText" presStyleLbl="sibTrans2D1" presStyleIdx="3" presStyleCnt="5"/>
      <dgm:spPr/>
      <dgm:t>
        <a:bodyPr/>
        <a:lstStyle/>
        <a:p>
          <a:endParaRPr lang="es-EC"/>
        </a:p>
      </dgm:t>
    </dgm:pt>
    <dgm:pt modelId="{7B8E2AAB-23AA-4BE8-81F6-A0003EA1F969}" type="pres">
      <dgm:prSet presAssocID="{D9F6CC04-64ED-4A42-A34C-68400773B4D2}" presName="node" presStyleLbl="node1" presStyleIdx="4" presStyleCnt="6">
        <dgm:presLayoutVars>
          <dgm:bulletEnabled val="1"/>
        </dgm:presLayoutVars>
      </dgm:prSet>
      <dgm:spPr/>
      <dgm:t>
        <a:bodyPr/>
        <a:lstStyle/>
        <a:p>
          <a:endParaRPr lang="es-ES"/>
        </a:p>
      </dgm:t>
    </dgm:pt>
    <dgm:pt modelId="{978CAD21-CE60-4DC7-9337-27F3487AD12C}" type="pres">
      <dgm:prSet presAssocID="{A01C9C3C-F9CC-43B7-8949-B8F1C035CE38}" presName="sibTrans" presStyleLbl="sibTrans2D1" presStyleIdx="4" presStyleCnt="5"/>
      <dgm:spPr/>
      <dgm:t>
        <a:bodyPr/>
        <a:lstStyle/>
        <a:p>
          <a:endParaRPr lang="es-EC"/>
        </a:p>
      </dgm:t>
    </dgm:pt>
    <dgm:pt modelId="{8A6F3B62-51F3-4481-B0F5-A315F143442F}" type="pres">
      <dgm:prSet presAssocID="{A01C9C3C-F9CC-43B7-8949-B8F1C035CE38}" presName="connectorText" presStyleLbl="sibTrans2D1" presStyleIdx="4" presStyleCnt="5"/>
      <dgm:spPr/>
      <dgm:t>
        <a:bodyPr/>
        <a:lstStyle/>
        <a:p>
          <a:endParaRPr lang="es-EC"/>
        </a:p>
      </dgm:t>
    </dgm:pt>
    <dgm:pt modelId="{68F1524B-40E2-42DD-84A4-3888E2540D1C}" type="pres">
      <dgm:prSet presAssocID="{B13A62F7-9A6E-4643-ADC3-204BE475EEE5}" presName="node" presStyleLbl="node1" presStyleIdx="5" presStyleCnt="6">
        <dgm:presLayoutVars>
          <dgm:bulletEnabled val="1"/>
        </dgm:presLayoutVars>
      </dgm:prSet>
      <dgm:spPr/>
      <dgm:t>
        <a:bodyPr/>
        <a:lstStyle/>
        <a:p>
          <a:endParaRPr lang="es-ES"/>
        </a:p>
      </dgm:t>
    </dgm:pt>
  </dgm:ptLst>
  <dgm:cxnLst>
    <dgm:cxn modelId="{3AAAA573-F7BD-4E47-A8FB-9A3AEFCB77F8}" type="presOf" srcId="{DEAD43F5-246F-4C60-8FDD-7163CD14FB54}" destId="{CD2EE8E5-8E24-41CF-B83C-70DB4576FBDA}" srcOrd="0" destOrd="0" presId="urn:microsoft.com/office/officeart/2005/8/layout/process5"/>
    <dgm:cxn modelId="{10ECC0D9-4F0B-4EB3-A68F-4431BDDE4B6B}" type="presOf" srcId="{A01C9C3C-F9CC-43B7-8949-B8F1C035CE38}" destId="{978CAD21-CE60-4DC7-9337-27F3487AD12C}" srcOrd="0" destOrd="0" presId="urn:microsoft.com/office/officeart/2005/8/layout/process5"/>
    <dgm:cxn modelId="{B0B43315-D1A1-4220-9EC0-78C5DA241129}" type="presOf" srcId="{C1CE5FBA-E094-42AB-9540-58D2676074A0}" destId="{7F59B7E5-8EEE-4CA7-A39F-403F2D092EF3}" srcOrd="0" destOrd="0" presId="urn:microsoft.com/office/officeart/2005/8/layout/process5"/>
    <dgm:cxn modelId="{B33C3F79-2B92-43B6-9423-3ADE99F77859}" type="presOf" srcId="{C1CE5FBA-E094-42AB-9540-58D2676074A0}" destId="{A8B4ECD4-C0F4-4558-A998-61B1DD6305BC}" srcOrd="1" destOrd="0" presId="urn:microsoft.com/office/officeart/2005/8/layout/process5"/>
    <dgm:cxn modelId="{127A578A-6235-442F-A86A-7B9DB15D9BF5}" type="presOf" srcId="{B7F3FC2F-506C-4A73-934A-8ACBA3276F23}" destId="{4BC441AB-1E8C-4B68-998E-D850889A4BE1}" srcOrd="0" destOrd="0" presId="urn:microsoft.com/office/officeart/2005/8/layout/process5"/>
    <dgm:cxn modelId="{FEDE4EE9-CC04-449B-A67A-8C1F33BDFF38}" srcId="{B7F3FC2F-506C-4A73-934A-8ACBA3276F23}" destId="{4BB8C6A9-B037-4D6A-8160-9ED8C4C2AB72}" srcOrd="2" destOrd="0" parTransId="{BC443EEF-133C-413D-BDF6-26D0322A11F9}" sibTransId="{C1CE5FBA-E094-42AB-9540-58D2676074A0}"/>
    <dgm:cxn modelId="{1E7701F8-5EA1-471A-9373-CAA542D952E0}" type="presOf" srcId="{983A345D-8339-47D4-9F1B-685B5E27593E}" destId="{B70FDEA9-D1FA-45F9-8397-625EE7D8CE88}" srcOrd="0" destOrd="0" presId="urn:microsoft.com/office/officeart/2005/8/layout/process5"/>
    <dgm:cxn modelId="{78A6443A-FADF-4285-BF07-A89EA3D39DD8}" srcId="{B7F3FC2F-506C-4A73-934A-8ACBA3276F23}" destId="{D9F6CC04-64ED-4A42-A34C-68400773B4D2}" srcOrd="4" destOrd="0" parTransId="{B82639EF-402D-402D-A835-F811722DF635}" sibTransId="{A01C9C3C-F9CC-43B7-8949-B8F1C035CE38}"/>
    <dgm:cxn modelId="{70E29E18-568D-4C6B-B9D9-D07E931B0952}" type="presOf" srcId="{127D117B-FC27-4B5C-A4FB-6D6DD690B1DA}" destId="{DC88B948-BBCC-4000-AE31-F73E5A3061BE}" srcOrd="0" destOrd="0" presId="urn:microsoft.com/office/officeart/2005/8/layout/process5"/>
    <dgm:cxn modelId="{52D009A2-D88B-4637-8203-1D55352FAEB5}" type="presOf" srcId="{D9F6CC04-64ED-4A42-A34C-68400773B4D2}" destId="{7B8E2AAB-23AA-4BE8-81F6-A0003EA1F969}" srcOrd="0" destOrd="0" presId="urn:microsoft.com/office/officeart/2005/8/layout/process5"/>
    <dgm:cxn modelId="{BA4A8EFC-D441-4EFA-89FE-B1C76E989E45}" type="presOf" srcId="{7EC6FD50-CC96-44A5-A28C-8E0391C10317}" destId="{29E18F86-E8FE-484A-880E-394687B20ABF}" srcOrd="0" destOrd="0" presId="urn:microsoft.com/office/officeart/2005/8/layout/process5"/>
    <dgm:cxn modelId="{40D78B52-75B4-4AAE-A1F8-208A7A31F8DD}" type="presOf" srcId="{25561374-B61F-4227-882D-4841A570E299}" destId="{B9977D11-DE58-4B76-BC79-F11B1B68F795}" srcOrd="0" destOrd="0" presId="urn:microsoft.com/office/officeart/2005/8/layout/process5"/>
    <dgm:cxn modelId="{292E7209-E4C7-4642-A89C-243AEDB84223}" type="presOf" srcId="{DEAD43F5-246F-4C60-8FDD-7163CD14FB54}" destId="{25D531FE-7E11-47BE-A5FC-BF12F6C4C206}" srcOrd="1" destOrd="0" presId="urn:microsoft.com/office/officeart/2005/8/layout/process5"/>
    <dgm:cxn modelId="{C7910161-453E-413E-BAB0-97522D30B545}" type="presOf" srcId="{F89C57E5-B70A-4BF5-A5C2-2C95D5A59779}" destId="{28A3ED75-683F-41D1-B05D-B776941DC34C}" srcOrd="0" destOrd="0" presId="urn:microsoft.com/office/officeart/2005/8/layout/process5"/>
    <dgm:cxn modelId="{A9CAE833-D4B3-45D9-A300-56821FF4A083}" type="presOf" srcId="{A01C9C3C-F9CC-43B7-8949-B8F1C035CE38}" destId="{8A6F3B62-51F3-4481-B0F5-A315F143442F}" srcOrd="1" destOrd="0" presId="urn:microsoft.com/office/officeart/2005/8/layout/process5"/>
    <dgm:cxn modelId="{2DA636B4-541A-4A57-9693-5A83AEC2A53C}" srcId="{B7F3FC2F-506C-4A73-934A-8ACBA3276F23}" destId="{983A345D-8339-47D4-9F1B-685B5E27593E}" srcOrd="1" destOrd="0" parTransId="{1159571D-19FA-4C68-9DEB-7604549D63AF}" sibTransId="{DEAD43F5-246F-4C60-8FDD-7163CD14FB54}"/>
    <dgm:cxn modelId="{0922B9D5-7435-4D4F-B5A0-611B27044FAE}" srcId="{B7F3FC2F-506C-4A73-934A-8ACBA3276F23}" destId="{25561374-B61F-4227-882D-4841A570E299}" srcOrd="3" destOrd="0" parTransId="{69A1E134-07E9-49EA-B438-75053518E31F}" sibTransId="{F89C57E5-B70A-4BF5-A5C2-2C95D5A59779}"/>
    <dgm:cxn modelId="{88C9347C-75DB-47EE-A86B-D6EA78AA01C1}" srcId="{B7F3FC2F-506C-4A73-934A-8ACBA3276F23}" destId="{B13A62F7-9A6E-4643-ADC3-204BE475EEE5}" srcOrd="5" destOrd="0" parTransId="{FA7FADBC-5F02-4494-B5DA-F491D5036256}" sibTransId="{F2B6E971-53AE-4185-8D5F-D702AD7AC43D}"/>
    <dgm:cxn modelId="{EFC37B29-6A09-4579-A902-609B863EE14C}" type="presOf" srcId="{4BB8C6A9-B037-4D6A-8160-9ED8C4C2AB72}" destId="{F4878874-002D-429C-B3FB-7765E924A2CD}" srcOrd="0" destOrd="0" presId="urn:microsoft.com/office/officeart/2005/8/layout/process5"/>
    <dgm:cxn modelId="{85253141-8B11-4016-A3FB-1FFC4F85E65B}" srcId="{B7F3FC2F-506C-4A73-934A-8ACBA3276F23}" destId="{127D117B-FC27-4B5C-A4FB-6D6DD690B1DA}" srcOrd="0" destOrd="0" parTransId="{3BCF6371-032B-41A0-86A6-034611A1BBD8}" sibTransId="{7EC6FD50-CC96-44A5-A28C-8E0391C10317}"/>
    <dgm:cxn modelId="{598728D0-D627-46C4-9195-141BF1DE5092}" type="presOf" srcId="{B13A62F7-9A6E-4643-ADC3-204BE475EEE5}" destId="{68F1524B-40E2-42DD-84A4-3888E2540D1C}" srcOrd="0" destOrd="0" presId="urn:microsoft.com/office/officeart/2005/8/layout/process5"/>
    <dgm:cxn modelId="{2F7B306C-B96A-4467-A75F-58730F25A0E5}" type="presOf" srcId="{F89C57E5-B70A-4BF5-A5C2-2C95D5A59779}" destId="{1D9F6AE0-6D4C-48DA-98E2-CC1D533FFC04}" srcOrd="1" destOrd="0" presId="urn:microsoft.com/office/officeart/2005/8/layout/process5"/>
    <dgm:cxn modelId="{4791C11D-6C4B-40C7-883B-B729DAB5F540}" type="presOf" srcId="{7EC6FD50-CC96-44A5-A28C-8E0391C10317}" destId="{0497091C-70B6-4C07-9C66-3DB7BBD6A2CA}" srcOrd="1" destOrd="0" presId="urn:microsoft.com/office/officeart/2005/8/layout/process5"/>
    <dgm:cxn modelId="{C77A81B9-6D9D-4C43-AE85-D24C15C52842}" type="presParOf" srcId="{4BC441AB-1E8C-4B68-998E-D850889A4BE1}" destId="{DC88B948-BBCC-4000-AE31-F73E5A3061BE}" srcOrd="0" destOrd="0" presId="urn:microsoft.com/office/officeart/2005/8/layout/process5"/>
    <dgm:cxn modelId="{EED1D84B-3C6B-4C84-88B4-81FE70CC836C}" type="presParOf" srcId="{4BC441AB-1E8C-4B68-998E-D850889A4BE1}" destId="{29E18F86-E8FE-484A-880E-394687B20ABF}" srcOrd="1" destOrd="0" presId="urn:microsoft.com/office/officeart/2005/8/layout/process5"/>
    <dgm:cxn modelId="{397D6649-4A36-477C-BC5D-95E5AF0241DB}" type="presParOf" srcId="{29E18F86-E8FE-484A-880E-394687B20ABF}" destId="{0497091C-70B6-4C07-9C66-3DB7BBD6A2CA}" srcOrd="0" destOrd="0" presId="urn:microsoft.com/office/officeart/2005/8/layout/process5"/>
    <dgm:cxn modelId="{C49F1CD2-1297-4C47-9757-E2B672D87875}" type="presParOf" srcId="{4BC441AB-1E8C-4B68-998E-D850889A4BE1}" destId="{B70FDEA9-D1FA-45F9-8397-625EE7D8CE88}" srcOrd="2" destOrd="0" presId="urn:microsoft.com/office/officeart/2005/8/layout/process5"/>
    <dgm:cxn modelId="{F694F465-0B26-472E-944F-89F7EAB9F121}" type="presParOf" srcId="{4BC441AB-1E8C-4B68-998E-D850889A4BE1}" destId="{CD2EE8E5-8E24-41CF-B83C-70DB4576FBDA}" srcOrd="3" destOrd="0" presId="urn:microsoft.com/office/officeart/2005/8/layout/process5"/>
    <dgm:cxn modelId="{34CD7375-EA2A-47A9-9FBF-E856D46F6295}" type="presParOf" srcId="{CD2EE8E5-8E24-41CF-B83C-70DB4576FBDA}" destId="{25D531FE-7E11-47BE-A5FC-BF12F6C4C206}" srcOrd="0" destOrd="0" presId="urn:microsoft.com/office/officeart/2005/8/layout/process5"/>
    <dgm:cxn modelId="{0852CBEA-204C-41E1-BAE3-B676E05BCF9A}" type="presParOf" srcId="{4BC441AB-1E8C-4B68-998E-D850889A4BE1}" destId="{F4878874-002D-429C-B3FB-7765E924A2CD}" srcOrd="4" destOrd="0" presId="urn:microsoft.com/office/officeart/2005/8/layout/process5"/>
    <dgm:cxn modelId="{32CB5C83-301E-46D4-91C4-352F2198BD77}" type="presParOf" srcId="{4BC441AB-1E8C-4B68-998E-D850889A4BE1}" destId="{7F59B7E5-8EEE-4CA7-A39F-403F2D092EF3}" srcOrd="5" destOrd="0" presId="urn:microsoft.com/office/officeart/2005/8/layout/process5"/>
    <dgm:cxn modelId="{D0E8BA0C-B58B-43AC-A236-CFF215CFFEFE}" type="presParOf" srcId="{7F59B7E5-8EEE-4CA7-A39F-403F2D092EF3}" destId="{A8B4ECD4-C0F4-4558-A998-61B1DD6305BC}" srcOrd="0" destOrd="0" presId="urn:microsoft.com/office/officeart/2005/8/layout/process5"/>
    <dgm:cxn modelId="{F171BF2A-7083-4EDB-93C1-EA938BE19DA4}" type="presParOf" srcId="{4BC441AB-1E8C-4B68-998E-D850889A4BE1}" destId="{B9977D11-DE58-4B76-BC79-F11B1B68F795}" srcOrd="6" destOrd="0" presId="urn:microsoft.com/office/officeart/2005/8/layout/process5"/>
    <dgm:cxn modelId="{AAF5BBCB-D68C-4076-A354-CF5A5D5AE66F}" type="presParOf" srcId="{4BC441AB-1E8C-4B68-998E-D850889A4BE1}" destId="{28A3ED75-683F-41D1-B05D-B776941DC34C}" srcOrd="7" destOrd="0" presId="urn:microsoft.com/office/officeart/2005/8/layout/process5"/>
    <dgm:cxn modelId="{801A8BDB-7915-4D5E-9C9F-CC133094353B}" type="presParOf" srcId="{28A3ED75-683F-41D1-B05D-B776941DC34C}" destId="{1D9F6AE0-6D4C-48DA-98E2-CC1D533FFC04}" srcOrd="0" destOrd="0" presId="urn:microsoft.com/office/officeart/2005/8/layout/process5"/>
    <dgm:cxn modelId="{67255B10-B01F-42B2-946F-A217A1A1573A}" type="presParOf" srcId="{4BC441AB-1E8C-4B68-998E-D850889A4BE1}" destId="{7B8E2AAB-23AA-4BE8-81F6-A0003EA1F969}" srcOrd="8" destOrd="0" presId="urn:microsoft.com/office/officeart/2005/8/layout/process5"/>
    <dgm:cxn modelId="{90D92737-54AC-4521-967D-74004F70C7F3}" type="presParOf" srcId="{4BC441AB-1E8C-4B68-998E-D850889A4BE1}" destId="{978CAD21-CE60-4DC7-9337-27F3487AD12C}" srcOrd="9" destOrd="0" presId="urn:microsoft.com/office/officeart/2005/8/layout/process5"/>
    <dgm:cxn modelId="{89CE401A-545C-473A-8112-2C34AC820B02}" type="presParOf" srcId="{978CAD21-CE60-4DC7-9337-27F3487AD12C}" destId="{8A6F3B62-51F3-4481-B0F5-A315F143442F}" srcOrd="0" destOrd="0" presId="urn:microsoft.com/office/officeart/2005/8/layout/process5"/>
    <dgm:cxn modelId="{3B52E83A-75A8-4AAF-83B2-DAE7641EF6B3}" type="presParOf" srcId="{4BC441AB-1E8C-4B68-998E-D850889A4BE1}" destId="{68F1524B-40E2-42DD-84A4-3888E2540D1C}"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FC6C49-C4A7-4026-B8A3-F98FD3676F1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D7B9033B-0E18-4BFE-8B71-662F4521BB0E}">
      <dgm:prSet phldrT="[Texto]"/>
      <dgm:spPr/>
      <dgm:t>
        <a:bodyPr/>
        <a:lstStyle/>
        <a:p>
          <a:r>
            <a:rPr lang="en-US" dirty="0" err="1" smtClean="0"/>
            <a:t>Secado</a:t>
          </a:r>
          <a:endParaRPr lang="es-EC" dirty="0"/>
        </a:p>
      </dgm:t>
    </dgm:pt>
    <dgm:pt modelId="{520FFD3B-2525-40BB-BF41-70ED2AC90B6D}" type="parTrans" cxnId="{44AAF8E4-B975-4318-85DF-4893383F0A3D}">
      <dgm:prSet/>
      <dgm:spPr/>
      <dgm:t>
        <a:bodyPr/>
        <a:lstStyle/>
        <a:p>
          <a:endParaRPr lang="es-EC"/>
        </a:p>
      </dgm:t>
    </dgm:pt>
    <dgm:pt modelId="{F5187F67-D4C6-4F49-8853-7C73A246175D}" type="sibTrans" cxnId="{44AAF8E4-B975-4318-85DF-4893383F0A3D}">
      <dgm:prSet/>
      <dgm:spPr/>
      <dgm:t>
        <a:bodyPr/>
        <a:lstStyle/>
        <a:p>
          <a:endParaRPr lang="es-EC"/>
        </a:p>
      </dgm:t>
    </dgm:pt>
    <dgm:pt modelId="{C1E72FE9-18E9-4738-BA1A-B570D9C7B2DD}">
      <dgm:prSet phldrT="[Texto]"/>
      <dgm:spPr/>
      <dgm:t>
        <a:bodyPr/>
        <a:lstStyle/>
        <a:p>
          <a:r>
            <a:rPr lang="en-US" dirty="0" err="1" smtClean="0"/>
            <a:t>Limpieza</a:t>
          </a:r>
          <a:endParaRPr lang="es-EC" dirty="0"/>
        </a:p>
      </dgm:t>
    </dgm:pt>
    <dgm:pt modelId="{9C2CA597-8753-4797-825D-343AE0209B6E}" type="parTrans" cxnId="{C913219E-C73D-453E-B5C2-9E4C81A399E3}">
      <dgm:prSet/>
      <dgm:spPr/>
      <dgm:t>
        <a:bodyPr/>
        <a:lstStyle/>
        <a:p>
          <a:endParaRPr lang="es-EC"/>
        </a:p>
      </dgm:t>
    </dgm:pt>
    <dgm:pt modelId="{493C0209-41FB-4922-AA9C-4A2E8B59857A}" type="sibTrans" cxnId="{C913219E-C73D-453E-B5C2-9E4C81A399E3}">
      <dgm:prSet/>
      <dgm:spPr/>
      <dgm:t>
        <a:bodyPr/>
        <a:lstStyle/>
        <a:p>
          <a:endParaRPr lang="es-EC"/>
        </a:p>
      </dgm:t>
    </dgm:pt>
    <dgm:pt modelId="{55201979-189B-489C-B430-B1425A377669}">
      <dgm:prSet phldrT="[Texto]"/>
      <dgm:spPr/>
      <dgm:t>
        <a:bodyPr/>
        <a:lstStyle/>
        <a:p>
          <a:r>
            <a:rPr lang="es-ES" b="1" dirty="0" smtClean="0"/>
            <a:t>materiales contaminantes como arena, madera, vidrios entre otros, </a:t>
          </a:r>
          <a:endParaRPr lang="es-EC" b="1" dirty="0"/>
        </a:p>
      </dgm:t>
    </dgm:pt>
    <dgm:pt modelId="{DFFE338D-7B73-4CD3-ACC2-5948A1DAAB43}" type="parTrans" cxnId="{8D5474E6-6577-493C-8EF3-A3F361200061}">
      <dgm:prSet/>
      <dgm:spPr/>
      <dgm:t>
        <a:bodyPr/>
        <a:lstStyle/>
        <a:p>
          <a:endParaRPr lang="es-EC"/>
        </a:p>
      </dgm:t>
    </dgm:pt>
    <dgm:pt modelId="{CCAEEF5C-7823-4733-B6B5-5444703009F2}" type="sibTrans" cxnId="{8D5474E6-6577-493C-8EF3-A3F361200061}">
      <dgm:prSet/>
      <dgm:spPr/>
      <dgm:t>
        <a:bodyPr/>
        <a:lstStyle/>
        <a:p>
          <a:endParaRPr lang="es-EC"/>
        </a:p>
      </dgm:t>
    </dgm:pt>
    <dgm:pt modelId="{88664F15-98BD-4371-82E0-ED2F7A74CB13}">
      <dgm:prSet phldrT="[Texto]"/>
      <dgm:spPr/>
      <dgm:t>
        <a:bodyPr/>
        <a:lstStyle/>
        <a:p>
          <a:r>
            <a:rPr lang="en-US" smtClean="0"/>
            <a:t>Tostado</a:t>
          </a:r>
          <a:endParaRPr lang="es-EC" dirty="0"/>
        </a:p>
      </dgm:t>
    </dgm:pt>
    <dgm:pt modelId="{E88916D6-EB61-49A7-A53C-65FA4C0A9328}" type="parTrans" cxnId="{1437456D-5388-492E-AC2A-F58E687571BE}">
      <dgm:prSet/>
      <dgm:spPr/>
      <dgm:t>
        <a:bodyPr/>
        <a:lstStyle/>
        <a:p>
          <a:endParaRPr lang="es-EC"/>
        </a:p>
      </dgm:t>
    </dgm:pt>
    <dgm:pt modelId="{F1D8F66F-F3ED-4900-ADE1-D397F1C337B8}" type="sibTrans" cxnId="{1437456D-5388-492E-AC2A-F58E687571BE}">
      <dgm:prSet/>
      <dgm:spPr/>
      <dgm:t>
        <a:bodyPr/>
        <a:lstStyle/>
        <a:p>
          <a:endParaRPr lang="es-EC"/>
        </a:p>
      </dgm:t>
    </dgm:pt>
    <dgm:pt modelId="{38E19C0E-4C1C-4971-9124-40FDA833450E}">
      <dgm:prSet phldrT="[Texto]"/>
      <dgm:spPr/>
      <dgm:t>
        <a:bodyPr/>
        <a:lstStyle/>
        <a:p>
          <a:r>
            <a:rPr lang="es-ES" b="1" dirty="0" smtClean="0"/>
            <a:t>temperatura de 150 </a:t>
          </a:r>
          <a:r>
            <a:rPr lang="es-ES" b="1" dirty="0" err="1" smtClean="0"/>
            <a:t>Cº</a:t>
          </a:r>
          <a:r>
            <a:rPr lang="es-ES" b="1" dirty="0" smtClean="0"/>
            <a:t> </a:t>
          </a:r>
          <a:endParaRPr lang="es-EC" b="1" dirty="0"/>
        </a:p>
      </dgm:t>
    </dgm:pt>
    <dgm:pt modelId="{8422F78B-3255-4D87-9A05-22CECE11A99A}" type="parTrans" cxnId="{C792A630-EAB5-477D-B086-E1F560167295}">
      <dgm:prSet/>
      <dgm:spPr/>
      <dgm:t>
        <a:bodyPr/>
        <a:lstStyle/>
        <a:p>
          <a:endParaRPr lang="es-EC"/>
        </a:p>
      </dgm:t>
    </dgm:pt>
    <dgm:pt modelId="{7A01B2A3-EBC4-4443-85BF-99BFF14F7366}" type="sibTrans" cxnId="{C792A630-EAB5-477D-B086-E1F560167295}">
      <dgm:prSet/>
      <dgm:spPr/>
      <dgm:t>
        <a:bodyPr/>
        <a:lstStyle/>
        <a:p>
          <a:endParaRPr lang="es-EC"/>
        </a:p>
      </dgm:t>
    </dgm:pt>
    <dgm:pt modelId="{8A5DB5FB-B9AD-4489-9F07-9B1C30B8AEFB}">
      <dgm:prSet phldrT="[Texto]"/>
      <dgm:spPr/>
      <dgm:t>
        <a:bodyPr/>
        <a:lstStyle/>
        <a:p>
          <a:r>
            <a:rPr lang="es-ES" b="1" dirty="0" smtClean="0"/>
            <a:t>mantener la calidad </a:t>
          </a:r>
          <a:endParaRPr lang="es-EC" b="1" dirty="0"/>
        </a:p>
      </dgm:t>
    </dgm:pt>
    <dgm:pt modelId="{62363843-D034-4483-B525-0FF01909797D}" type="parTrans" cxnId="{E1E90C12-0A86-4EBC-BCDB-8CC3D77AD40B}">
      <dgm:prSet/>
      <dgm:spPr/>
      <dgm:t>
        <a:bodyPr/>
        <a:lstStyle/>
        <a:p>
          <a:endParaRPr lang="es-EC"/>
        </a:p>
      </dgm:t>
    </dgm:pt>
    <dgm:pt modelId="{103F3A0C-EC6A-4B40-B825-80C92E9825D0}" type="sibTrans" cxnId="{E1E90C12-0A86-4EBC-BCDB-8CC3D77AD40B}">
      <dgm:prSet/>
      <dgm:spPr/>
      <dgm:t>
        <a:bodyPr/>
        <a:lstStyle/>
        <a:p>
          <a:endParaRPr lang="es-EC"/>
        </a:p>
      </dgm:t>
    </dgm:pt>
    <dgm:pt modelId="{70942EAB-534E-4A17-B7C8-4BC7CB15D4F0}">
      <dgm:prSet phldrT="[Texto]"/>
      <dgm:spPr/>
      <dgm:t>
        <a:bodyPr/>
        <a:lstStyle/>
        <a:p>
          <a:r>
            <a:rPr lang="en-US" b="1" dirty="0" err="1" smtClean="0"/>
            <a:t>remoción</a:t>
          </a:r>
          <a:r>
            <a:rPr lang="en-US" b="1" dirty="0" smtClean="0"/>
            <a:t> de la cascarilla</a:t>
          </a:r>
          <a:endParaRPr lang="es-EC" b="1" dirty="0"/>
        </a:p>
      </dgm:t>
    </dgm:pt>
    <dgm:pt modelId="{3DF24FB6-9362-40F9-AE99-8392B3F22523}" type="parTrans" cxnId="{D1C6FD25-47D4-49E8-AFCE-D5613A06B07D}">
      <dgm:prSet/>
      <dgm:spPr/>
      <dgm:t>
        <a:bodyPr/>
        <a:lstStyle/>
        <a:p>
          <a:endParaRPr lang="es-EC"/>
        </a:p>
      </dgm:t>
    </dgm:pt>
    <dgm:pt modelId="{38AEB0B5-FC71-4789-AF17-30E67A07B1C1}" type="sibTrans" cxnId="{D1C6FD25-47D4-49E8-AFCE-D5613A06B07D}">
      <dgm:prSet/>
      <dgm:spPr/>
      <dgm:t>
        <a:bodyPr/>
        <a:lstStyle/>
        <a:p>
          <a:endParaRPr lang="es-EC"/>
        </a:p>
      </dgm:t>
    </dgm:pt>
    <dgm:pt modelId="{1B7C16CD-3FD0-4881-A73A-02085988B408}">
      <dgm:prSet/>
      <dgm:spPr/>
      <dgm:t>
        <a:bodyPr/>
        <a:lstStyle/>
        <a:p>
          <a:r>
            <a:rPr lang="es-EC" dirty="0" smtClean="0"/>
            <a:t>Atemperado </a:t>
          </a:r>
          <a:endParaRPr lang="es-EC" dirty="0"/>
        </a:p>
      </dgm:t>
    </dgm:pt>
    <dgm:pt modelId="{38E1214D-6D60-4554-85B9-40245F6AF9C3}" type="parTrans" cxnId="{B2AF0571-4910-4261-B751-FFC82B048790}">
      <dgm:prSet/>
      <dgm:spPr/>
      <dgm:t>
        <a:bodyPr/>
        <a:lstStyle/>
        <a:p>
          <a:endParaRPr lang="es-EC"/>
        </a:p>
      </dgm:t>
    </dgm:pt>
    <dgm:pt modelId="{9BBB02E6-2664-427A-BAE7-AC24FC59B35E}" type="sibTrans" cxnId="{B2AF0571-4910-4261-B751-FFC82B048790}">
      <dgm:prSet/>
      <dgm:spPr/>
      <dgm:t>
        <a:bodyPr/>
        <a:lstStyle/>
        <a:p>
          <a:endParaRPr lang="es-EC"/>
        </a:p>
      </dgm:t>
    </dgm:pt>
    <dgm:pt modelId="{EEE8F914-421D-403D-9726-A86224F21805}">
      <dgm:prSet phldrT="[Texto]" custT="1"/>
      <dgm:spPr/>
      <dgm:t>
        <a:bodyPr/>
        <a:lstStyle/>
        <a:p>
          <a:r>
            <a:rPr lang="es-ES" sz="900" b="1" dirty="0" smtClean="0"/>
            <a:t> impedir el crecimiento de microorganismos</a:t>
          </a:r>
          <a:endParaRPr lang="es-EC" sz="900" b="1" dirty="0"/>
        </a:p>
      </dgm:t>
    </dgm:pt>
    <dgm:pt modelId="{84FDCD00-1067-4DB7-BCD6-951421928D9D}" type="sibTrans" cxnId="{70F5F355-E3BA-4333-802B-B272B138B5A2}">
      <dgm:prSet/>
      <dgm:spPr/>
      <dgm:t>
        <a:bodyPr/>
        <a:lstStyle/>
        <a:p>
          <a:endParaRPr lang="es-EC"/>
        </a:p>
      </dgm:t>
    </dgm:pt>
    <dgm:pt modelId="{D22462D8-A0B7-4CA9-BBF9-EEAA63BC9688}" type="parTrans" cxnId="{70F5F355-E3BA-4333-802B-B272B138B5A2}">
      <dgm:prSet/>
      <dgm:spPr/>
      <dgm:t>
        <a:bodyPr/>
        <a:lstStyle/>
        <a:p>
          <a:endParaRPr lang="es-EC"/>
        </a:p>
      </dgm:t>
    </dgm:pt>
    <dgm:pt modelId="{ADCB9F21-86D9-4DDE-A300-759090F99626}">
      <dgm:prSet phldrT="[Texto]" custT="1"/>
      <dgm:spPr/>
      <dgm:t>
        <a:bodyPr/>
        <a:lstStyle/>
        <a:p>
          <a:r>
            <a:rPr lang="es-ES" sz="900" b="1" dirty="0" smtClean="0"/>
            <a:t> 24 horas</a:t>
          </a:r>
          <a:endParaRPr lang="es-EC" sz="900" b="1" dirty="0"/>
        </a:p>
      </dgm:t>
    </dgm:pt>
    <dgm:pt modelId="{6BECC134-3A5E-4D6A-B27F-C0257179B9B1}" type="sibTrans" cxnId="{0654B69D-FA36-4766-877E-0852D97133F4}">
      <dgm:prSet/>
      <dgm:spPr/>
      <dgm:t>
        <a:bodyPr/>
        <a:lstStyle/>
        <a:p>
          <a:endParaRPr lang="es-EC"/>
        </a:p>
      </dgm:t>
    </dgm:pt>
    <dgm:pt modelId="{BCA0B5B8-F22C-4254-83CF-3C17B5AC9622}" type="parTrans" cxnId="{0654B69D-FA36-4766-877E-0852D97133F4}">
      <dgm:prSet/>
      <dgm:spPr/>
      <dgm:t>
        <a:bodyPr/>
        <a:lstStyle/>
        <a:p>
          <a:endParaRPr lang="es-EC"/>
        </a:p>
      </dgm:t>
    </dgm:pt>
    <dgm:pt modelId="{E9B61F82-AEB7-4F5E-8D56-EDCF8209FAEE}">
      <dgm:prSet phldrT="[Texto]" custT="1"/>
      <dgm:spPr/>
      <dgm:t>
        <a:bodyPr/>
        <a:lstStyle/>
        <a:p>
          <a:r>
            <a:rPr lang="es-ES" sz="900" b="1" dirty="0" smtClean="0"/>
            <a:t>secadora de gas natural</a:t>
          </a:r>
          <a:endParaRPr lang="es-EC" sz="900" b="1" dirty="0"/>
        </a:p>
      </dgm:t>
    </dgm:pt>
    <dgm:pt modelId="{1AD08120-09A9-426D-97D7-0F611A79B017}" type="sibTrans" cxnId="{18453BE7-4F79-4388-96F2-8B319805A064}">
      <dgm:prSet/>
      <dgm:spPr/>
      <dgm:t>
        <a:bodyPr/>
        <a:lstStyle/>
        <a:p>
          <a:endParaRPr lang="es-EC"/>
        </a:p>
      </dgm:t>
    </dgm:pt>
    <dgm:pt modelId="{424AEDC5-6DDC-4462-B01D-9C0D05F58791}" type="parTrans" cxnId="{18453BE7-4F79-4388-96F2-8B319805A064}">
      <dgm:prSet/>
      <dgm:spPr/>
      <dgm:t>
        <a:bodyPr/>
        <a:lstStyle/>
        <a:p>
          <a:endParaRPr lang="es-EC"/>
        </a:p>
      </dgm:t>
    </dgm:pt>
    <dgm:pt modelId="{90A68698-3AC7-4B71-B171-15B916E30966}">
      <dgm:prSet/>
      <dgm:spPr/>
      <dgm:t>
        <a:bodyPr/>
        <a:lstStyle/>
        <a:p>
          <a:endParaRPr lang="es-EC"/>
        </a:p>
      </dgm:t>
    </dgm:pt>
    <dgm:pt modelId="{CD406A54-6903-46D3-86D2-517DBCF31B0A}" type="parTrans" cxnId="{1B012862-B1F7-4A41-9D56-8B510E350D25}">
      <dgm:prSet/>
      <dgm:spPr/>
      <dgm:t>
        <a:bodyPr/>
        <a:lstStyle/>
        <a:p>
          <a:endParaRPr lang="es-EC"/>
        </a:p>
      </dgm:t>
    </dgm:pt>
    <dgm:pt modelId="{EC82D74B-F390-4C90-9652-50E4FF6A39E0}" type="sibTrans" cxnId="{1B012862-B1F7-4A41-9D56-8B510E350D25}">
      <dgm:prSet/>
      <dgm:spPr/>
      <dgm:t>
        <a:bodyPr/>
        <a:lstStyle/>
        <a:p>
          <a:endParaRPr lang="es-EC"/>
        </a:p>
      </dgm:t>
    </dgm:pt>
    <dgm:pt modelId="{A336C50F-B0C2-4288-A8C8-1D343379E498}">
      <dgm:prSet/>
      <dgm:spPr/>
      <dgm:t>
        <a:bodyPr/>
        <a:lstStyle/>
        <a:p>
          <a:r>
            <a:rPr lang="es-EC" dirty="0" smtClean="0"/>
            <a:t>Segunda molienda</a:t>
          </a:r>
          <a:endParaRPr lang="es-EC" dirty="0"/>
        </a:p>
      </dgm:t>
    </dgm:pt>
    <dgm:pt modelId="{7107FC68-95A8-4B1E-8B7D-0C9D6681A18C}" type="parTrans" cxnId="{413BE2DC-CF64-44A1-9DEC-F5787E97FF55}">
      <dgm:prSet/>
      <dgm:spPr/>
      <dgm:t>
        <a:bodyPr/>
        <a:lstStyle/>
        <a:p>
          <a:endParaRPr lang="es-EC"/>
        </a:p>
      </dgm:t>
    </dgm:pt>
    <dgm:pt modelId="{DF036C24-CC7B-4223-B93A-35ABF957838E}" type="sibTrans" cxnId="{413BE2DC-CF64-44A1-9DEC-F5787E97FF55}">
      <dgm:prSet/>
      <dgm:spPr/>
      <dgm:t>
        <a:bodyPr/>
        <a:lstStyle/>
        <a:p>
          <a:endParaRPr lang="es-EC"/>
        </a:p>
      </dgm:t>
    </dgm:pt>
    <dgm:pt modelId="{ADD967FE-85AC-4244-8E8A-D29B9F5BDA64}">
      <dgm:prSet/>
      <dgm:spPr/>
      <dgm:t>
        <a:bodyPr/>
        <a:lstStyle/>
        <a:p>
          <a:r>
            <a:rPr lang="es-EC" dirty="0" smtClean="0"/>
            <a:t>Primera molienda</a:t>
          </a:r>
          <a:endParaRPr lang="es-EC" dirty="0"/>
        </a:p>
      </dgm:t>
    </dgm:pt>
    <dgm:pt modelId="{BFD543C7-DB75-4071-B663-D676892D4015}" type="parTrans" cxnId="{52CDB999-AE1D-412F-A701-7134C9234B55}">
      <dgm:prSet/>
      <dgm:spPr/>
      <dgm:t>
        <a:bodyPr/>
        <a:lstStyle/>
        <a:p>
          <a:endParaRPr lang="es-EC"/>
        </a:p>
      </dgm:t>
    </dgm:pt>
    <dgm:pt modelId="{29DA82CF-CC82-417C-9DA0-8BF06E4CD2E5}" type="sibTrans" cxnId="{52CDB999-AE1D-412F-A701-7134C9234B55}">
      <dgm:prSet/>
      <dgm:spPr/>
      <dgm:t>
        <a:bodyPr/>
        <a:lstStyle/>
        <a:p>
          <a:endParaRPr lang="es-EC"/>
        </a:p>
      </dgm:t>
    </dgm:pt>
    <dgm:pt modelId="{79341CE8-30B8-48DF-930F-873CE01A468F}" type="pres">
      <dgm:prSet presAssocID="{C5FC6C49-C4A7-4026-B8A3-F98FD3676F15}" presName="rootnode" presStyleCnt="0">
        <dgm:presLayoutVars>
          <dgm:chMax/>
          <dgm:chPref/>
          <dgm:dir/>
          <dgm:animLvl val="lvl"/>
        </dgm:presLayoutVars>
      </dgm:prSet>
      <dgm:spPr/>
      <dgm:t>
        <a:bodyPr/>
        <a:lstStyle/>
        <a:p>
          <a:endParaRPr lang="es-EC"/>
        </a:p>
      </dgm:t>
    </dgm:pt>
    <dgm:pt modelId="{38709AD8-1DE3-4627-8739-3B6BC621F317}" type="pres">
      <dgm:prSet presAssocID="{D7B9033B-0E18-4BFE-8B71-662F4521BB0E}" presName="composite" presStyleCnt="0"/>
      <dgm:spPr/>
    </dgm:pt>
    <dgm:pt modelId="{AD8EA69C-FD1C-4389-A04B-764D3E8ED5CB}" type="pres">
      <dgm:prSet presAssocID="{D7B9033B-0E18-4BFE-8B71-662F4521BB0E}" presName="bentUpArrow1" presStyleLbl="alignImgPlace1" presStyleIdx="0" presStyleCnt="5"/>
      <dgm:spPr/>
    </dgm:pt>
    <dgm:pt modelId="{DC0057B1-904D-4C4F-9DA0-42388C61CAE7}" type="pres">
      <dgm:prSet presAssocID="{D7B9033B-0E18-4BFE-8B71-662F4521BB0E}" presName="ParentText" presStyleLbl="node1" presStyleIdx="0" presStyleCnt="6">
        <dgm:presLayoutVars>
          <dgm:chMax val="1"/>
          <dgm:chPref val="1"/>
          <dgm:bulletEnabled val="1"/>
        </dgm:presLayoutVars>
      </dgm:prSet>
      <dgm:spPr/>
      <dgm:t>
        <a:bodyPr/>
        <a:lstStyle/>
        <a:p>
          <a:endParaRPr lang="es-EC"/>
        </a:p>
      </dgm:t>
    </dgm:pt>
    <dgm:pt modelId="{E2A1A295-F7D1-4C3E-BB73-E94D8D24462B}" type="pres">
      <dgm:prSet presAssocID="{D7B9033B-0E18-4BFE-8B71-662F4521BB0E}" presName="ChildText" presStyleLbl="revTx" presStyleIdx="0" presStyleCnt="6" custScaleX="344516" custLinFactX="31113" custLinFactNeighborX="100000" custLinFactNeighborY="6320">
        <dgm:presLayoutVars>
          <dgm:chMax val="0"/>
          <dgm:chPref val="0"/>
          <dgm:bulletEnabled val="1"/>
        </dgm:presLayoutVars>
      </dgm:prSet>
      <dgm:spPr/>
      <dgm:t>
        <a:bodyPr/>
        <a:lstStyle/>
        <a:p>
          <a:endParaRPr lang="es-EC"/>
        </a:p>
      </dgm:t>
    </dgm:pt>
    <dgm:pt modelId="{99DA39E7-73E2-4B86-BBA5-CF1BE716C8A9}" type="pres">
      <dgm:prSet presAssocID="{F5187F67-D4C6-4F49-8853-7C73A246175D}" presName="sibTrans" presStyleCnt="0"/>
      <dgm:spPr/>
    </dgm:pt>
    <dgm:pt modelId="{7895BF9D-9055-4AF0-BEC7-3C412BD0CEA6}" type="pres">
      <dgm:prSet presAssocID="{C1E72FE9-18E9-4738-BA1A-B570D9C7B2DD}" presName="composite" presStyleCnt="0"/>
      <dgm:spPr/>
    </dgm:pt>
    <dgm:pt modelId="{5D0E2B0E-8007-446E-9D02-D86CB5A4CAFA}" type="pres">
      <dgm:prSet presAssocID="{C1E72FE9-18E9-4738-BA1A-B570D9C7B2DD}" presName="bentUpArrow1" presStyleLbl="alignImgPlace1" presStyleIdx="1" presStyleCnt="5"/>
      <dgm:spPr/>
    </dgm:pt>
    <dgm:pt modelId="{A42627A0-52B4-4747-96DA-FA7087070B90}" type="pres">
      <dgm:prSet presAssocID="{C1E72FE9-18E9-4738-BA1A-B570D9C7B2DD}" presName="ParentText" presStyleLbl="node1" presStyleIdx="1" presStyleCnt="6">
        <dgm:presLayoutVars>
          <dgm:chMax val="1"/>
          <dgm:chPref val="1"/>
          <dgm:bulletEnabled val="1"/>
        </dgm:presLayoutVars>
      </dgm:prSet>
      <dgm:spPr/>
      <dgm:t>
        <a:bodyPr/>
        <a:lstStyle/>
        <a:p>
          <a:endParaRPr lang="es-EC"/>
        </a:p>
      </dgm:t>
    </dgm:pt>
    <dgm:pt modelId="{5D45F3BD-F996-4800-B6D2-34A2FC39FC52}" type="pres">
      <dgm:prSet presAssocID="{C1E72FE9-18E9-4738-BA1A-B570D9C7B2DD}" presName="ChildText" presStyleLbl="revTx" presStyleIdx="1" presStyleCnt="6" custScaleX="217406" custLinFactNeighborX="64050" custLinFactNeighborY="2420">
        <dgm:presLayoutVars>
          <dgm:chMax val="0"/>
          <dgm:chPref val="0"/>
          <dgm:bulletEnabled val="1"/>
        </dgm:presLayoutVars>
      </dgm:prSet>
      <dgm:spPr/>
      <dgm:t>
        <a:bodyPr/>
        <a:lstStyle/>
        <a:p>
          <a:endParaRPr lang="es-EC"/>
        </a:p>
      </dgm:t>
    </dgm:pt>
    <dgm:pt modelId="{B98A81A4-2527-48F6-8D60-310AD21E1011}" type="pres">
      <dgm:prSet presAssocID="{493C0209-41FB-4922-AA9C-4A2E8B59857A}" presName="sibTrans" presStyleCnt="0"/>
      <dgm:spPr/>
    </dgm:pt>
    <dgm:pt modelId="{53B74E4D-E89B-4321-A627-A426CB343454}" type="pres">
      <dgm:prSet presAssocID="{88664F15-98BD-4371-82E0-ED2F7A74CB13}" presName="composite" presStyleCnt="0"/>
      <dgm:spPr/>
    </dgm:pt>
    <dgm:pt modelId="{4B414114-2252-4BED-9D51-823CCD607A53}" type="pres">
      <dgm:prSet presAssocID="{88664F15-98BD-4371-82E0-ED2F7A74CB13}" presName="bentUpArrow1" presStyleLbl="alignImgPlace1" presStyleIdx="2" presStyleCnt="5"/>
      <dgm:spPr/>
    </dgm:pt>
    <dgm:pt modelId="{56110CBE-EB8B-4046-A6DC-552527DCE728}" type="pres">
      <dgm:prSet presAssocID="{88664F15-98BD-4371-82E0-ED2F7A74CB13}" presName="ParentText" presStyleLbl="node1" presStyleIdx="2" presStyleCnt="6">
        <dgm:presLayoutVars>
          <dgm:chMax val="1"/>
          <dgm:chPref val="1"/>
          <dgm:bulletEnabled val="1"/>
        </dgm:presLayoutVars>
      </dgm:prSet>
      <dgm:spPr/>
      <dgm:t>
        <a:bodyPr/>
        <a:lstStyle/>
        <a:p>
          <a:endParaRPr lang="es-EC"/>
        </a:p>
      </dgm:t>
    </dgm:pt>
    <dgm:pt modelId="{6375BC0E-CF69-477A-B4E2-E5E608420F8D}" type="pres">
      <dgm:prSet presAssocID="{88664F15-98BD-4371-82E0-ED2F7A74CB13}" presName="ChildText" presStyleLbl="revTx" presStyleIdx="2" presStyleCnt="6" custScaleX="311560" custLinFactX="7304" custLinFactNeighborX="100000" custLinFactNeighborY="-7486">
        <dgm:presLayoutVars>
          <dgm:chMax val="0"/>
          <dgm:chPref val="0"/>
          <dgm:bulletEnabled val="1"/>
        </dgm:presLayoutVars>
      </dgm:prSet>
      <dgm:spPr/>
      <dgm:t>
        <a:bodyPr/>
        <a:lstStyle/>
        <a:p>
          <a:endParaRPr lang="es-EC"/>
        </a:p>
      </dgm:t>
    </dgm:pt>
    <dgm:pt modelId="{16C8FB02-099C-46D7-9C59-C4BE6258E7D3}" type="pres">
      <dgm:prSet presAssocID="{F1D8F66F-F3ED-4900-ADE1-D397F1C337B8}" presName="sibTrans" presStyleCnt="0"/>
      <dgm:spPr/>
    </dgm:pt>
    <dgm:pt modelId="{14E5B72E-0270-45FD-BC28-460757896FC9}" type="pres">
      <dgm:prSet presAssocID="{ADD967FE-85AC-4244-8E8A-D29B9F5BDA64}" presName="composite" presStyleCnt="0"/>
      <dgm:spPr/>
    </dgm:pt>
    <dgm:pt modelId="{AAF717E5-1E86-4282-95A3-EB9AE017B010}" type="pres">
      <dgm:prSet presAssocID="{ADD967FE-85AC-4244-8E8A-D29B9F5BDA64}" presName="bentUpArrow1" presStyleLbl="alignImgPlace1" presStyleIdx="3" presStyleCnt="5"/>
      <dgm:spPr/>
    </dgm:pt>
    <dgm:pt modelId="{211F41EC-C200-46AF-B088-E9A1A9834408}" type="pres">
      <dgm:prSet presAssocID="{ADD967FE-85AC-4244-8E8A-D29B9F5BDA64}" presName="ParentText" presStyleLbl="node1" presStyleIdx="3" presStyleCnt="6">
        <dgm:presLayoutVars>
          <dgm:chMax val="1"/>
          <dgm:chPref val="1"/>
          <dgm:bulletEnabled val="1"/>
        </dgm:presLayoutVars>
      </dgm:prSet>
      <dgm:spPr/>
      <dgm:t>
        <a:bodyPr/>
        <a:lstStyle/>
        <a:p>
          <a:endParaRPr lang="es-EC"/>
        </a:p>
      </dgm:t>
    </dgm:pt>
    <dgm:pt modelId="{294D7803-2924-46EC-8DDF-09DB15E77F33}" type="pres">
      <dgm:prSet presAssocID="{ADD967FE-85AC-4244-8E8A-D29B9F5BDA64}" presName="ChildText" presStyleLbl="revTx" presStyleIdx="3" presStyleCnt="6">
        <dgm:presLayoutVars>
          <dgm:chMax val="0"/>
          <dgm:chPref val="0"/>
          <dgm:bulletEnabled val="1"/>
        </dgm:presLayoutVars>
      </dgm:prSet>
      <dgm:spPr/>
    </dgm:pt>
    <dgm:pt modelId="{C7B70794-DDFD-4BCB-AD65-A95BBDBFE238}" type="pres">
      <dgm:prSet presAssocID="{29DA82CF-CC82-417C-9DA0-8BF06E4CD2E5}" presName="sibTrans" presStyleCnt="0"/>
      <dgm:spPr/>
    </dgm:pt>
    <dgm:pt modelId="{64D7CDB9-08D7-4BB1-B820-2E0F72D41498}" type="pres">
      <dgm:prSet presAssocID="{A336C50F-B0C2-4288-A8C8-1D343379E498}" presName="composite" presStyleCnt="0"/>
      <dgm:spPr/>
    </dgm:pt>
    <dgm:pt modelId="{7888CC66-5FAA-45D9-A211-6802D4022B6B}" type="pres">
      <dgm:prSet presAssocID="{A336C50F-B0C2-4288-A8C8-1D343379E498}" presName="bentUpArrow1" presStyleLbl="alignImgPlace1" presStyleIdx="4" presStyleCnt="5"/>
      <dgm:spPr/>
    </dgm:pt>
    <dgm:pt modelId="{59186AD0-5A59-4B3D-97F0-58BEA3F2B4F4}" type="pres">
      <dgm:prSet presAssocID="{A336C50F-B0C2-4288-A8C8-1D343379E498}" presName="ParentText" presStyleLbl="node1" presStyleIdx="4" presStyleCnt="6">
        <dgm:presLayoutVars>
          <dgm:chMax val="1"/>
          <dgm:chPref val="1"/>
          <dgm:bulletEnabled val="1"/>
        </dgm:presLayoutVars>
      </dgm:prSet>
      <dgm:spPr/>
      <dgm:t>
        <a:bodyPr/>
        <a:lstStyle/>
        <a:p>
          <a:endParaRPr lang="es-EC"/>
        </a:p>
      </dgm:t>
    </dgm:pt>
    <dgm:pt modelId="{2D4DAA04-7210-4861-BD4C-1892460D9311}" type="pres">
      <dgm:prSet presAssocID="{A336C50F-B0C2-4288-A8C8-1D343379E498}" presName="ChildText" presStyleLbl="revTx" presStyleIdx="4" presStyleCnt="6">
        <dgm:presLayoutVars>
          <dgm:chMax val="0"/>
          <dgm:chPref val="0"/>
          <dgm:bulletEnabled val="1"/>
        </dgm:presLayoutVars>
      </dgm:prSet>
      <dgm:spPr/>
    </dgm:pt>
    <dgm:pt modelId="{59DC6809-C15C-4165-9D35-7038CFC59FA8}" type="pres">
      <dgm:prSet presAssocID="{DF036C24-CC7B-4223-B93A-35ABF957838E}" presName="sibTrans" presStyleCnt="0"/>
      <dgm:spPr/>
    </dgm:pt>
    <dgm:pt modelId="{309251E5-CDD7-4643-8EBE-F6D0BFCFB9BE}" type="pres">
      <dgm:prSet presAssocID="{1B7C16CD-3FD0-4881-A73A-02085988B408}" presName="composite" presStyleCnt="0"/>
      <dgm:spPr/>
    </dgm:pt>
    <dgm:pt modelId="{77EE2009-8593-4805-A5CB-CE3E2E99CFEC}" type="pres">
      <dgm:prSet presAssocID="{1B7C16CD-3FD0-4881-A73A-02085988B408}" presName="ParentText" presStyleLbl="node1" presStyleIdx="5" presStyleCnt="6" custLinFactNeighborX="-41076" custLinFactNeighborY="9947">
        <dgm:presLayoutVars>
          <dgm:chMax val="1"/>
          <dgm:chPref val="1"/>
          <dgm:bulletEnabled val="1"/>
        </dgm:presLayoutVars>
      </dgm:prSet>
      <dgm:spPr/>
      <dgm:t>
        <a:bodyPr/>
        <a:lstStyle/>
        <a:p>
          <a:endParaRPr lang="es-EC"/>
        </a:p>
      </dgm:t>
    </dgm:pt>
    <dgm:pt modelId="{40EC9969-EB50-433E-B9B0-8D13B9B40570}" type="pres">
      <dgm:prSet presAssocID="{1B7C16CD-3FD0-4881-A73A-02085988B408}" presName="FinalChildText" presStyleLbl="revTx" presStyleIdx="5" presStyleCnt="6">
        <dgm:presLayoutVars>
          <dgm:chMax val="0"/>
          <dgm:chPref val="0"/>
          <dgm:bulletEnabled val="1"/>
        </dgm:presLayoutVars>
      </dgm:prSet>
      <dgm:spPr/>
      <dgm:t>
        <a:bodyPr/>
        <a:lstStyle/>
        <a:p>
          <a:endParaRPr lang="es-EC"/>
        </a:p>
      </dgm:t>
    </dgm:pt>
  </dgm:ptLst>
  <dgm:cxnLst>
    <dgm:cxn modelId="{07251F92-A8DA-44B6-8171-1A8D31198D60}" type="presOf" srcId="{90A68698-3AC7-4B71-B171-15B916E30966}" destId="{40EC9969-EB50-433E-B9B0-8D13B9B40570}" srcOrd="0" destOrd="0" presId="urn:microsoft.com/office/officeart/2005/8/layout/StepDownProcess"/>
    <dgm:cxn modelId="{217D51C8-FA45-4FD2-AAAE-D6F9120730CD}" type="presOf" srcId="{C5FC6C49-C4A7-4026-B8A3-F98FD3676F15}" destId="{79341CE8-30B8-48DF-930F-873CE01A468F}" srcOrd="0" destOrd="0" presId="urn:microsoft.com/office/officeart/2005/8/layout/StepDownProcess"/>
    <dgm:cxn modelId="{44AAF8E4-B975-4318-85DF-4893383F0A3D}" srcId="{C5FC6C49-C4A7-4026-B8A3-F98FD3676F15}" destId="{D7B9033B-0E18-4BFE-8B71-662F4521BB0E}" srcOrd="0" destOrd="0" parTransId="{520FFD3B-2525-40BB-BF41-70ED2AC90B6D}" sibTransId="{F5187F67-D4C6-4F49-8853-7C73A246175D}"/>
    <dgm:cxn modelId="{E1E90C12-0A86-4EBC-BCDB-8CC3D77AD40B}" srcId="{C1E72FE9-18E9-4738-BA1A-B570D9C7B2DD}" destId="{8A5DB5FB-B9AD-4489-9F07-9B1C30B8AEFB}" srcOrd="1" destOrd="0" parTransId="{62363843-D034-4483-B525-0FF01909797D}" sibTransId="{103F3A0C-EC6A-4B40-B825-80C92E9825D0}"/>
    <dgm:cxn modelId="{C913219E-C73D-453E-B5C2-9E4C81A399E3}" srcId="{C5FC6C49-C4A7-4026-B8A3-F98FD3676F15}" destId="{C1E72FE9-18E9-4738-BA1A-B570D9C7B2DD}" srcOrd="1" destOrd="0" parTransId="{9C2CA597-8753-4797-825D-343AE0209B6E}" sibTransId="{493C0209-41FB-4922-AA9C-4A2E8B59857A}"/>
    <dgm:cxn modelId="{70F5F355-E3BA-4333-802B-B272B138B5A2}" srcId="{D7B9033B-0E18-4BFE-8B71-662F4521BB0E}" destId="{EEE8F914-421D-403D-9726-A86224F21805}" srcOrd="2" destOrd="0" parTransId="{D22462D8-A0B7-4CA9-BBF9-EEAA63BC9688}" sibTransId="{84FDCD00-1067-4DB7-BCD6-951421928D9D}"/>
    <dgm:cxn modelId="{8D5474E6-6577-493C-8EF3-A3F361200061}" srcId="{C1E72FE9-18E9-4738-BA1A-B570D9C7B2DD}" destId="{55201979-189B-489C-B430-B1425A377669}" srcOrd="0" destOrd="0" parTransId="{DFFE338D-7B73-4CD3-ACC2-5948A1DAAB43}" sibTransId="{CCAEEF5C-7823-4733-B6B5-5444703009F2}"/>
    <dgm:cxn modelId="{049217CD-1368-4431-8DC0-4FCF8DEC040E}" type="presOf" srcId="{ADCB9F21-86D9-4DDE-A300-759090F99626}" destId="{E2A1A295-F7D1-4C3E-BB73-E94D8D24462B}" srcOrd="0" destOrd="1" presId="urn:microsoft.com/office/officeart/2005/8/layout/StepDownProcess"/>
    <dgm:cxn modelId="{CDB99E62-A464-4C5C-A015-DC0CF6A96326}" type="presOf" srcId="{ADD967FE-85AC-4244-8E8A-D29B9F5BDA64}" destId="{211F41EC-C200-46AF-B088-E9A1A9834408}" srcOrd="0" destOrd="0" presId="urn:microsoft.com/office/officeart/2005/8/layout/StepDownProcess"/>
    <dgm:cxn modelId="{1ECC15F9-AAA1-4D99-9CE7-71A5ED0CAEA1}" type="presOf" srcId="{EEE8F914-421D-403D-9726-A86224F21805}" destId="{E2A1A295-F7D1-4C3E-BB73-E94D8D24462B}" srcOrd="0" destOrd="2" presId="urn:microsoft.com/office/officeart/2005/8/layout/StepDownProcess"/>
    <dgm:cxn modelId="{B2AF0571-4910-4261-B751-FFC82B048790}" srcId="{C5FC6C49-C4A7-4026-B8A3-F98FD3676F15}" destId="{1B7C16CD-3FD0-4881-A73A-02085988B408}" srcOrd="5" destOrd="0" parTransId="{38E1214D-6D60-4554-85B9-40245F6AF9C3}" sibTransId="{9BBB02E6-2664-427A-BAE7-AC24FC59B35E}"/>
    <dgm:cxn modelId="{0A77A441-01E1-4ADA-A30B-1BB781009CF5}" type="presOf" srcId="{88664F15-98BD-4371-82E0-ED2F7A74CB13}" destId="{56110CBE-EB8B-4046-A6DC-552527DCE728}" srcOrd="0" destOrd="0" presId="urn:microsoft.com/office/officeart/2005/8/layout/StepDownProcess"/>
    <dgm:cxn modelId="{E61A0C0F-3E06-4C39-94C8-39B371E23815}" type="presOf" srcId="{8A5DB5FB-B9AD-4489-9F07-9B1C30B8AEFB}" destId="{5D45F3BD-F996-4800-B6D2-34A2FC39FC52}" srcOrd="0" destOrd="1" presId="urn:microsoft.com/office/officeart/2005/8/layout/StepDownProcess"/>
    <dgm:cxn modelId="{18453BE7-4F79-4388-96F2-8B319805A064}" srcId="{D7B9033B-0E18-4BFE-8B71-662F4521BB0E}" destId="{E9B61F82-AEB7-4F5E-8D56-EDCF8209FAEE}" srcOrd="0" destOrd="0" parTransId="{424AEDC5-6DDC-4462-B01D-9C0D05F58791}" sibTransId="{1AD08120-09A9-426D-97D7-0F611A79B017}"/>
    <dgm:cxn modelId="{413BE2DC-CF64-44A1-9DEC-F5787E97FF55}" srcId="{C5FC6C49-C4A7-4026-B8A3-F98FD3676F15}" destId="{A336C50F-B0C2-4288-A8C8-1D343379E498}" srcOrd="4" destOrd="0" parTransId="{7107FC68-95A8-4B1E-8B7D-0C9D6681A18C}" sibTransId="{DF036C24-CC7B-4223-B93A-35ABF957838E}"/>
    <dgm:cxn modelId="{E371E03A-DA2B-41D2-90B6-12C379B1590F}" type="presOf" srcId="{A336C50F-B0C2-4288-A8C8-1D343379E498}" destId="{59186AD0-5A59-4B3D-97F0-58BEA3F2B4F4}" srcOrd="0" destOrd="0" presId="urn:microsoft.com/office/officeart/2005/8/layout/StepDownProcess"/>
    <dgm:cxn modelId="{1B012862-B1F7-4A41-9D56-8B510E350D25}" srcId="{1B7C16CD-3FD0-4881-A73A-02085988B408}" destId="{90A68698-3AC7-4B71-B171-15B916E30966}" srcOrd="0" destOrd="0" parTransId="{CD406A54-6903-46D3-86D2-517DBCF31B0A}" sibTransId="{EC82D74B-F390-4C90-9652-50E4FF6A39E0}"/>
    <dgm:cxn modelId="{DEB4FE43-B06D-45D2-972D-581D205671A3}" type="presOf" srcId="{55201979-189B-489C-B430-B1425A377669}" destId="{5D45F3BD-F996-4800-B6D2-34A2FC39FC52}" srcOrd="0" destOrd="0" presId="urn:microsoft.com/office/officeart/2005/8/layout/StepDownProcess"/>
    <dgm:cxn modelId="{ECFFF03B-44B3-4A80-A971-3C531BCA79F3}" type="presOf" srcId="{1B7C16CD-3FD0-4881-A73A-02085988B408}" destId="{77EE2009-8593-4805-A5CB-CE3E2E99CFEC}" srcOrd="0" destOrd="0" presId="urn:microsoft.com/office/officeart/2005/8/layout/StepDownProcess"/>
    <dgm:cxn modelId="{6CD79177-7076-4DD8-87AD-8346BAB61A7A}" type="presOf" srcId="{38E19C0E-4C1C-4971-9124-40FDA833450E}" destId="{6375BC0E-CF69-477A-B4E2-E5E608420F8D}" srcOrd="0" destOrd="0" presId="urn:microsoft.com/office/officeart/2005/8/layout/StepDownProcess"/>
    <dgm:cxn modelId="{41ED9186-0F4F-4FCF-9252-D17A349B441A}" type="presOf" srcId="{D7B9033B-0E18-4BFE-8B71-662F4521BB0E}" destId="{DC0057B1-904D-4C4F-9DA0-42388C61CAE7}" srcOrd="0" destOrd="0" presId="urn:microsoft.com/office/officeart/2005/8/layout/StepDownProcess"/>
    <dgm:cxn modelId="{D1C6FD25-47D4-49E8-AFCE-D5613A06B07D}" srcId="{88664F15-98BD-4371-82E0-ED2F7A74CB13}" destId="{70942EAB-534E-4A17-B7C8-4BC7CB15D4F0}" srcOrd="1" destOrd="0" parTransId="{3DF24FB6-9362-40F9-AE99-8392B3F22523}" sibTransId="{38AEB0B5-FC71-4789-AF17-30E67A07B1C1}"/>
    <dgm:cxn modelId="{52CDB999-AE1D-412F-A701-7134C9234B55}" srcId="{C5FC6C49-C4A7-4026-B8A3-F98FD3676F15}" destId="{ADD967FE-85AC-4244-8E8A-D29B9F5BDA64}" srcOrd="3" destOrd="0" parTransId="{BFD543C7-DB75-4071-B663-D676892D4015}" sibTransId="{29DA82CF-CC82-417C-9DA0-8BF06E4CD2E5}"/>
    <dgm:cxn modelId="{0B233D20-F1F1-4D24-AB86-018BE962777B}" type="presOf" srcId="{70942EAB-534E-4A17-B7C8-4BC7CB15D4F0}" destId="{6375BC0E-CF69-477A-B4E2-E5E608420F8D}" srcOrd="0" destOrd="1" presId="urn:microsoft.com/office/officeart/2005/8/layout/StepDownProcess"/>
    <dgm:cxn modelId="{0654B69D-FA36-4766-877E-0852D97133F4}" srcId="{D7B9033B-0E18-4BFE-8B71-662F4521BB0E}" destId="{ADCB9F21-86D9-4DDE-A300-759090F99626}" srcOrd="1" destOrd="0" parTransId="{BCA0B5B8-F22C-4254-83CF-3C17B5AC9622}" sibTransId="{6BECC134-3A5E-4D6A-B27F-C0257179B9B1}"/>
    <dgm:cxn modelId="{660777E5-EA5B-4004-9A94-281C653774CD}" type="presOf" srcId="{C1E72FE9-18E9-4738-BA1A-B570D9C7B2DD}" destId="{A42627A0-52B4-4747-96DA-FA7087070B90}" srcOrd="0" destOrd="0" presId="urn:microsoft.com/office/officeart/2005/8/layout/StepDownProcess"/>
    <dgm:cxn modelId="{C792A630-EAB5-477D-B086-E1F560167295}" srcId="{88664F15-98BD-4371-82E0-ED2F7A74CB13}" destId="{38E19C0E-4C1C-4971-9124-40FDA833450E}" srcOrd="0" destOrd="0" parTransId="{8422F78B-3255-4D87-9A05-22CECE11A99A}" sibTransId="{7A01B2A3-EBC4-4443-85BF-99BFF14F7366}"/>
    <dgm:cxn modelId="{62766CB3-604C-430C-A12D-0809CC7B33D8}" type="presOf" srcId="{E9B61F82-AEB7-4F5E-8D56-EDCF8209FAEE}" destId="{E2A1A295-F7D1-4C3E-BB73-E94D8D24462B}" srcOrd="0" destOrd="0" presId="urn:microsoft.com/office/officeart/2005/8/layout/StepDownProcess"/>
    <dgm:cxn modelId="{1437456D-5388-492E-AC2A-F58E687571BE}" srcId="{C5FC6C49-C4A7-4026-B8A3-F98FD3676F15}" destId="{88664F15-98BD-4371-82E0-ED2F7A74CB13}" srcOrd="2" destOrd="0" parTransId="{E88916D6-EB61-49A7-A53C-65FA4C0A9328}" sibTransId="{F1D8F66F-F3ED-4900-ADE1-D397F1C337B8}"/>
    <dgm:cxn modelId="{F0DBFF48-D68D-4C7C-A634-93828AE70B0E}" type="presParOf" srcId="{79341CE8-30B8-48DF-930F-873CE01A468F}" destId="{38709AD8-1DE3-4627-8739-3B6BC621F317}" srcOrd="0" destOrd="0" presId="urn:microsoft.com/office/officeart/2005/8/layout/StepDownProcess"/>
    <dgm:cxn modelId="{A07EB17F-1857-40CC-8C72-EB1E93740FE5}" type="presParOf" srcId="{38709AD8-1DE3-4627-8739-3B6BC621F317}" destId="{AD8EA69C-FD1C-4389-A04B-764D3E8ED5CB}" srcOrd="0" destOrd="0" presId="urn:microsoft.com/office/officeart/2005/8/layout/StepDownProcess"/>
    <dgm:cxn modelId="{D7CC9CD1-7E0D-4564-AF11-EF67F9E9B479}" type="presParOf" srcId="{38709AD8-1DE3-4627-8739-3B6BC621F317}" destId="{DC0057B1-904D-4C4F-9DA0-42388C61CAE7}" srcOrd="1" destOrd="0" presId="urn:microsoft.com/office/officeart/2005/8/layout/StepDownProcess"/>
    <dgm:cxn modelId="{5BB5943A-DC4D-4083-A511-9408B313B870}" type="presParOf" srcId="{38709AD8-1DE3-4627-8739-3B6BC621F317}" destId="{E2A1A295-F7D1-4C3E-BB73-E94D8D24462B}" srcOrd="2" destOrd="0" presId="urn:microsoft.com/office/officeart/2005/8/layout/StepDownProcess"/>
    <dgm:cxn modelId="{D3734A73-C2E2-4CD7-AD52-0D8A1F1AC1AD}" type="presParOf" srcId="{79341CE8-30B8-48DF-930F-873CE01A468F}" destId="{99DA39E7-73E2-4B86-BBA5-CF1BE716C8A9}" srcOrd="1" destOrd="0" presId="urn:microsoft.com/office/officeart/2005/8/layout/StepDownProcess"/>
    <dgm:cxn modelId="{9FF9154B-4A97-4947-A293-27E88BB5F53A}" type="presParOf" srcId="{79341CE8-30B8-48DF-930F-873CE01A468F}" destId="{7895BF9D-9055-4AF0-BEC7-3C412BD0CEA6}" srcOrd="2" destOrd="0" presId="urn:microsoft.com/office/officeart/2005/8/layout/StepDownProcess"/>
    <dgm:cxn modelId="{2DF5C6B0-6EE5-4B37-B83A-C1B84B9A6732}" type="presParOf" srcId="{7895BF9D-9055-4AF0-BEC7-3C412BD0CEA6}" destId="{5D0E2B0E-8007-446E-9D02-D86CB5A4CAFA}" srcOrd="0" destOrd="0" presId="urn:microsoft.com/office/officeart/2005/8/layout/StepDownProcess"/>
    <dgm:cxn modelId="{4B77D821-C9E2-4B54-87AE-45EA0AEA340A}" type="presParOf" srcId="{7895BF9D-9055-4AF0-BEC7-3C412BD0CEA6}" destId="{A42627A0-52B4-4747-96DA-FA7087070B90}" srcOrd="1" destOrd="0" presId="urn:microsoft.com/office/officeart/2005/8/layout/StepDownProcess"/>
    <dgm:cxn modelId="{E4C9D891-5B6F-4DDB-98B1-260CF8DFA91D}" type="presParOf" srcId="{7895BF9D-9055-4AF0-BEC7-3C412BD0CEA6}" destId="{5D45F3BD-F996-4800-B6D2-34A2FC39FC52}" srcOrd="2" destOrd="0" presId="urn:microsoft.com/office/officeart/2005/8/layout/StepDownProcess"/>
    <dgm:cxn modelId="{29BDCEB2-573C-4C62-8D92-217D6CD6C211}" type="presParOf" srcId="{79341CE8-30B8-48DF-930F-873CE01A468F}" destId="{B98A81A4-2527-48F6-8D60-310AD21E1011}" srcOrd="3" destOrd="0" presId="urn:microsoft.com/office/officeart/2005/8/layout/StepDownProcess"/>
    <dgm:cxn modelId="{F5B38B72-9916-42B7-B85A-0DCC6ECD5667}" type="presParOf" srcId="{79341CE8-30B8-48DF-930F-873CE01A468F}" destId="{53B74E4D-E89B-4321-A627-A426CB343454}" srcOrd="4" destOrd="0" presId="urn:microsoft.com/office/officeart/2005/8/layout/StepDownProcess"/>
    <dgm:cxn modelId="{6AE93D11-9667-4125-A728-B2C1ECA6C92F}" type="presParOf" srcId="{53B74E4D-E89B-4321-A627-A426CB343454}" destId="{4B414114-2252-4BED-9D51-823CCD607A53}" srcOrd="0" destOrd="0" presId="urn:microsoft.com/office/officeart/2005/8/layout/StepDownProcess"/>
    <dgm:cxn modelId="{91575C5F-0064-4150-93CD-B822F63B5798}" type="presParOf" srcId="{53B74E4D-E89B-4321-A627-A426CB343454}" destId="{56110CBE-EB8B-4046-A6DC-552527DCE728}" srcOrd="1" destOrd="0" presId="urn:microsoft.com/office/officeart/2005/8/layout/StepDownProcess"/>
    <dgm:cxn modelId="{8964980B-8864-4285-9B0E-C5C33F0B9C97}" type="presParOf" srcId="{53B74E4D-E89B-4321-A627-A426CB343454}" destId="{6375BC0E-CF69-477A-B4E2-E5E608420F8D}" srcOrd="2" destOrd="0" presId="urn:microsoft.com/office/officeart/2005/8/layout/StepDownProcess"/>
    <dgm:cxn modelId="{CE7D71A7-F359-4383-8CFA-EF517D3D35A5}" type="presParOf" srcId="{79341CE8-30B8-48DF-930F-873CE01A468F}" destId="{16C8FB02-099C-46D7-9C59-C4BE6258E7D3}" srcOrd="5" destOrd="0" presId="urn:microsoft.com/office/officeart/2005/8/layout/StepDownProcess"/>
    <dgm:cxn modelId="{F2CB93D5-BE00-4759-9013-237AA4C987B1}" type="presParOf" srcId="{79341CE8-30B8-48DF-930F-873CE01A468F}" destId="{14E5B72E-0270-45FD-BC28-460757896FC9}" srcOrd="6" destOrd="0" presId="urn:microsoft.com/office/officeart/2005/8/layout/StepDownProcess"/>
    <dgm:cxn modelId="{C02413C1-357E-404F-B389-D36458AEC39D}" type="presParOf" srcId="{14E5B72E-0270-45FD-BC28-460757896FC9}" destId="{AAF717E5-1E86-4282-95A3-EB9AE017B010}" srcOrd="0" destOrd="0" presId="urn:microsoft.com/office/officeart/2005/8/layout/StepDownProcess"/>
    <dgm:cxn modelId="{21127C43-B276-4310-B8AD-1182BB483A59}" type="presParOf" srcId="{14E5B72E-0270-45FD-BC28-460757896FC9}" destId="{211F41EC-C200-46AF-B088-E9A1A9834408}" srcOrd="1" destOrd="0" presId="urn:microsoft.com/office/officeart/2005/8/layout/StepDownProcess"/>
    <dgm:cxn modelId="{6817DB80-2CA2-4208-9185-4966086B0935}" type="presParOf" srcId="{14E5B72E-0270-45FD-BC28-460757896FC9}" destId="{294D7803-2924-46EC-8DDF-09DB15E77F33}" srcOrd="2" destOrd="0" presId="urn:microsoft.com/office/officeart/2005/8/layout/StepDownProcess"/>
    <dgm:cxn modelId="{9637E1C6-082C-41A0-BC28-D703EE244FB5}" type="presParOf" srcId="{79341CE8-30B8-48DF-930F-873CE01A468F}" destId="{C7B70794-DDFD-4BCB-AD65-A95BBDBFE238}" srcOrd="7" destOrd="0" presId="urn:microsoft.com/office/officeart/2005/8/layout/StepDownProcess"/>
    <dgm:cxn modelId="{E18C5DA5-527E-4A87-BB14-E819066E6115}" type="presParOf" srcId="{79341CE8-30B8-48DF-930F-873CE01A468F}" destId="{64D7CDB9-08D7-4BB1-B820-2E0F72D41498}" srcOrd="8" destOrd="0" presId="urn:microsoft.com/office/officeart/2005/8/layout/StepDownProcess"/>
    <dgm:cxn modelId="{780AD497-0A12-4484-B5C6-DEC4B24004E1}" type="presParOf" srcId="{64D7CDB9-08D7-4BB1-B820-2E0F72D41498}" destId="{7888CC66-5FAA-45D9-A211-6802D4022B6B}" srcOrd="0" destOrd="0" presId="urn:microsoft.com/office/officeart/2005/8/layout/StepDownProcess"/>
    <dgm:cxn modelId="{10B77126-0D71-4AD6-858A-4A9013A4EE7F}" type="presParOf" srcId="{64D7CDB9-08D7-4BB1-B820-2E0F72D41498}" destId="{59186AD0-5A59-4B3D-97F0-58BEA3F2B4F4}" srcOrd="1" destOrd="0" presId="urn:microsoft.com/office/officeart/2005/8/layout/StepDownProcess"/>
    <dgm:cxn modelId="{47791F2A-BD95-4F34-9324-9B0641F66157}" type="presParOf" srcId="{64D7CDB9-08D7-4BB1-B820-2E0F72D41498}" destId="{2D4DAA04-7210-4861-BD4C-1892460D9311}" srcOrd="2" destOrd="0" presId="urn:microsoft.com/office/officeart/2005/8/layout/StepDownProcess"/>
    <dgm:cxn modelId="{75C04ACA-9872-4D36-8D39-79E997D00A61}" type="presParOf" srcId="{79341CE8-30B8-48DF-930F-873CE01A468F}" destId="{59DC6809-C15C-4165-9D35-7038CFC59FA8}" srcOrd="9" destOrd="0" presId="urn:microsoft.com/office/officeart/2005/8/layout/StepDownProcess"/>
    <dgm:cxn modelId="{C81DA9E6-AF47-40B2-8863-ECFBBF332ADC}" type="presParOf" srcId="{79341CE8-30B8-48DF-930F-873CE01A468F}" destId="{309251E5-CDD7-4643-8EBE-F6D0BFCFB9BE}" srcOrd="10" destOrd="0" presId="urn:microsoft.com/office/officeart/2005/8/layout/StepDownProcess"/>
    <dgm:cxn modelId="{01DE1BB1-700D-452A-B521-54592D221232}" type="presParOf" srcId="{309251E5-CDD7-4643-8EBE-F6D0BFCFB9BE}" destId="{77EE2009-8593-4805-A5CB-CE3E2E99CFEC}" srcOrd="0" destOrd="0" presId="urn:microsoft.com/office/officeart/2005/8/layout/StepDownProcess"/>
    <dgm:cxn modelId="{2F007DF2-A7D8-4334-8A73-F2E32FF017A1}" type="presParOf" srcId="{309251E5-CDD7-4643-8EBE-F6D0BFCFB9BE}" destId="{40EC9969-EB50-433E-B9B0-8D13B9B4057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927D47-550D-4C91-B35F-167EA0584359}"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73393A78-D818-4821-8EB8-AADADCFAB99F}">
      <dgm:prSet phldrT="[Texto]"/>
      <dgm:spPr/>
      <dgm:t>
        <a:bodyPr/>
        <a:lstStyle/>
        <a:p>
          <a:r>
            <a:rPr lang="es-ES" dirty="0" smtClean="0"/>
            <a:t>Mecanismo de cooperación entre emprendedores</a:t>
          </a:r>
          <a:endParaRPr lang="es-ES" dirty="0"/>
        </a:p>
      </dgm:t>
    </dgm:pt>
    <dgm:pt modelId="{91794DB6-4D2C-40EC-A7CD-E0AC162AF851}" type="parTrans" cxnId="{C3B588E3-0521-4EBA-852C-85DCB4B89C17}">
      <dgm:prSet/>
      <dgm:spPr/>
      <dgm:t>
        <a:bodyPr/>
        <a:lstStyle/>
        <a:p>
          <a:endParaRPr lang="es-ES"/>
        </a:p>
      </dgm:t>
    </dgm:pt>
    <dgm:pt modelId="{7CF35D51-EC93-4C25-9280-2A99B44D8EAE}" type="sibTrans" cxnId="{C3B588E3-0521-4EBA-852C-85DCB4B89C17}">
      <dgm:prSet/>
      <dgm:spPr/>
      <dgm:t>
        <a:bodyPr/>
        <a:lstStyle/>
        <a:p>
          <a:endParaRPr lang="es-ES"/>
        </a:p>
      </dgm:t>
    </dgm:pt>
    <dgm:pt modelId="{52B4ADAA-85C0-45D1-B1B6-76E6E49755A9}">
      <dgm:prSet phldrT="[Texto]"/>
      <dgm:spPr/>
      <dgm:t>
        <a:bodyPr/>
        <a:lstStyle/>
        <a:p>
          <a:r>
            <a:rPr lang="es-ES" dirty="0" smtClean="0"/>
            <a:t>cada participante mantiene su independencia y autonomía </a:t>
          </a:r>
          <a:endParaRPr lang="es-ES" dirty="0"/>
        </a:p>
      </dgm:t>
    </dgm:pt>
    <dgm:pt modelId="{CAEE6A7A-1A07-463A-8CB7-9991F127655F}" type="parTrans" cxnId="{82A0D386-B1E2-4254-B9B3-BE9155E3F022}">
      <dgm:prSet/>
      <dgm:spPr/>
      <dgm:t>
        <a:bodyPr/>
        <a:lstStyle/>
        <a:p>
          <a:endParaRPr lang="es-ES"/>
        </a:p>
      </dgm:t>
    </dgm:pt>
    <dgm:pt modelId="{EC3B42A4-A963-40AF-8F22-A9A4FE06FA9B}" type="sibTrans" cxnId="{82A0D386-B1E2-4254-B9B3-BE9155E3F022}">
      <dgm:prSet/>
      <dgm:spPr/>
      <dgm:t>
        <a:bodyPr/>
        <a:lstStyle/>
        <a:p>
          <a:endParaRPr lang="es-ES"/>
        </a:p>
      </dgm:t>
    </dgm:pt>
    <dgm:pt modelId="{85BBA5E4-9511-43D7-B6B4-56B4F29E6D26}">
      <dgm:prSet phldrT="[Texto]"/>
      <dgm:spPr/>
      <dgm:t>
        <a:bodyPr/>
        <a:lstStyle/>
        <a:p>
          <a:pPr algn="l"/>
          <a:r>
            <a:rPr lang="es-ES" dirty="0" smtClean="0"/>
            <a:t>- Objetivo común</a:t>
          </a:r>
        </a:p>
        <a:p>
          <a:pPr algn="l"/>
          <a:r>
            <a:rPr lang="es-ES" dirty="0" smtClean="0"/>
            <a:t>- Compromiso mutuo</a:t>
          </a:r>
        </a:p>
        <a:p>
          <a:pPr algn="l"/>
          <a:r>
            <a:rPr lang="es-ES" dirty="0" smtClean="0"/>
            <a:t>- Riesgos compartidos  </a:t>
          </a:r>
          <a:endParaRPr lang="es-ES" dirty="0"/>
        </a:p>
      </dgm:t>
    </dgm:pt>
    <dgm:pt modelId="{624C5AAE-24F1-43D4-AEDD-30E865B64A81}" type="parTrans" cxnId="{F0B9F579-D5F5-487E-B39B-1E36A7AAA0C4}">
      <dgm:prSet/>
      <dgm:spPr/>
      <dgm:t>
        <a:bodyPr/>
        <a:lstStyle/>
        <a:p>
          <a:endParaRPr lang="es-ES"/>
        </a:p>
      </dgm:t>
    </dgm:pt>
    <dgm:pt modelId="{256DBDCA-9919-4170-A3F4-8EE8F575E8CE}" type="sibTrans" cxnId="{F0B9F579-D5F5-487E-B39B-1E36A7AAA0C4}">
      <dgm:prSet/>
      <dgm:spPr/>
      <dgm:t>
        <a:bodyPr/>
        <a:lstStyle/>
        <a:p>
          <a:endParaRPr lang="es-ES"/>
        </a:p>
      </dgm:t>
    </dgm:pt>
    <dgm:pt modelId="{55C611D0-58B6-4598-8AC6-3703C7EC1C12}" type="pres">
      <dgm:prSet presAssocID="{E0927D47-550D-4C91-B35F-167EA0584359}" presName="Name0" presStyleCnt="0">
        <dgm:presLayoutVars>
          <dgm:dir/>
          <dgm:resizeHandles val="exact"/>
        </dgm:presLayoutVars>
      </dgm:prSet>
      <dgm:spPr/>
      <dgm:t>
        <a:bodyPr/>
        <a:lstStyle/>
        <a:p>
          <a:endParaRPr lang="es-EC"/>
        </a:p>
      </dgm:t>
    </dgm:pt>
    <dgm:pt modelId="{FA502F8A-533A-40EF-9557-9CBB602C8F85}" type="pres">
      <dgm:prSet presAssocID="{73393A78-D818-4821-8EB8-AADADCFAB99F}" presName="node" presStyleLbl="node1" presStyleIdx="0" presStyleCnt="3">
        <dgm:presLayoutVars>
          <dgm:bulletEnabled val="1"/>
        </dgm:presLayoutVars>
      </dgm:prSet>
      <dgm:spPr/>
      <dgm:t>
        <a:bodyPr/>
        <a:lstStyle/>
        <a:p>
          <a:endParaRPr lang="es-ES"/>
        </a:p>
      </dgm:t>
    </dgm:pt>
    <dgm:pt modelId="{CFA25397-61DA-4E17-B7AE-AEFD73F3D6A7}" type="pres">
      <dgm:prSet presAssocID="{7CF35D51-EC93-4C25-9280-2A99B44D8EAE}" presName="sibTrans" presStyleCnt="0"/>
      <dgm:spPr/>
    </dgm:pt>
    <dgm:pt modelId="{49BC6A2E-5EEE-4646-9205-924778ABCDF5}" type="pres">
      <dgm:prSet presAssocID="{52B4ADAA-85C0-45D1-B1B6-76E6E49755A9}" presName="node" presStyleLbl="node1" presStyleIdx="1" presStyleCnt="3">
        <dgm:presLayoutVars>
          <dgm:bulletEnabled val="1"/>
        </dgm:presLayoutVars>
      </dgm:prSet>
      <dgm:spPr/>
      <dgm:t>
        <a:bodyPr/>
        <a:lstStyle/>
        <a:p>
          <a:endParaRPr lang="es-ES"/>
        </a:p>
      </dgm:t>
    </dgm:pt>
    <dgm:pt modelId="{0CC2BE64-019E-4C27-9F0B-39719E143554}" type="pres">
      <dgm:prSet presAssocID="{EC3B42A4-A963-40AF-8F22-A9A4FE06FA9B}" presName="sibTrans" presStyleCnt="0"/>
      <dgm:spPr/>
    </dgm:pt>
    <dgm:pt modelId="{D3ADC599-C49A-40E8-925A-409EEDED308B}" type="pres">
      <dgm:prSet presAssocID="{85BBA5E4-9511-43D7-B6B4-56B4F29E6D26}" presName="node" presStyleLbl="node1" presStyleIdx="2" presStyleCnt="3">
        <dgm:presLayoutVars>
          <dgm:bulletEnabled val="1"/>
        </dgm:presLayoutVars>
      </dgm:prSet>
      <dgm:spPr/>
      <dgm:t>
        <a:bodyPr/>
        <a:lstStyle/>
        <a:p>
          <a:endParaRPr lang="es-ES"/>
        </a:p>
      </dgm:t>
    </dgm:pt>
  </dgm:ptLst>
  <dgm:cxnLst>
    <dgm:cxn modelId="{39CA2095-CEFC-4417-BD45-863702B5697F}" type="presOf" srcId="{85BBA5E4-9511-43D7-B6B4-56B4F29E6D26}" destId="{D3ADC599-C49A-40E8-925A-409EEDED308B}" srcOrd="0" destOrd="0" presId="urn:microsoft.com/office/officeart/2005/8/layout/hList6"/>
    <dgm:cxn modelId="{4DA749DF-84A5-44EC-BA30-8F355342694D}" type="presOf" srcId="{E0927D47-550D-4C91-B35F-167EA0584359}" destId="{55C611D0-58B6-4598-8AC6-3703C7EC1C12}" srcOrd="0" destOrd="0" presId="urn:microsoft.com/office/officeart/2005/8/layout/hList6"/>
    <dgm:cxn modelId="{E7BD8625-97A1-473E-A9AF-850A532C2763}" type="presOf" srcId="{73393A78-D818-4821-8EB8-AADADCFAB99F}" destId="{FA502F8A-533A-40EF-9557-9CBB602C8F85}" srcOrd="0" destOrd="0" presId="urn:microsoft.com/office/officeart/2005/8/layout/hList6"/>
    <dgm:cxn modelId="{C2B9EDED-E4E1-4758-B60C-B27033F0C7F9}" type="presOf" srcId="{52B4ADAA-85C0-45D1-B1B6-76E6E49755A9}" destId="{49BC6A2E-5EEE-4646-9205-924778ABCDF5}" srcOrd="0" destOrd="0" presId="urn:microsoft.com/office/officeart/2005/8/layout/hList6"/>
    <dgm:cxn modelId="{82A0D386-B1E2-4254-B9B3-BE9155E3F022}" srcId="{E0927D47-550D-4C91-B35F-167EA0584359}" destId="{52B4ADAA-85C0-45D1-B1B6-76E6E49755A9}" srcOrd="1" destOrd="0" parTransId="{CAEE6A7A-1A07-463A-8CB7-9991F127655F}" sibTransId="{EC3B42A4-A963-40AF-8F22-A9A4FE06FA9B}"/>
    <dgm:cxn modelId="{C3B588E3-0521-4EBA-852C-85DCB4B89C17}" srcId="{E0927D47-550D-4C91-B35F-167EA0584359}" destId="{73393A78-D818-4821-8EB8-AADADCFAB99F}" srcOrd="0" destOrd="0" parTransId="{91794DB6-4D2C-40EC-A7CD-E0AC162AF851}" sibTransId="{7CF35D51-EC93-4C25-9280-2A99B44D8EAE}"/>
    <dgm:cxn modelId="{F0B9F579-D5F5-487E-B39B-1E36A7AAA0C4}" srcId="{E0927D47-550D-4C91-B35F-167EA0584359}" destId="{85BBA5E4-9511-43D7-B6B4-56B4F29E6D26}" srcOrd="2" destOrd="0" parTransId="{624C5AAE-24F1-43D4-AEDD-30E865B64A81}" sibTransId="{256DBDCA-9919-4170-A3F4-8EE8F575E8CE}"/>
    <dgm:cxn modelId="{9D80650A-BD5A-40F6-90A6-68CDE26F586D}" type="presParOf" srcId="{55C611D0-58B6-4598-8AC6-3703C7EC1C12}" destId="{FA502F8A-533A-40EF-9557-9CBB602C8F85}" srcOrd="0" destOrd="0" presId="urn:microsoft.com/office/officeart/2005/8/layout/hList6"/>
    <dgm:cxn modelId="{F9258A17-78DA-4901-98D2-B6B551DD92E4}" type="presParOf" srcId="{55C611D0-58B6-4598-8AC6-3703C7EC1C12}" destId="{CFA25397-61DA-4E17-B7AE-AEFD73F3D6A7}" srcOrd="1" destOrd="0" presId="urn:microsoft.com/office/officeart/2005/8/layout/hList6"/>
    <dgm:cxn modelId="{CE154A00-9454-4B00-99B9-E2103606ED36}" type="presParOf" srcId="{55C611D0-58B6-4598-8AC6-3703C7EC1C12}" destId="{49BC6A2E-5EEE-4646-9205-924778ABCDF5}" srcOrd="2" destOrd="0" presId="urn:microsoft.com/office/officeart/2005/8/layout/hList6"/>
    <dgm:cxn modelId="{4661DFDB-1CE3-498E-B9CB-C7C76C0ADE1A}" type="presParOf" srcId="{55C611D0-58B6-4598-8AC6-3703C7EC1C12}" destId="{0CC2BE64-019E-4C27-9F0B-39719E143554}" srcOrd="3" destOrd="0" presId="urn:microsoft.com/office/officeart/2005/8/layout/hList6"/>
    <dgm:cxn modelId="{623A86E2-5A7C-45F5-8D99-16507D63AF98}" type="presParOf" srcId="{55C611D0-58B6-4598-8AC6-3703C7EC1C12}" destId="{D3ADC599-C49A-40E8-925A-409EEDED308B}"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C4BB26-A400-4CFF-AD57-492BF2F443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27148BC6-DE5F-46A3-9F72-93A0897D002E}">
      <dgm:prSet phldrT="[Texto]"/>
      <dgm:spPr/>
      <dgm:t>
        <a:bodyPr/>
        <a:lstStyle/>
        <a:p>
          <a:r>
            <a:rPr lang="es-ES" b="1" dirty="0" smtClean="0"/>
            <a:t>Consorcios de Exportación  </a:t>
          </a:r>
          <a:endParaRPr lang="es-ES" dirty="0"/>
        </a:p>
      </dgm:t>
    </dgm:pt>
    <dgm:pt modelId="{0DFD3F02-B8C8-4C5E-A905-1214A4D66BD2}" type="parTrans" cxnId="{10BC9347-EEE1-4A1B-A21E-80F00EE0D829}">
      <dgm:prSet/>
      <dgm:spPr/>
      <dgm:t>
        <a:bodyPr/>
        <a:lstStyle/>
        <a:p>
          <a:endParaRPr lang="es-ES"/>
        </a:p>
      </dgm:t>
    </dgm:pt>
    <dgm:pt modelId="{85A6903E-A618-4F92-BAF7-E12C6BCD8FE9}" type="sibTrans" cxnId="{10BC9347-EEE1-4A1B-A21E-80F00EE0D829}">
      <dgm:prSet/>
      <dgm:spPr/>
      <dgm:t>
        <a:bodyPr/>
        <a:lstStyle/>
        <a:p>
          <a:endParaRPr lang="es-ES"/>
        </a:p>
      </dgm:t>
    </dgm:pt>
    <dgm:pt modelId="{7700C95E-BFAD-4258-BFDE-14983EB74974}">
      <dgm:prSet phldrT="[Texto]"/>
      <dgm:spPr/>
      <dgm:t>
        <a:bodyPr/>
        <a:lstStyle/>
        <a:p>
          <a:r>
            <a:rPr lang="es-ES" dirty="0" smtClean="0"/>
            <a:t>Modelo asociativo a través de redes horizontales de MIPYMES o artesanos con el objetivo de exportar ya sea mediante un consorcio de ventas o uno de promoción aunque pueden combinar varias actividades incluso ofertar servicios </a:t>
          </a:r>
          <a:endParaRPr lang="es-ES" dirty="0"/>
        </a:p>
      </dgm:t>
    </dgm:pt>
    <dgm:pt modelId="{66E7D8CC-FA85-45DA-A0F3-BD2EC1C8018E}" type="parTrans" cxnId="{CFD03118-24BA-45C7-9AE1-13AD2BAFB923}">
      <dgm:prSet/>
      <dgm:spPr/>
      <dgm:t>
        <a:bodyPr/>
        <a:lstStyle/>
        <a:p>
          <a:endParaRPr lang="es-ES"/>
        </a:p>
      </dgm:t>
    </dgm:pt>
    <dgm:pt modelId="{2D1DF553-F91C-4E31-9A69-623C70D6FBD1}" type="sibTrans" cxnId="{CFD03118-24BA-45C7-9AE1-13AD2BAFB923}">
      <dgm:prSet/>
      <dgm:spPr/>
      <dgm:t>
        <a:bodyPr/>
        <a:lstStyle/>
        <a:p>
          <a:endParaRPr lang="es-ES"/>
        </a:p>
      </dgm:t>
    </dgm:pt>
    <dgm:pt modelId="{30F02500-E00C-473B-89BE-B4A19BFDB2AD}">
      <dgm:prSet phldrT="[Texto]"/>
      <dgm:spPr/>
      <dgm:t>
        <a:bodyPr/>
        <a:lstStyle/>
        <a:p>
          <a:r>
            <a:rPr lang="es-ES" b="1" dirty="0" smtClean="0"/>
            <a:t>Centro de Acopio de Exportación </a:t>
          </a:r>
          <a:endParaRPr lang="es-ES" dirty="0"/>
        </a:p>
      </dgm:t>
    </dgm:pt>
    <dgm:pt modelId="{301B61CB-0469-4D12-9C1D-EBFA3A093849}" type="parTrans" cxnId="{696FB7A1-5EB8-4ED5-BD26-2066339C1CB2}">
      <dgm:prSet/>
      <dgm:spPr/>
      <dgm:t>
        <a:bodyPr/>
        <a:lstStyle/>
        <a:p>
          <a:endParaRPr lang="es-ES"/>
        </a:p>
      </dgm:t>
    </dgm:pt>
    <dgm:pt modelId="{558694AB-D0AB-4305-9575-0356BFC59BD3}" type="sibTrans" cxnId="{696FB7A1-5EB8-4ED5-BD26-2066339C1CB2}">
      <dgm:prSet/>
      <dgm:spPr/>
      <dgm:t>
        <a:bodyPr/>
        <a:lstStyle/>
        <a:p>
          <a:endParaRPr lang="es-ES"/>
        </a:p>
      </dgm:t>
    </dgm:pt>
    <dgm:pt modelId="{1B390D00-CFFD-4228-87D8-69A28EAC4D98}">
      <dgm:prSet phldrT="[Texto]"/>
      <dgm:spPr/>
      <dgm:t>
        <a:bodyPr/>
        <a:lstStyle/>
        <a:p>
          <a:r>
            <a:rPr lang="es-ES" dirty="0" smtClean="0"/>
            <a:t>La acumulación y recepción del producto en un lugar para fines de comercialización nacional o internacional pero no hace énfasis en los demás procesos de producción</a:t>
          </a:r>
          <a:endParaRPr lang="es-ES" dirty="0"/>
        </a:p>
      </dgm:t>
    </dgm:pt>
    <dgm:pt modelId="{195C5D2E-C2DB-483C-A7F0-30C0FF1776F7}" type="parTrans" cxnId="{10E57E07-888C-4A7E-8ADA-2601561EF292}">
      <dgm:prSet/>
      <dgm:spPr/>
      <dgm:t>
        <a:bodyPr/>
        <a:lstStyle/>
        <a:p>
          <a:endParaRPr lang="es-ES"/>
        </a:p>
      </dgm:t>
    </dgm:pt>
    <dgm:pt modelId="{0A0BC197-0C7C-4A8E-AC20-BB96F2F723ED}" type="sibTrans" cxnId="{10E57E07-888C-4A7E-8ADA-2601561EF292}">
      <dgm:prSet/>
      <dgm:spPr/>
      <dgm:t>
        <a:bodyPr/>
        <a:lstStyle/>
        <a:p>
          <a:endParaRPr lang="es-ES"/>
        </a:p>
      </dgm:t>
    </dgm:pt>
    <dgm:pt modelId="{40E46E3F-7BCE-4FF6-A2C2-A0DC445D3074}">
      <dgm:prSet phldrT="[Texto]"/>
      <dgm:spPr/>
      <dgm:t>
        <a:bodyPr/>
        <a:lstStyle/>
        <a:p>
          <a:r>
            <a:rPr lang="es-ES" b="1" dirty="0" smtClean="0"/>
            <a:t>Modelo de Clúster</a:t>
          </a:r>
          <a:endParaRPr lang="es-ES" dirty="0"/>
        </a:p>
      </dgm:t>
    </dgm:pt>
    <dgm:pt modelId="{24AD3115-D63D-4F2A-8424-AD77B20E1B25}" type="parTrans" cxnId="{A1313D6E-229F-488D-A98A-902BB978F452}">
      <dgm:prSet/>
      <dgm:spPr/>
      <dgm:t>
        <a:bodyPr/>
        <a:lstStyle/>
        <a:p>
          <a:endParaRPr lang="es-ES"/>
        </a:p>
      </dgm:t>
    </dgm:pt>
    <dgm:pt modelId="{0E560F90-1E60-4B1C-A328-036318916DA8}" type="sibTrans" cxnId="{A1313D6E-229F-488D-A98A-902BB978F452}">
      <dgm:prSet/>
      <dgm:spPr/>
      <dgm:t>
        <a:bodyPr/>
        <a:lstStyle/>
        <a:p>
          <a:endParaRPr lang="es-ES"/>
        </a:p>
      </dgm:t>
    </dgm:pt>
    <dgm:pt modelId="{277E5723-D067-4320-986C-A7B231F38CAE}">
      <dgm:prSet phldrT="[Texto]"/>
      <dgm:spPr/>
      <dgm:t>
        <a:bodyPr/>
        <a:lstStyle/>
        <a:p>
          <a:r>
            <a:rPr lang="es-ES" dirty="0" smtClean="0"/>
            <a:t>Concentración sectorial  y geográfica de empresas.</a:t>
          </a:r>
          <a:endParaRPr lang="es-ES" dirty="0"/>
        </a:p>
      </dgm:t>
    </dgm:pt>
    <dgm:pt modelId="{82278554-4F36-423F-B254-DF40473BD366}" type="parTrans" cxnId="{383AE8E7-721C-41D8-9959-7B538429E1BC}">
      <dgm:prSet/>
      <dgm:spPr/>
      <dgm:t>
        <a:bodyPr/>
        <a:lstStyle/>
        <a:p>
          <a:endParaRPr lang="es-ES"/>
        </a:p>
      </dgm:t>
    </dgm:pt>
    <dgm:pt modelId="{C8882FC3-06E5-46A4-8516-A53109E54D56}" type="sibTrans" cxnId="{383AE8E7-721C-41D8-9959-7B538429E1BC}">
      <dgm:prSet/>
      <dgm:spPr/>
      <dgm:t>
        <a:bodyPr/>
        <a:lstStyle/>
        <a:p>
          <a:endParaRPr lang="es-ES"/>
        </a:p>
      </dgm:t>
    </dgm:pt>
    <dgm:pt modelId="{338DB3B4-C590-467C-AD3F-37EC5127711B}" type="pres">
      <dgm:prSet presAssocID="{9EC4BB26-A400-4CFF-AD57-492BF2F44388}" presName="linear" presStyleCnt="0">
        <dgm:presLayoutVars>
          <dgm:animLvl val="lvl"/>
          <dgm:resizeHandles val="exact"/>
        </dgm:presLayoutVars>
      </dgm:prSet>
      <dgm:spPr/>
      <dgm:t>
        <a:bodyPr/>
        <a:lstStyle/>
        <a:p>
          <a:endParaRPr lang="es-EC"/>
        </a:p>
      </dgm:t>
    </dgm:pt>
    <dgm:pt modelId="{1D6A5AF8-3AF6-440D-AA62-9CC6623795C6}" type="pres">
      <dgm:prSet presAssocID="{27148BC6-DE5F-46A3-9F72-93A0897D002E}" presName="parentText" presStyleLbl="node1" presStyleIdx="0" presStyleCnt="3">
        <dgm:presLayoutVars>
          <dgm:chMax val="0"/>
          <dgm:bulletEnabled val="1"/>
        </dgm:presLayoutVars>
      </dgm:prSet>
      <dgm:spPr/>
      <dgm:t>
        <a:bodyPr/>
        <a:lstStyle/>
        <a:p>
          <a:endParaRPr lang="es-ES"/>
        </a:p>
      </dgm:t>
    </dgm:pt>
    <dgm:pt modelId="{61661CEB-3032-4A99-AA56-FCD53FA9935D}" type="pres">
      <dgm:prSet presAssocID="{27148BC6-DE5F-46A3-9F72-93A0897D002E}" presName="childText" presStyleLbl="revTx" presStyleIdx="0" presStyleCnt="3">
        <dgm:presLayoutVars>
          <dgm:bulletEnabled val="1"/>
        </dgm:presLayoutVars>
      </dgm:prSet>
      <dgm:spPr/>
      <dgm:t>
        <a:bodyPr/>
        <a:lstStyle/>
        <a:p>
          <a:endParaRPr lang="es-ES"/>
        </a:p>
      </dgm:t>
    </dgm:pt>
    <dgm:pt modelId="{270D9F5F-6453-468F-86BA-9B09034D08CD}" type="pres">
      <dgm:prSet presAssocID="{30F02500-E00C-473B-89BE-B4A19BFDB2AD}" presName="parentText" presStyleLbl="node1" presStyleIdx="1" presStyleCnt="3">
        <dgm:presLayoutVars>
          <dgm:chMax val="0"/>
          <dgm:bulletEnabled val="1"/>
        </dgm:presLayoutVars>
      </dgm:prSet>
      <dgm:spPr/>
      <dgm:t>
        <a:bodyPr/>
        <a:lstStyle/>
        <a:p>
          <a:endParaRPr lang="es-ES"/>
        </a:p>
      </dgm:t>
    </dgm:pt>
    <dgm:pt modelId="{2A6BB959-31C0-4560-A842-3404F61D4C9E}" type="pres">
      <dgm:prSet presAssocID="{30F02500-E00C-473B-89BE-B4A19BFDB2AD}" presName="childText" presStyleLbl="revTx" presStyleIdx="1" presStyleCnt="3">
        <dgm:presLayoutVars>
          <dgm:bulletEnabled val="1"/>
        </dgm:presLayoutVars>
      </dgm:prSet>
      <dgm:spPr/>
      <dgm:t>
        <a:bodyPr/>
        <a:lstStyle/>
        <a:p>
          <a:endParaRPr lang="es-ES"/>
        </a:p>
      </dgm:t>
    </dgm:pt>
    <dgm:pt modelId="{0D0888C3-7D87-415D-B73E-6E6F4F6E8C5A}" type="pres">
      <dgm:prSet presAssocID="{40E46E3F-7BCE-4FF6-A2C2-A0DC445D3074}" presName="parentText" presStyleLbl="node1" presStyleIdx="2" presStyleCnt="3" custLinFactNeighborX="1439" custLinFactNeighborY="1582">
        <dgm:presLayoutVars>
          <dgm:chMax val="0"/>
          <dgm:bulletEnabled val="1"/>
        </dgm:presLayoutVars>
      </dgm:prSet>
      <dgm:spPr/>
      <dgm:t>
        <a:bodyPr/>
        <a:lstStyle/>
        <a:p>
          <a:endParaRPr lang="es-ES"/>
        </a:p>
      </dgm:t>
    </dgm:pt>
    <dgm:pt modelId="{F9CE2727-F318-4AB7-B504-7DB6F17D4431}" type="pres">
      <dgm:prSet presAssocID="{40E46E3F-7BCE-4FF6-A2C2-A0DC445D3074}" presName="childText" presStyleLbl="revTx" presStyleIdx="2" presStyleCnt="3">
        <dgm:presLayoutVars>
          <dgm:bulletEnabled val="1"/>
        </dgm:presLayoutVars>
      </dgm:prSet>
      <dgm:spPr/>
      <dgm:t>
        <a:bodyPr/>
        <a:lstStyle/>
        <a:p>
          <a:endParaRPr lang="es-EC"/>
        </a:p>
      </dgm:t>
    </dgm:pt>
  </dgm:ptLst>
  <dgm:cxnLst>
    <dgm:cxn modelId="{696FB7A1-5EB8-4ED5-BD26-2066339C1CB2}" srcId="{9EC4BB26-A400-4CFF-AD57-492BF2F44388}" destId="{30F02500-E00C-473B-89BE-B4A19BFDB2AD}" srcOrd="1" destOrd="0" parTransId="{301B61CB-0469-4D12-9C1D-EBFA3A093849}" sibTransId="{558694AB-D0AB-4305-9575-0356BFC59BD3}"/>
    <dgm:cxn modelId="{35933F5C-331D-4895-80A0-E12AF2C98133}" type="presOf" srcId="{27148BC6-DE5F-46A3-9F72-93A0897D002E}" destId="{1D6A5AF8-3AF6-440D-AA62-9CC6623795C6}" srcOrd="0" destOrd="0" presId="urn:microsoft.com/office/officeart/2005/8/layout/vList2"/>
    <dgm:cxn modelId="{CFD03118-24BA-45C7-9AE1-13AD2BAFB923}" srcId="{27148BC6-DE5F-46A3-9F72-93A0897D002E}" destId="{7700C95E-BFAD-4258-BFDE-14983EB74974}" srcOrd="0" destOrd="0" parTransId="{66E7D8CC-FA85-45DA-A0F3-BD2EC1C8018E}" sibTransId="{2D1DF553-F91C-4E31-9A69-623C70D6FBD1}"/>
    <dgm:cxn modelId="{10BC9347-EEE1-4A1B-A21E-80F00EE0D829}" srcId="{9EC4BB26-A400-4CFF-AD57-492BF2F44388}" destId="{27148BC6-DE5F-46A3-9F72-93A0897D002E}" srcOrd="0" destOrd="0" parTransId="{0DFD3F02-B8C8-4C5E-A905-1214A4D66BD2}" sibTransId="{85A6903E-A618-4F92-BAF7-E12C6BCD8FE9}"/>
    <dgm:cxn modelId="{A1313D6E-229F-488D-A98A-902BB978F452}" srcId="{9EC4BB26-A400-4CFF-AD57-492BF2F44388}" destId="{40E46E3F-7BCE-4FF6-A2C2-A0DC445D3074}" srcOrd="2" destOrd="0" parTransId="{24AD3115-D63D-4F2A-8424-AD77B20E1B25}" sibTransId="{0E560F90-1E60-4B1C-A328-036318916DA8}"/>
    <dgm:cxn modelId="{383AE8E7-721C-41D8-9959-7B538429E1BC}" srcId="{40E46E3F-7BCE-4FF6-A2C2-A0DC445D3074}" destId="{277E5723-D067-4320-986C-A7B231F38CAE}" srcOrd="0" destOrd="0" parTransId="{82278554-4F36-423F-B254-DF40473BD366}" sibTransId="{C8882FC3-06E5-46A4-8516-A53109E54D56}"/>
    <dgm:cxn modelId="{10E57E07-888C-4A7E-8ADA-2601561EF292}" srcId="{30F02500-E00C-473B-89BE-B4A19BFDB2AD}" destId="{1B390D00-CFFD-4228-87D8-69A28EAC4D98}" srcOrd="0" destOrd="0" parTransId="{195C5D2E-C2DB-483C-A7F0-30C0FF1776F7}" sibTransId="{0A0BC197-0C7C-4A8E-AC20-BB96F2F723ED}"/>
    <dgm:cxn modelId="{B89DD488-83B9-4296-8267-F8A060DCA258}" type="presOf" srcId="{30F02500-E00C-473B-89BE-B4A19BFDB2AD}" destId="{270D9F5F-6453-468F-86BA-9B09034D08CD}" srcOrd="0" destOrd="0" presId="urn:microsoft.com/office/officeart/2005/8/layout/vList2"/>
    <dgm:cxn modelId="{526FFB0F-785D-4E6D-B831-B4DEE90197CC}" type="presOf" srcId="{40E46E3F-7BCE-4FF6-A2C2-A0DC445D3074}" destId="{0D0888C3-7D87-415D-B73E-6E6F4F6E8C5A}" srcOrd="0" destOrd="0" presId="urn:microsoft.com/office/officeart/2005/8/layout/vList2"/>
    <dgm:cxn modelId="{A26D3A41-BE62-404B-99AA-861BC6A9DB25}" type="presOf" srcId="{1B390D00-CFFD-4228-87D8-69A28EAC4D98}" destId="{2A6BB959-31C0-4560-A842-3404F61D4C9E}" srcOrd="0" destOrd="0" presId="urn:microsoft.com/office/officeart/2005/8/layout/vList2"/>
    <dgm:cxn modelId="{3A04E2A6-3945-4632-B273-759F8D62E30B}" type="presOf" srcId="{9EC4BB26-A400-4CFF-AD57-492BF2F44388}" destId="{338DB3B4-C590-467C-AD3F-37EC5127711B}" srcOrd="0" destOrd="0" presId="urn:microsoft.com/office/officeart/2005/8/layout/vList2"/>
    <dgm:cxn modelId="{B5E065EC-7D79-4739-A980-774839717F73}" type="presOf" srcId="{7700C95E-BFAD-4258-BFDE-14983EB74974}" destId="{61661CEB-3032-4A99-AA56-FCD53FA9935D}" srcOrd="0" destOrd="0" presId="urn:microsoft.com/office/officeart/2005/8/layout/vList2"/>
    <dgm:cxn modelId="{EADA3CAD-FD37-4993-84B9-6A940865B03B}" type="presOf" srcId="{277E5723-D067-4320-986C-A7B231F38CAE}" destId="{F9CE2727-F318-4AB7-B504-7DB6F17D4431}" srcOrd="0" destOrd="0" presId="urn:microsoft.com/office/officeart/2005/8/layout/vList2"/>
    <dgm:cxn modelId="{2F98DDE1-2208-4A98-88EF-1558FD7E0F86}" type="presParOf" srcId="{338DB3B4-C590-467C-AD3F-37EC5127711B}" destId="{1D6A5AF8-3AF6-440D-AA62-9CC6623795C6}" srcOrd="0" destOrd="0" presId="urn:microsoft.com/office/officeart/2005/8/layout/vList2"/>
    <dgm:cxn modelId="{DD1A3D9D-ACA9-4A48-8689-599028CC971E}" type="presParOf" srcId="{338DB3B4-C590-467C-AD3F-37EC5127711B}" destId="{61661CEB-3032-4A99-AA56-FCD53FA9935D}" srcOrd="1" destOrd="0" presId="urn:microsoft.com/office/officeart/2005/8/layout/vList2"/>
    <dgm:cxn modelId="{CCEB1F2C-54CE-4199-B2C2-AC9E39173181}" type="presParOf" srcId="{338DB3B4-C590-467C-AD3F-37EC5127711B}" destId="{270D9F5F-6453-468F-86BA-9B09034D08CD}" srcOrd="2" destOrd="0" presId="urn:microsoft.com/office/officeart/2005/8/layout/vList2"/>
    <dgm:cxn modelId="{AA19E385-BF7E-4373-8D97-E33A8B82B42A}" type="presParOf" srcId="{338DB3B4-C590-467C-AD3F-37EC5127711B}" destId="{2A6BB959-31C0-4560-A842-3404F61D4C9E}" srcOrd="3" destOrd="0" presId="urn:microsoft.com/office/officeart/2005/8/layout/vList2"/>
    <dgm:cxn modelId="{F71260E2-551C-4DF8-A0A1-26811BD0056D}" type="presParOf" srcId="{338DB3B4-C590-467C-AD3F-37EC5127711B}" destId="{0D0888C3-7D87-415D-B73E-6E6F4F6E8C5A}" srcOrd="4" destOrd="0" presId="urn:microsoft.com/office/officeart/2005/8/layout/vList2"/>
    <dgm:cxn modelId="{F732F26B-F120-4746-A930-E730F5A39DF9}" type="presParOf" srcId="{338DB3B4-C590-467C-AD3F-37EC5127711B}" destId="{F9CE2727-F318-4AB7-B504-7DB6F17D443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AB6DA9-6F03-439E-B233-F749E023FAF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36ED5731-9A4F-4E23-BC70-C1B0A1AF693E}">
      <dgm:prSet phldrT="[Texto]"/>
      <dgm:spPr/>
      <dgm:t>
        <a:bodyPr/>
        <a:lstStyle/>
        <a:p>
          <a:r>
            <a:rPr lang="es-ES" b="1" dirty="0" smtClean="0"/>
            <a:t>Corporaciones </a:t>
          </a:r>
          <a:endParaRPr lang="es-EC" dirty="0"/>
        </a:p>
      </dgm:t>
    </dgm:pt>
    <dgm:pt modelId="{5E64FBCF-B87D-431F-8B7B-B53F513CD342}" type="parTrans" cxnId="{B7F68B9B-AC00-470A-887A-8F5613585A29}">
      <dgm:prSet/>
      <dgm:spPr/>
      <dgm:t>
        <a:bodyPr/>
        <a:lstStyle/>
        <a:p>
          <a:endParaRPr lang="es-EC"/>
        </a:p>
      </dgm:t>
    </dgm:pt>
    <dgm:pt modelId="{4FFA3437-CA3C-4194-ADF0-E6AD920BAB73}" type="sibTrans" cxnId="{B7F68B9B-AC00-470A-887A-8F5613585A29}">
      <dgm:prSet/>
      <dgm:spPr/>
      <dgm:t>
        <a:bodyPr/>
        <a:lstStyle/>
        <a:p>
          <a:endParaRPr lang="es-EC"/>
        </a:p>
      </dgm:t>
    </dgm:pt>
    <dgm:pt modelId="{F75514F8-96E9-4986-9A43-84FE499CB218}">
      <dgm:prSet phldrT="[Texto]"/>
      <dgm:spPr/>
      <dgm:t>
        <a:bodyPr/>
        <a:lstStyle/>
        <a:p>
          <a:r>
            <a:rPr lang="es-ES" dirty="0" smtClean="0"/>
            <a:t>Ministerio de Industrias y Productividad, es, sin fines de lucro y su objetivo es, promover el bien común de las personas o empresas miembros</a:t>
          </a:r>
          <a:endParaRPr lang="es-EC" dirty="0"/>
        </a:p>
      </dgm:t>
    </dgm:pt>
    <dgm:pt modelId="{A643D902-73AE-4939-BF7A-FE70944932CB}" type="parTrans" cxnId="{76F19C49-D38A-49B7-9FEB-DDA425E20B38}">
      <dgm:prSet/>
      <dgm:spPr/>
      <dgm:t>
        <a:bodyPr/>
        <a:lstStyle/>
        <a:p>
          <a:endParaRPr lang="es-EC"/>
        </a:p>
      </dgm:t>
    </dgm:pt>
    <dgm:pt modelId="{A624E218-ED3A-42EC-B209-B93A14AFE87E}" type="sibTrans" cxnId="{76F19C49-D38A-49B7-9FEB-DDA425E20B38}">
      <dgm:prSet/>
      <dgm:spPr/>
      <dgm:t>
        <a:bodyPr/>
        <a:lstStyle/>
        <a:p>
          <a:endParaRPr lang="es-EC"/>
        </a:p>
      </dgm:t>
    </dgm:pt>
    <dgm:pt modelId="{B1056CB7-077C-42D6-BF6C-B9D5C270B2AA}">
      <dgm:prSet phldrT="[Texto]"/>
      <dgm:spPr/>
      <dgm:t>
        <a:bodyPr/>
        <a:lstStyle/>
        <a:p>
          <a:r>
            <a:rPr lang="es-ES" b="1" dirty="0" smtClean="0"/>
            <a:t>Unión en sociedad de hecho </a:t>
          </a:r>
          <a:endParaRPr lang="es-EC" dirty="0"/>
        </a:p>
      </dgm:t>
    </dgm:pt>
    <dgm:pt modelId="{A2EFD33A-8230-4957-AC51-4F0087054F47}" type="parTrans" cxnId="{5C901355-4EAD-48BE-A44D-E1123B1EFCE5}">
      <dgm:prSet/>
      <dgm:spPr/>
      <dgm:t>
        <a:bodyPr/>
        <a:lstStyle/>
        <a:p>
          <a:endParaRPr lang="es-EC"/>
        </a:p>
      </dgm:t>
    </dgm:pt>
    <dgm:pt modelId="{053CE651-FCB7-4E54-B4BD-96B3BD269822}" type="sibTrans" cxnId="{5C901355-4EAD-48BE-A44D-E1123B1EFCE5}">
      <dgm:prSet/>
      <dgm:spPr/>
      <dgm:t>
        <a:bodyPr/>
        <a:lstStyle/>
        <a:p>
          <a:endParaRPr lang="es-EC"/>
        </a:p>
      </dgm:t>
    </dgm:pt>
    <dgm:pt modelId="{F2C0F0E0-9B37-4C7F-906A-1DFD20FF2BD1}">
      <dgm:prSet phldrT="[Texto]"/>
      <dgm:spPr/>
      <dgm:t>
        <a:bodyPr/>
        <a:lstStyle/>
        <a:p>
          <a:r>
            <a:rPr lang="es-ES" dirty="0" smtClean="0"/>
            <a:t>Se encuentra amparada en el código civil, no está sujeta a la Ley de Compañías, es una figura jurídica muy versátil porque permite la inclusión de un ilimitado número de miembros y permite comerciar bajo un modelo asociativo</a:t>
          </a:r>
          <a:endParaRPr lang="es-EC" dirty="0"/>
        </a:p>
      </dgm:t>
    </dgm:pt>
    <dgm:pt modelId="{16DBE180-20CE-4056-924E-38C62F4CFEF7}" type="parTrans" cxnId="{78A99D33-235C-4113-8372-739490D628F5}">
      <dgm:prSet/>
      <dgm:spPr/>
      <dgm:t>
        <a:bodyPr/>
        <a:lstStyle/>
        <a:p>
          <a:endParaRPr lang="es-EC"/>
        </a:p>
      </dgm:t>
    </dgm:pt>
    <dgm:pt modelId="{1F706CF7-1E24-4EEA-9E9A-33F3F431BE4F}" type="sibTrans" cxnId="{78A99D33-235C-4113-8372-739490D628F5}">
      <dgm:prSet/>
      <dgm:spPr/>
      <dgm:t>
        <a:bodyPr/>
        <a:lstStyle/>
        <a:p>
          <a:endParaRPr lang="es-EC"/>
        </a:p>
      </dgm:t>
    </dgm:pt>
    <dgm:pt modelId="{5862988F-341A-48CC-A045-0C9C2B6D431B}">
      <dgm:prSet/>
      <dgm:spPr/>
      <dgm:t>
        <a:bodyPr/>
        <a:lstStyle/>
        <a:p>
          <a:r>
            <a:rPr lang="es-ES" b="1" smtClean="0"/>
            <a:t>Sociedad anónimas  y limitadas </a:t>
          </a:r>
          <a:endParaRPr lang="es-EC"/>
        </a:p>
      </dgm:t>
    </dgm:pt>
    <dgm:pt modelId="{8A658DFF-EB24-45EE-BEB6-7B0DCAB4DBC1}" type="parTrans" cxnId="{E5203456-8A91-4568-A37D-BEC35F5284B7}">
      <dgm:prSet/>
      <dgm:spPr/>
      <dgm:t>
        <a:bodyPr/>
        <a:lstStyle/>
        <a:p>
          <a:endParaRPr lang="es-EC"/>
        </a:p>
      </dgm:t>
    </dgm:pt>
    <dgm:pt modelId="{5551BAB0-B816-4E79-AB7C-921C1BDFFC56}" type="sibTrans" cxnId="{E5203456-8A91-4568-A37D-BEC35F5284B7}">
      <dgm:prSet/>
      <dgm:spPr/>
      <dgm:t>
        <a:bodyPr/>
        <a:lstStyle/>
        <a:p>
          <a:endParaRPr lang="es-EC"/>
        </a:p>
      </dgm:t>
    </dgm:pt>
    <dgm:pt modelId="{4A39B9E8-894F-428C-B829-0ED52C7E9393}">
      <dgm:prSet/>
      <dgm:spPr/>
      <dgm:t>
        <a:bodyPr/>
        <a:lstStyle/>
        <a:p>
          <a:r>
            <a:rPr lang="es-ES" dirty="0" smtClean="0"/>
            <a:t>Están amparadas bajo la Ley de Compañías y su objetivo es generar una actividad económica que genere utilidades</a:t>
          </a:r>
          <a:endParaRPr lang="es-EC" dirty="0"/>
        </a:p>
      </dgm:t>
    </dgm:pt>
    <dgm:pt modelId="{F29E71F5-25E0-40EF-A023-326A87AB59E0}" type="parTrans" cxnId="{A3DBFC3C-3BC1-47AE-AD18-16D4F08F51EA}">
      <dgm:prSet/>
      <dgm:spPr/>
      <dgm:t>
        <a:bodyPr/>
        <a:lstStyle/>
        <a:p>
          <a:endParaRPr lang="es-EC"/>
        </a:p>
      </dgm:t>
    </dgm:pt>
    <dgm:pt modelId="{FAFC601D-B01F-4DA2-B099-FA041557C6F0}" type="sibTrans" cxnId="{A3DBFC3C-3BC1-47AE-AD18-16D4F08F51EA}">
      <dgm:prSet/>
      <dgm:spPr/>
      <dgm:t>
        <a:bodyPr/>
        <a:lstStyle/>
        <a:p>
          <a:endParaRPr lang="es-EC"/>
        </a:p>
      </dgm:t>
    </dgm:pt>
    <dgm:pt modelId="{34818FAC-835E-4AD8-A564-FA1E704ECE45}" type="pres">
      <dgm:prSet presAssocID="{CFAB6DA9-6F03-439E-B233-F749E023FAF4}" presName="Name0" presStyleCnt="0">
        <dgm:presLayoutVars>
          <dgm:dir/>
          <dgm:animLvl val="lvl"/>
          <dgm:resizeHandles val="exact"/>
        </dgm:presLayoutVars>
      </dgm:prSet>
      <dgm:spPr/>
      <dgm:t>
        <a:bodyPr/>
        <a:lstStyle/>
        <a:p>
          <a:endParaRPr lang="es-EC"/>
        </a:p>
      </dgm:t>
    </dgm:pt>
    <dgm:pt modelId="{7B3BB9E1-577B-409A-A4F1-5AE720A597ED}" type="pres">
      <dgm:prSet presAssocID="{36ED5731-9A4F-4E23-BC70-C1B0A1AF693E}" presName="composite" presStyleCnt="0"/>
      <dgm:spPr/>
    </dgm:pt>
    <dgm:pt modelId="{4B49C2E9-DF48-4C4F-B5FF-7FD3D75E4F47}" type="pres">
      <dgm:prSet presAssocID="{36ED5731-9A4F-4E23-BC70-C1B0A1AF693E}" presName="parTx" presStyleLbl="alignNode1" presStyleIdx="0" presStyleCnt="3">
        <dgm:presLayoutVars>
          <dgm:chMax val="0"/>
          <dgm:chPref val="0"/>
          <dgm:bulletEnabled val="1"/>
        </dgm:presLayoutVars>
      </dgm:prSet>
      <dgm:spPr/>
      <dgm:t>
        <a:bodyPr/>
        <a:lstStyle/>
        <a:p>
          <a:endParaRPr lang="es-EC"/>
        </a:p>
      </dgm:t>
    </dgm:pt>
    <dgm:pt modelId="{5F8393A3-C6A9-4751-A120-5CA07D529EB4}" type="pres">
      <dgm:prSet presAssocID="{36ED5731-9A4F-4E23-BC70-C1B0A1AF693E}" presName="desTx" presStyleLbl="alignAccFollowNode1" presStyleIdx="0" presStyleCnt="3">
        <dgm:presLayoutVars>
          <dgm:bulletEnabled val="1"/>
        </dgm:presLayoutVars>
      </dgm:prSet>
      <dgm:spPr/>
      <dgm:t>
        <a:bodyPr/>
        <a:lstStyle/>
        <a:p>
          <a:endParaRPr lang="es-EC"/>
        </a:p>
      </dgm:t>
    </dgm:pt>
    <dgm:pt modelId="{F958140A-B775-413E-9118-40405B03655D}" type="pres">
      <dgm:prSet presAssocID="{4FFA3437-CA3C-4194-ADF0-E6AD920BAB73}" presName="space" presStyleCnt="0"/>
      <dgm:spPr/>
    </dgm:pt>
    <dgm:pt modelId="{DCFCD737-FB4B-428D-9DF6-8D35119CA725}" type="pres">
      <dgm:prSet presAssocID="{5862988F-341A-48CC-A045-0C9C2B6D431B}" presName="composite" presStyleCnt="0"/>
      <dgm:spPr/>
    </dgm:pt>
    <dgm:pt modelId="{DF463377-54F4-4F04-B4BC-09157A59FA37}" type="pres">
      <dgm:prSet presAssocID="{5862988F-341A-48CC-A045-0C9C2B6D431B}" presName="parTx" presStyleLbl="alignNode1" presStyleIdx="1" presStyleCnt="3">
        <dgm:presLayoutVars>
          <dgm:chMax val="0"/>
          <dgm:chPref val="0"/>
          <dgm:bulletEnabled val="1"/>
        </dgm:presLayoutVars>
      </dgm:prSet>
      <dgm:spPr/>
      <dgm:t>
        <a:bodyPr/>
        <a:lstStyle/>
        <a:p>
          <a:endParaRPr lang="es-EC"/>
        </a:p>
      </dgm:t>
    </dgm:pt>
    <dgm:pt modelId="{2FA7C1EB-9C3C-4B1A-9F08-22544F1AFA2F}" type="pres">
      <dgm:prSet presAssocID="{5862988F-341A-48CC-A045-0C9C2B6D431B}" presName="desTx" presStyleLbl="alignAccFollowNode1" presStyleIdx="1" presStyleCnt="3">
        <dgm:presLayoutVars>
          <dgm:bulletEnabled val="1"/>
        </dgm:presLayoutVars>
      </dgm:prSet>
      <dgm:spPr/>
      <dgm:t>
        <a:bodyPr/>
        <a:lstStyle/>
        <a:p>
          <a:endParaRPr lang="es-EC"/>
        </a:p>
      </dgm:t>
    </dgm:pt>
    <dgm:pt modelId="{074E2C4B-1371-4BA1-83EA-7600CD94480B}" type="pres">
      <dgm:prSet presAssocID="{5551BAB0-B816-4E79-AB7C-921C1BDFFC56}" presName="space" presStyleCnt="0"/>
      <dgm:spPr/>
    </dgm:pt>
    <dgm:pt modelId="{087B1691-2E19-49FB-99B7-07200D0C341D}" type="pres">
      <dgm:prSet presAssocID="{B1056CB7-077C-42D6-BF6C-B9D5C270B2AA}" presName="composite" presStyleCnt="0"/>
      <dgm:spPr/>
    </dgm:pt>
    <dgm:pt modelId="{B09D0595-C537-4B3B-88E0-369F7FE8ECF8}" type="pres">
      <dgm:prSet presAssocID="{B1056CB7-077C-42D6-BF6C-B9D5C270B2AA}" presName="parTx" presStyleLbl="alignNode1" presStyleIdx="2" presStyleCnt="3" custLinFactNeighborX="103" custLinFactNeighborY="3119">
        <dgm:presLayoutVars>
          <dgm:chMax val="0"/>
          <dgm:chPref val="0"/>
          <dgm:bulletEnabled val="1"/>
        </dgm:presLayoutVars>
      </dgm:prSet>
      <dgm:spPr/>
      <dgm:t>
        <a:bodyPr/>
        <a:lstStyle/>
        <a:p>
          <a:endParaRPr lang="es-EC"/>
        </a:p>
      </dgm:t>
    </dgm:pt>
    <dgm:pt modelId="{B2A669B0-F520-4A82-BC46-69CC69D18231}" type="pres">
      <dgm:prSet presAssocID="{B1056CB7-077C-42D6-BF6C-B9D5C270B2AA}" presName="desTx" presStyleLbl="alignAccFollowNode1" presStyleIdx="2" presStyleCnt="3">
        <dgm:presLayoutVars>
          <dgm:bulletEnabled val="1"/>
        </dgm:presLayoutVars>
      </dgm:prSet>
      <dgm:spPr/>
      <dgm:t>
        <a:bodyPr/>
        <a:lstStyle/>
        <a:p>
          <a:endParaRPr lang="es-EC"/>
        </a:p>
      </dgm:t>
    </dgm:pt>
  </dgm:ptLst>
  <dgm:cxnLst>
    <dgm:cxn modelId="{78A99D33-235C-4113-8372-739490D628F5}" srcId="{B1056CB7-077C-42D6-BF6C-B9D5C270B2AA}" destId="{F2C0F0E0-9B37-4C7F-906A-1DFD20FF2BD1}" srcOrd="0" destOrd="0" parTransId="{16DBE180-20CE-4056-924E-38C62F4CFEF7}" sibTransId="{1F706CF7-1E24-4EEA-9E9A-33F3F431BE4F}"/>
    <dgm:cxn modelId="{8D8A02F8-A737-454C-9043-4D13B30AA760}" type="presOf" srcId="{5862988F-341A-48CC-A045-0C9C2B6D431B}" destId="{DF463377-54F4-4F04-B4BC-09157A59FA37}" srcOrd="0" destOrd="0" presId="urn:microsoft.com/office/officeart/2005/8/layout/hList1"/>
    <dgm:cxn modelId="{5C901355-4EAD-48BE-A44D-E1123B1EFCE5}" srcId="{CFAB6DA9-6F03-439E-B233-F749E023FAF4}" destId="{B1056CB7-077C-42D6-BF6C-B9D5C270B2AA}" srcOrd="2" destOrd="0" parTransId="{A2EFD33A-8230-4957-AC51-4F0087054F47}" sibTransId="{053CE651-FCB7-4E54-B4BD-96B3BD269822}"/>
    <dgm:cxn modelId="{5F41170C-158E-4B4A-8418-68F3111478B1}" type="presOf" srcId="{B1056CB7-077C-42D6-BF6C-B9D5C270B2AA}" destId="{B09D0595-C537-4B3B-88E0-369F7FE8ECF8}" srcOrd="0" destOrd="0" presId="urn:microsoft.com/office/officeart/2005/8/layout/hList1"/>
    <dgm:cxn modelId="{BF93E733-1AEE-4133-B90E-0560AE037207}" type="presOf" srcId="{F75514F8-96E9-4986-9A43-84FE499CB218}" destId="{5F8393A3-C6A9-4751-A120-5CA07D529EB4}" srcOrd="0" destOrd="0" presId="urn:microsoft.com/office/officeart/2005/8/layout/hList1"/>
    <dgm:cxn modelId="{A3DBFC3C-3BC1-47AE-AD18-16D4F08F51EA}" srcId="{5862988F-341A-48CC-A045-0C9C2B6D431B}" destId="{4A39B9E8-894F-428C-B829-0ED52C7E9393}" srcOrd="0" destOrd="0" parTransId="{F29E71F5-25E0-40EF-A023-326A87AB59E0}" sibTransId="{FAFC601D-B01F-4DA2-B099-FA041557C6F0}"/>
    <dgm:cxn modelId="{4A6A194E-3B00-412D-ADE0-B773A411CBD3}" type="presOf" srcId="{F2C0F0E0-9B37-4C7F-906A-1DFD20FF2BD1}" destId="{B2A669B0-F520-4A82-BC46-69CC69D18231}" srcOrd="0" destOrd="0" presId="urn:microsoft.com/office/officeart/2005/8/layout/hList1"/>
    <dgm:cxn modelId="{A1BA8DAA-94A8-4BFB-8556-5E0AB5502781}" type="presOf" srcId="{36ED5731-9A4F-4E23-BC70-C1B0A1AF693E}" destId="{4B49C2E9-DF48-4C4F-B5FF-7FD3D75E4F47}" srcOrd="0" destOrd="0" presId="urn:microsoft.com/office/officeart/2005/8/layout/hList1"/>
    <dgm:cxn modelId="{CB6095C3-1B80-44B0-9805-880E9FA93E1F}" type="presOf" srcId="{4A39B9E8-894F-428C-B829-0ED52C7E9393}" destId="{2FA7C1EB-9C3C-4B1A-9F08-22544F1AFA2F}" srcOrd="0" destOrd="0" presId="urn:microsoft.com/office/officeart/2005/8/layout/hList1"/>
    <dgm:cxn modelId="{647CC604-4E89-4D93-85AB-46187DED4F32}" type="presOf" srcId="{CFAB6DA9-6F03-439E-B233-F749E023FAF4}" destId="{34818FAC-835E-4AD8-A564-FA1E704ECE45}" srcOrd="0" destOrd="0" presId="urn:microsoft.com/office/officeart/2005/8/layout/hList1"/>
    <dgm:cxn modelId="{76F19C49-D38A-49B7-9FEB-DDA425E20B38}" srcId="{36ED5731-9A4F-4E23-BC70-C1B0A1AF693E}" destId="{F75514F8-96E9-4986-9A43-84FE499CB218}" srcOrd="0" destOrd="0" parTransId="{A643D902-73AE-4939-BF7A-FE70944932CB}" sibTransId="{A624E218-ED3A-42EC-B209-B93A14AFE87E}"/>
    <dgm:cxn modelId="{E5203456-8A91-4568-A37D-BEC35F5284B7}" srcId="{CFAB6DA9-6F03-439E-B233-F749E023FAF4}" destId="{5862988F-341A-48CC-A045-0C9C2B6D431B}" srcOrd="1" destOrd="0" parTransId="{8A658DFF-EB24-45EE-BEB6-7B0DCAB4DBC1}" sibTransId="{5551BAB0-B816-4E79-AB7C-921C1BDFFC56}"/>
    <dgm:cxn modelId="{B7F68B9B-AC00-470A-887A-8F5613585A29}" srcId="{CFAB6DA9-6F03-439E-B233-F749E023FAF4}" destId="{36ED5731-9A4F-4E23-BC70-C1B0A1AF693E}" srcOrd="0" destOrd="0" parTransId="{5E64FBCF-B87D-431F-8B7B-B53F513CD342}" sibTransId="{4FFA3437-CA3C-4194-ADF0-E6AD920BAB73}"/>
    <dgm:cxn modelId="{CCD168D4-8769-4339-9AB1-869FEE363F50}" type="presParOf" srcId="{34818FAC-835E-4AD8-A564-FA1E704ECE45}" destId="{7B3BB9E1-577B-409A-A4F1-5AE720A597ED}" srcOrd="0" destOrd="0" presId="urn:microsoft.com/office/officeart/2005/8/layout/hList1"/>
    <dgm:cxn modelId="{4A869D01-B541-4BAE-A6C7-EE13EEAA4280}" type="presParOf" srcId="{7B3BB9E1-577B-409A-A4F1-5AE720A597ED}" destId="{4B49C2E9-DF48-4C4F-B5FF-7FD3D75E4F47}" srcOrd="0" destOrd="0" presId="urn:microsoft.com/office/officeart/2005/8/layout/hList1"/>
    <dgm:cxn modelId="{E07E6144-EB6B-4FBD-8C09-D77C1CED529A}" type="presParOf" srcId="{7B3BB9E1-577B-409A-A4F1-5AE720A597ED}" destId="{5F8393A3-C6A9-4751-A120-5CA07D529EB4}" srcOrd="1" destOrd="0" presId="urn:microsoft.com/office/officeart/2005/8/layout/hList1"/>
    <dgm:cxn modelId="{32FADC67-921C-4852-A07E-28D8EB794D11}" type="presParOf" srcId="{34818FAC-835E-4AD8-A564-FA1E704ECE45}" destId="{F958140A-B775-413E-9118-40405B03655D}" srcOrd="1" destOrd="0" presId="urn:microsoft.com/office/officeart/2005/8/layout/hList1"/>
    <dgm:cxn modelId="{9677E0A2-3606-4350-A075-56930A4E7392}" type="presParOf" srcId="{34818FAC-835E-4AD8-A564-FA1E704ECE45}" destId="{DCFCD737-FB4B-428D-9DF6-8D35119CA725}" srcOrd="2" destOrd="0" presId="urn:microsoft.com/office/officeart/2005/8/layout/hList1"/>
    <dgm:cxn modelId="{0F25F2EC-62AF-43A7-BF7D-D30748255D60}" type="presParOf" srcId="{DCFCD737-FB4B-428D-9DF6-8D35119CA725}" destId="{DF463377-54F4-4F04-B4BC-09157A59FA37}" srcOrd="0" destOrd="0" presId="urn:microsoft.com/office/officeart/2005/8/layout/hList1"/>
    <dgm:cxn modelId="{FC2048DB-470A-4CE6-94C1-75B44D30A8CE}" type="presParOf" srcId="{DCFCD737-FB4B-428D-9DF6-8D35119CA725}" destId="{2FA7C1EB-9C3C-4B1A-9F08-22544F1AFA2F}" srcOrd="1" destOrd="0" presId="urn:microsoft.com/office/officeart/2005/8/layout/hList1"/>
    <dgm:cxn modelId="{5E08B3A8-15C7-4DF6-8EB7-73D6AD28ADAA}" type="presParOf" srcId="{34818FAC-835E-4AD8-A564-FA1E704ECE45}" destId="{074E2C4B-1371-4BA1-83EA-7600CD94480B}" srcOrd="3" destOrd="0" presId="urn:microsoft.com/office/officeart/2005/8/layout/hList1"/>
    <dgm:cxn modelId="{E3233583-CFE5-46C3-BCCB-95B246E9DD2F}" type="presParOf" srcId="{34818FAC-835E-4AD8-A564-FA1E704ECE45}" destId="{087B1691-2E19-49FB-99B7-07200D0C341D}" srcOrd="4" destOrd="0" presId="urn:microsoft.com/office/officeart/2005/8/layout/hList1"/>
    <dgm:cxn modelId="{B21CF7DB-2AA7-42A9-86A2-1B7189C22999}" type="presParOf" srcId="{087B1691-2E19-49FB-99B7-07200D0C341D}" destId="{B09D0595-C537-4B3B-88E0-369F7FE8ECF8}" srcOrd="0" destOrd="0" presId="urn:microsoft.com/office/officeart/2005/8/layout/hList1"/>
    <dgm:cxn modelId="{33DD34B2-73FF-4EFF-AC6E-3B5B8EB0491D}" type="presParOf" srcId="{087B1691-2E19-49FB-99B7-07200D0C341D}" destId="{B2A669B0-F520-4A82-BC46-69CC69D1823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8BE3CF-FD57-46E6-B811-2E2390B98C5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C"/>
        </a:p>
      </dgm:t>
    </dgm:pt>
    <dgm:pt modelId="{BCABB2F0-7640-4363-85A5-03B8652F77CA}">
      <dgm:prSet phldrT="[Texto]"/>
      <dgm:spPr/>
      <dgm:t>
        <a:bodyPr/>
        <a:lstStyle/>
        <a:p>
          <a:r>
            <a:rPr lang="es-EC"/>
            <a:t>1. Fomento de la oferta exportable </a:t>
          </a:r>
        </a:p>
        <a:p>
          <a:r>
            <a:rPr lang="es-EC"/>
            <a:t>FOE</a:t>
          </a:r>
        </a:p>
      </dgm:t>
    </dgm:pt>
    <dgm:pt modelId="{0750808A-6977-4879-9F76-E7CDAA54C8BD}" type="parTrans" cxnId="{225049EE-11BC-4538-872C-7EC89EC911B5}">
      <dgm:prSet/>
      <dgm:spPr/>
      <dgm:t>
        <a:bodyPr/>
        <a:lstStyle/>
        <a:p>
          <a:endParaRPr lang="es-EC"/>
        </a:p>
      </dgm:t>
    </dgm:pt>
    <dgm:pt modelId="{3A6FC9EA-E285-4E25-A6F0-0F12DE41DEFC}" type="sibTrans" cxnId="{225049EE-11BC-4538-872C-7EC89EC911B5}">
      <dgm:prSet/>
      <dgm:spPr/>
      <dgm:t>
        <a:bodyPr/>
        <a:lstStyle/>
        <a:p>
          <a:endParaRPr lang="es-EC"/>
        </a:p>
      </dgm:t>
    </dgm:pt>
    <dgm:pt modelId="{7DFD3F06-5217-437A-98C3-02B4ED32C16D}">
      <dgm:prSet phldrT="[Texto]"/>
      <dgm:spPr/>
      <dgm:t>
        <a:bodyPr/>
        <a:lstStyle/>
        <a:p>
          <a:r>
            <a:rPr lang="es-EC"/>
            <a:t>2. Desarrollo económico territorial DET</a:t>
          </a:r>
        </a:p>
      </dgm:t>
    </dgm:pt>
    <dgm:pt modelId="{BB23DDED-B327-43F1-AECA-A56915EDC22F}" type="parTrans" cxnId="{076B805F-5EC2-416E-9AE2-48AD441F12C9}">
      <dgm:prSet/>
      <dgm:spPr/>
      <dgm:t>
        <a:bodyPr/>
        <a:lstStyle/>
        <a:p>
          <a:endParaRPr lang="es-EC"/>
        </a:p>
      </dgm:t>
    </dgm:pt>
    <dgm:pt modelId="{CAD3DB2B-CA09-4AAC-8B59-C5D1317ECA40}" type="sibTrans" cxnId="{076B805F-5EC2-416E-9AE2-48AD441F12C9}">
      <dgm:prSet/>
      <dgm:spPr/>
      <dgm:t>
        <a:bodyPr/>
        <a:lstStyle/>
        <a:p>
          <a:endParaRPr lang="es-EC"/>
        </a:p>
      </dgm:t>
    </dgm:pt>
    <dgm:pt modelId="{AF2CF77C-B58E-4329-A620-98CCDAC731B9}">
      <dgm:prSet phldrT="[Texto]"/>
      <dgm:spPr/>
      <dgm:t>
        <a:bodyPr/>
        <a:lstStyle/>
        <a:p>
          <a:r>
            <a:rPr lang="es-EC"/>
            <a:t>3. Fortalecimiento de las capacidades colectivas FCC</a:t>
          </a:r>
        </a:p>
      </dgm:t>
    </dgm:pt>
    <dgm:pt modelId="{95FCC27E-AB51-41A5-AA5E-7E37F07599EB}" type="parTrans" cxnId="{5DC5DFA2-F390-4FB5-96F0-735EF09A6F7A}">
      <dgm:prSet/>
      <dgm:spPr/>
      <dgm:t>
        <a:bodyPr/>
        <a:lstStyle/>
        <a:p>
          <a:endParaRPr lang="es-EC"/>
        </a:p>
      </dgm:t>
    </dgm:pt>
    <dgm:pt modelId="{8DD242C3-74A8-4082-9D7B-4C84744298D9}" type="sibTrans" cxnId="{5DC5DFA2-F390-4FB5-96F0-735EF09A6F7A}">
      <dgm:prSet/>
      <dgm:spPr/>
      <dgm:t>
        <a:bodyPr/>
        <a:lstStyle/>
        <a:p>
          <a:endParaRPr lang="es-EC"/>
        </a:p>
      </dgm:t>
    </dgm:pt>
    <dgm:pt modelId="{A560C2E9-6A08-407C-A113-AD3A16E82961}">
      <dgm:prSet phldrT="[Texto]"/>
      <dgm:spPr/>
      <dgm:t>
        <a:bodyPr/>
        <a:lstStyle/>
        <a:p>
          <a:r>
            <a:rPr lang="es-EC" dirty="0"/>
            <a:t>4.Generación de </a:t>
          </a:r>
          <a:r>
            <a:rPr lang="es-EC" dirty="0" smtClean="0"/>
            <a:t>valor </a:t>
          </a:r>
          <a:r>
            <a:rPr lang="es-EC" dirty="0"/>
            <a:t>agregado</a:t>
          </a:r>
        </a:p>
      </dgm:t>
    </dgm:pt>
    <dgm:pt modelId="{370FA0B5-C729-4B90-89B3-77647BF10CD4}" type="parTrans" cxnId="{28E5E63E-1A14-4195-9493-E419F1500D29}">
      <dgm:prSet/>
      <dgm:spPr/>
      <dgm:t>
        <a:bodyPr/>
        <a:lstStyle/>
        <a:p>
          <a:endParaRPr lang="es-EC"/>
        </a:p>
      </dgm:t>
    </dgm:pt>
    <dgm:pt modelId="{5EEA0301-29BF-4A21-9C73-778567F071F6}" type="sibTrans" cxnId="{28E5E63E-1A14-4195-9493-E419F1500D29}">
      <dgm:prSet/>
      <dgm:spPr/>
      <dgm:t>
        <a:bodyPr/>
        <a:lstStyle/>
        <a:p>
          <a:endParaRPr lang="es-EC"/>
        </a:p>
      </dgm:t>
    </dgm:pt>
    <dgm:pt modelId="{CBA7C261-3C73-4D1F-86C1-31269D7830BA}" type="pres">
      <dgm:prSet presAssocID="{608BE3CF-FD57-46E6-B811-2E2390B98C5B}" presName="cycle" presStyleCnt="0">
        <dgm:presLayoutVars>
          <dgm:dir/>
          <dgm:resizeHandles val="exact"/>
        </dgm:presLayoutVars>
      </dgm:prSet>
      <dgm:spPr/>
      <dgm:t>
        <a:bodyPr/>
        <a:lstStyle/>
        <a:p>
          <a:endParaRPr lang="es-EC"/>
        </a:p>
      </dgm:t>
    </dgm:pt>
    <dgm:pt modelId="{7ECAA324-6124-443B-94E4-D41346437080}" type="pres">
      <dgm:prSet presAssocID="{BCABB2F0-7640-4363-85A5-03B8652F77CA}" presName="node" presStyleLbl="node1" presStyleIdx="0" presStyleCnt="4">
        <dgm:presLayoutVars>
          <dgm:bulletEnabled val="1"/>
        </dgm:presLayoutVars>
      </dgm:prSet>
      <dgm:spPr/>
      <dgm:t>
        <a:bodyPr/>
        <a:lstStyle/>
        <a:p>
          <a:endParaRPr lang="es-EC"/>
        </a:p>
      </dgm:t>
    </dgm:pt>
    <dgm:pt modelId="{74BF86F3-4DB1-4FD3-8DAC-A376BE80D54C}" type="pres">
      <dgm:prSet presAssocID="{3A6FC9EA-E285-4E25-A6F0-0F12DE41DEFC}" presName="sibTrans" presStyleLbl="sibTrans2D1" presStyleIdx="0" presStyleCnt="4"/>
      <dgm:spPr/>
      <dgm:t>
        <a:bodyPr/>
        <a:lstStyle/>
        <a:p>
          <a:endParaRPr lang="es-EC"/>
        </a:p>
      </dgm:t>
    </dgm:pt>
    <dgm:pt modelId="{2D2909AA-2BEA-458A-BF17-5B26A2062AE9}" type="pres">
      <dgm:prSet presAssocID="{3A6FC9EA-E285-4E25-A6F0-0F12DE41DEFC}" presName="connectorText" presStyleLbl="sibTrans2D1" presStyleIdx="0" presStyleCnt="4"/>
      <dgm:spPr/>
      <dgm:t>
        <a:bodyPr/>
        <a:lstStyle/>
        <a:p>
          <a:endParaRPr lang="es-EC"/>
        </a:p>
      </dgm:t>
    </dgm:pt>
    <dgm:pt modelId="{D26268CE-5E12-4141-82FC-13532C28A922}" type="pres">
      <dgm:prSet presAssocID="{7DFD3F06-5217-437A-98C3-02B4ED32C16D}" presName="node" presStyleLbl="node1" presStyleIdx="1" presStyleCnt="4">
        <dgm:presLayoutVars>
          <dgm:bulletEnabled val="1"/>
        </dgm:presLayoutVars>
      </dgm:prSet>
      <dgm:spPr/>
      <dgm:t>
        <a:bodyPr/>
        <a:lstStyle/>
        <a:p>
          <a:endParaRPr lang="es-EC"/>
        </a:p>
      </dgm:t>
    </dgm:pt>
    <dgm:pt modelId="{01B5CD1C-4613-4BCA-AC44-9B32F2534162}" type="pres">
      <dgm:prSet presAssocID="{CAD3DB2B-CA09-4AAC-8B59-C5D1317ECA40}" presName="sibTrans" presStyleLbl="sibTrans2D1" presStyleIdx="1" presStyleCnt="4"/>
      <dgm:spPr/>
      <dgm:t>
        <a:bodyPr/>
        <a:lstStyle/>
        <a:p>
          <a:endParaRPr lang="es-EC"/>
        </a:p>
      </dgm:t>
    </dgm:pt>
    <dgm:pt modelId="{8D913EA7-97E0-474F-B3EC-804A34D13A99}" type="pres">
      <dgm:prSet presAssocID="{CAD3DB2B-CA09-4AAC-8B59-C5D1317ECA40}" presName="connectorText" presStyleLbl="sibTrans2D1" presStyleIdx="1" presStyleCnt="4"/>
      <dgm:spPr/>
      <dgm:t>
        <a:bodyPr/>
        <a:lstStyle/>
        <a:p>
          <a:endParaRPr lang="es-EC"/>
        </a:p>
      </dgm:t>
    </dgm:pt>
    <dgm:pt modelId="{2BC12017-ACBA-4363-B04B-AACF16CAB912}" type="pres">
      <dgm:prSet presAssocID="{AF2CF77C-B58E-4329-A620-98CCDAC731B9}" presName="node" presStyleLbl="node1" presStyleIdx="2" presStyleCnt="4">
        <dgm:presLayoutVars>
          <dgm:bulletEnabled val="1"/>
        </dgm:presLayoutVars>
      </dgm:prSet>
      <dgm:spPr/>
      <dgm:t>
        <a:bodyPr/>
        <a:lstStyle/>
        <a:p>
          <a:endParaRPr lang="es-EC"/>
        </a:p>
      </dgm:t>
    </dgm:pt>
    <dgm:pt modelId="{2B22B629-B95D-4AF8-98F2-10462D5E3C32}" type="pres">
      <dgm:prSet presAssocID="{8DD242C3-74A8-4082-9D7B-4C84744298D9}" presName="sibTrans" presStyleLbl="sibTrans2D1" presStyleIdx="2" presStyleCnt="4"/>
      <dgm:spPr/>
      <dgm:t>
        <a:bodyPr/>
        <a:lstStyle/>
        <a:p>
          <a:endParaRPr lang="es-EC"/>
        </a:p>
      </dgm:t>
    </dgm:pt>
    <dgm:pt modelId="{B36BD9F5-FD5D-4EB9-B591-A0AAB3D97502}" type="pres">
      <dgm:prSet presAssocID="{8DD242C3-74A8-4082-9D7B-4C84744298D9}" presName="connectorText" presStyleLbl="sibTrans2D1" presStyleIdx="2" presStyleCnt="4"/>
      <dgm:spPr/>
      <dgm:t>
        <a:bodyPr/>
        <a:lstStyle/>
        <a:p>
          <a:endParaRPr lang="es-EC"/>
        </a:p>
      </dgm:t>
    </dgm:pt>
    <dgm:pt modelId="{78D84E68-7680-4E4A-A85A-6384E604934B}" type="pres">
      <dgm:prSet presAssocID="{A560C2E9-6A08-407C-A113-AD3A16E82961}" presName="node" presStyleLbl="node1" presStyleIdx="3" presStyleCnt="4">
        <dgm:presLayoutVars>
          <dgm:bulletEnabled val="1"/>
        </dgm:presLayoutVars>
      </dgm:prSet>
      <dgm:spPr/>
      <dgm:t>
        <a:bodyPr/>
        <a:lstStyle/>
        <a:p>
          <a:endParaRPr lang="es-EC"/>
        </a:p>
      </dgm:t>
    </dgm:pt>
    <dgm:pt modelId="{3F6EC28A-5152-49DA-BAAA-0C879000F051}" type="pres">
      <dgm:prSet presAssocID="{5EEA0301-29BF-4A21-9C73-778567F071F6}" presName="sibTrans" presStyleLbl="sibTrans2D1" presStyleIdx="3" presStyleCnt="4"/>
      <dgm:spPr/>
      <dgm:t>
        <a:bodyPr/>
        <a:lstStyle/>
        <a:p>
          <a:endParaRPr lang="es-EC"/>
        </a:p>
      </dgm:t>
    </dgm:pt>
    <dgm:pt modelId="{45A2FB4B-A417-4D32-A246-3CC1401BB601}" type="pres">
      <dgm:prSet presAssocID="{5EEA0301-29BF-4A21-9C73-778567F071F6}" presName="connectorText" presStyleLbl="sibTrans2D1" presStyleIdx="3" presStyleCnt="4"/>
      <dgm:spPr/>
      <dgm:t>
        <a:bodyPr/>
        <a:lstStyle/>
        <a:p>
          <a:endParaRPr lang="es-EC"/>
        </a:p>
      </dgm:t>
    </dgm:pt>
  </dgm:ptLst>
  <dgm:cxnLst>
    <dgm:cxn modelId="{006AA1C7-7AAD-4C47-AA62-D23423956900}" type="presOf" srcId="{8DD242C3-74A8-4082-9D7B-4C84744298D9}" destId="{B36BD9F5-FD5D-4EB9-B591-A0AAB3D97502}" srcOrd="1" destOrd="0" presId="urn:microsoft.com/office/officeart/2005/8/layout/cycle2"/>
    <dgm:cxn modelId="{571671BF-5F93-4743-83BE-91EAB1BF4790}" type="presOf" srcId="{608BE3CF-FD57-46E6-B811-2E2390B98C5B}" destId="{CBA7C261-3C73-4D1F-86C1-31269D7830BA}" srcOrd="0" destOrd="0" presId="urn:microsoft.com/office/officeart/2005/8/layout/cycle2"/>
    <dgm:cxn modelId="{2E1625B8-AF39-4358-B540-3A8A140C4AF2}" type="presOf" srcId="{AF2CF77C-B58E-4329-A620-98CCDAC731B9}" destId="{2BC12017-ACBA-4363-B04B-AACF16CAB912}" srcOrd="0" destOrd="0" presId="urn:microsoft.com/office/officeart/2005/8/layout/cycle2"/>
    <dgm:cxn modelId="{225049EE-11BC-4538-872C-7EC89EC911B5}" srcId="{608BE3CF-FD57-46E6-B811-2E2390B98C5B}" destId="{BCABB2F0-7640-4363-85A5-03B8652F77CA}" srcOrd="0" destOrd="0" parTransId="{0750808A-6977-4879-9F76-E7CDAA54C8BD}" sibTransId="{3A6FC9EA-E285-4E25-A6F0-0F12DE41DEFC}"/>
    <dgm:cxn modelId="{56A053E3-438B-4C1A-B38E-531A9BDFADB3}" type="presOf" srcId="{7DFD3F06-5217-437A-98C3-02B4ED32C16D}" destId="{D26268CE-5E12-4141-82FC-13532C28A922}" srcOrd="0" destOrd="0" presId="urn:microsoft.com/office/officeart/2005/8/layout/cycle2"/>
    <dgm:cxn modelId="{CE61DF01-AF58-40F8-8D8C-64E1B5912324}" type="presOf" srcId="{CAD3DB2B-CA09-4AAC-8B59-C5D1317ECA40}" destId="{8D913EA7-97E0-474F-B3EC-804A34D13A99}" srcOrd="1" destOrd="0" presId="urn:microsoft.com/office/officeart/2005/8/layout/cycle2"/>
    <dgm:cxn modelId="{7FF15FAB-E542-4B1E-B033-A4C9BE3ADE36}" type="presOf" srcId="{CAD3DB2B-CA09-4AAC-8B59-C5D1317ECA40}" destId="{01B5CD1C-4613-4BCA-AC44-9B32F2534162}" srcOrd="0" destOrd="0" presId="urn:microsoft.com/office/officeart/2005/8/layout/cycle2"/>
    <dgm:cxn modelId="{5DC5DFA2-F390-4FB5-96F0-735EF09A6F7A}" srcId="{608BE3CF-FD57-46E6-B811-2E2390B98C5B}" destId="{AF2CF77C-B58E-4329-A620-98CCDAC731B9}" srcOrd="2" destOrd="0" parTransId="{95FCC27E-AB51-41A5-AA5E-7E37F07599EB}" sibTransId="{8DD242C3-74A8-4082-9D7B-4C84744298D9}"/>
    <dgm:cxn modelId="{1F6C0D4B-EF25-4E0E-B2EB-FCE857DAE0AD}" type="presOf" srcId="{8DD242C3-74A8-4082-9D7B-4C84744298D9}" destId="{2B22B629-B95D-4AF8-98F2-10462D5E3C32}" srcOrd="0" destOrd="0" presId="urn:microsoft.com/office/officeart/2005/8/layout/cycle2"/>
    <dgm:cxn modelId="{70106C78-D2A1-4072-A6CF-FBEC16A15BC2}" type="presOf" srcId="{A560C2E9-6A08-407C-A113-AD3A16E82961}" destId="{78D84E68-7680-4E4A-A85A-6384E604934B}" srcOrd="0" destOrd="0" presId="urn:microsoft.com/office/officeart/2005/8/layout/cycle2"/>
    <dgm:cxn modelId="{B139BAF7-A19F-4E9F-A9FB-8DA6FE6138C9}" type="presOf" srcId="{5EEA0301-29BF-4A21-9C73-778567F071F6}" destId="{3F6EC28A-5152-49DA-BAAA-0C879000F051}" srcOrd="0" destOrd="0" presId="urn:microsoft.com/office/officeart/2005/8/layout/cycle2"/>
    <dgm:cxn modelId="{C25966B2-64E7-46B1-B036-EC34EEC1C844}" type="presOf" srcId="{3A6FC9EA-E285-4E25-A6F0-0F12DE41DEFC}" destId="{2D2909AA-2BEA-458A-BF17-5B26A2062AE9}" srcOrd="1" destOrd="0" presId="urn:microsoft.com/office/officeart/2005/8/layout/cycle2"/>
    <dgm:cxn modelId="{90CA798B-C7BA-4C8D-B6D5-21CF3DE035C6}" type="presOf" srcId="{5EEA0301-29BF-4A21-9C73-778567F071F6}" destId="{45A2FB4B-A417-4D32-A246-3CC1401BB601}" srcOrd="1" destOrd="0" presId="urn:microsoft.com/office/officeart/2005/8/layout/cycle2"/>
    <dgm:cxn modelId="{28E5E63E-1A14-4195-9493-E419F1500D29}" srcId="{608BE3CF-FD57-46E6-B811-2E2390B98C5B}" destId="{A560C2E9-6A08-407C-A113-AD3A16E82961}" srcOrd="3" destOrd="0" parTransId="{370FA0B5-C729-4B90-89B3-77647BF10CD4}" sibTransId="{5EEA0301-29BF-4A21-9C73-778567F071F6}"/>
    <dgm:cxn modelId="{4D07F9D3-4FD8-4DC0-B3F4-DCDD04EFAFFB}" type="presOf" srcId="{3A6FC9EA-E285-4E25-A6F0-0F12DE41DEFC}" destId="{74BF86F3-4DB1-4FD3-8DAC-A376BE80D54C}" srcOrd="0" destOrd="0" presId="urn:microsoft.com/office/officeart/2005/8/layout/cycle2"/>
    <dgm:cxn modelId="{62C8F3CA-42D7-4EA8-8C0C-C28E0AEAF72C}" type="presOf" srcId="{BCABB2F0-7640-4363-85A5-03B8652F77CA}" destId="{7ECAA324-6124-443B-94E4-D41346437080}" srcOrd="0" destOrd="0" presId="urn:microsoft.com/office/officeart/2005/8/layout/cycle2"/>
    <dgm:cxn modelId="{076B805F-5EC2-416E-9AE2-48AD441F12C9}" srcId="{608BE3CF-FD57-46E6-B811-2E2390B98C5B}" destId="{7DFD3F06-5217-437A-98C3-02B4ED32C16D}" srcOrd="1" destOrd="0" parTransId="{BB23DDED-B327-43F1-AECA-A56915EDC22F}" sibTransId="{CAD3DB2B-CA09-4AAC-8B59-C5D1317ECA40}"/>
    <dgm:cxn modelId="{3BD17189-96AC-4279-A2C1-E13A2CB2DFBD}" type="presParOf" srcId="{CBA7C261-3C73-4D1F-86C1-31269D7830BA}" destId="{7ECAA324-6124-443B-94E4-D41346437080}" srcOrd="0" destOrd="0" presId="urn:microsoft.com/office/officeart/2005/8/layout/cycle2"/>
    <dgm:cxn modelId="{33D78A5F-4CCC-42DA-9D68-A2767024EB8B}" type="presParOf" srcId="{CBA7C261-3C73-4D1F-86C1-31269D7830BA}" destId="{74BF86F3-4DB1-4FD3-8DAC-A376BE80D54C}" srcOrd="1" destOrd="0" presId="urn:microsoft.com/office/officeart/2005/8/layout/cycle2"/>
    <dgm:cxn modelId="{F2CE83A8-C06A-4B86-A175-ACE40B57E7A5}" type="presParOf" srcId="{74BF86F3-4DB1-4FD3-8DAC-A376BE80D54C}" destId="{2D2909AA-2BEA-458A-BF17-5B26A2062AE9}" srcOrd="0" destOrd="0" presId="urn:microsoft.com/office/officeart/2005/8/layout/cycle2"/>
    <dgm:cxn modelId="{8958A485-01F7-447E-8200-BBF854D41964}" type="presParOf" srcId="{CBA7C261-3C73-4D1F-86C1-31269D7830BA}" destId="{D26268CE-5E12-4141-82FC-13532C28A922}" srcOrd="2" destOrd="0" presId="urn:microsoft.com/office/officeart/2005/8/layout/cycle2"/>
    <dgm:cxn modelId="{7A6157AE-97EA-49EC-93CB-DE30F1CDB6F9}" type="presParOf" srcId="{CBA7C261-3C73-4D1F-86C1-31269D7830BA}" destId="{01B5CD1C-4613-4BCA-AC44-9B32F2534162}" srcOrd="3" destOrd="0" presId="urn:microsoft.com/office/officeart/2005/8/layout/cycle2"/>
    <dgm:cxn modelId="{9D809450-758F-44AA-99C4-7A1D800A6E97}" type="presParOf" srcId="{01B5CD1C-4613-4BCA-AC44-9B32F2534162}" destId="{8D913EA7-97E0-474F-B3EC-804A34D13A99}" srcOrd="0" destOrd="0" presId="urn:microsoft.com/office/officeart/2005/8/layout/cycle2"/>
    <dgm:cxn modelId="{6CC34F61-66A0-43B8-8F96-4CF31C52D180}" type="presParOf" srcId="{CBA7C261-3C73-4D1F-86C1-31269D7830BA}" destId="{2BC12017-ACBA-4363-B04B-AACF16CAB912}" srcOrd="4" destOrd="0" presId="urn:microsoft.com/office/officeart/2005/8/layout/cycle2"/>
    <dgm:cxn modelId="{0DB05709-81B9-40D7-B54C-5ABD1273D3DB}" type="presParOf" srcId="{CBA7C261-3C73-4D1F-86C1-31269D7830BA}" destId="{2B22B629-B95D-4AF8-98F2-10462D5E3C32}" srcOrd="5" destOrd="0" presId="urn:microsoft.com/office/officeart/2005/8/layout/cycle2"/>
    <dgm:cxn modelId="{79803F8C-2E73-43DB-873C-67AA78D8F44C}" type="presParOf" srcId="{2B22B629-B95D-4AF8-98F2-10462D5E3C32}" destId="{B36BD9F5-FD5D-4EB9-B591-A0AAB3D97502}" srcOrd="0" destOrd="0" presId="urn:microsoft.com/office/officeart/2005/8/layout/cycle2"/>
    <dgm:cxn modelId="{DB49E669-4DE0-46CF-9A00-47CEB67A8C7A}" type="presParOf" srcId="{CBA7C261-3C73-4D1F-86C1-31269D7830BA}" destId="{78D84E68-7680-4E4A-A85A-6384E604934B}" srcOrd="6" destOrd="0" presId="urn:microsoft.com/office/officeart/2005/8/layout/cycle2"/>
    <dgm:cxn modelId="{0BC8E0B8-FDC3-4CC3-9BCC-DD5FDD3E8AD3}" type="presParOf" srcId="{CBA7C261-3C73-4D1F-86C1-31269D7830BA}" destId="{3F6EC28A-5152-49DA-BAAA-0C879000F051}" srcOrd="7" destOrd="0" presId="urn:microsoft.com/office/officeart/2005/8/layout/cycle2"/>
    <dgm:cxn modelId="{AFB10A46-0F93-42A5-9E04-887EAFBDF7AD}" type="presParOf" srcId="{3F6EC28A-5152-49DA-BAAA-0C879000F051}" destId="{45A2FB4B-A417-4D32-A246-3CC1401BB60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3456944-8C80-4C38-8AC7-20F79D01213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6498BB31-A251-422D-A4D4-90F2E166338D}">
      <dgm:prSet phldrT="[Texto]" phldr="1"/>
      <dgm:spPr/>
      <dgm:t>
        <a:bodyPr/>
        <a:lstStyle/>
        <a:p>
          <a:endParaRPr lang="es-EC"/>
        </a:p>
      </dgm:t>
    </dgm:pt>
    <dgm:pt modelId="{FDC82413-7B49-4776-BB78-D86FA36EA2D7}" type="parTrans" cxnId="{68B558DD-381D-40E9-A9E0-AB54AE6DCAD9}">
      <dgm:prSet/>
      <dgm:spPr/>
      <dgm:t>
        <a:bodyPr/>
        <a:lstStyle/>
        <a:p>
          <a:endParaRPr lang="es-EC"/>
        </a:p>
      </dgm:t>
    </dgm:pt>
    <dgm:pt modelId="{1E4041D1-C495-41BE-8037-2527FF87981A}" type="sibTrans" cxnId="{68B558DD-381D-40E9-A9E0-AB54AE6DCAD9}">
      <dgm:prSet/>
      <dgm:spPr/>
      <dgm:t>
        <a:bodyPr/>
        <a:lstStyle/>
        <a:p>
          <a:endParaRPr lang="es-EC"/>
        </a:p>
      </dgm:t>
    </dgm:pt>
    <dgm:pt modelId="{97CD381D-769A-49BB-B957-D827E2EA5DD9}">
      <dgm:prSet phldrT="[Texto]"/>
      <dgm:spPr/>
      <dgm:t>
        <a:bodyPr/>
        <a:lstStyle/>
        <a:p>
          <a:r>
            <a:rPr lang="es-ES" dirty="0" smtClean="0"/>
            <a:t>12 objetivos</a:t>
          </a:r>
          <a:endParaRPr lang="es-EC" dirty="0"/>
        </a:p>
      </dgm:t>
    </dgm:pt>
    <dgm:pt modelId="{BAF184A4-9770-4FFB-8D06-E95A011D894D}" type="parTrans" cxnId="{857016D9-E923-4008-9ADF-1F1ECEFC0FC2}">
      <dgm:prSet/>
      <dgm:spPr/>
      <dgm:t>
        <a:bodyPr/>
        <a:lstStyle/>
        <a:p>
          <a:endParaRPr lang="es-EC"/>
        </a:p>
      </dgm:t>
    </dgm:pt>
    <dgm:pt modelId="{FD325198-676C-4679-B331-A577B6D50090}" type="sibTrans" cxnId="{857016D9-E923-4008-9ADF-1F1ECEFC0FC2}">
      <dgm:prSet/>
      <dgm:spPr/>
      <dgm:t>
        <a:bodyPr/>
        <a:lstStyle/>
        <a:p>
          <a:endParaRPr lang="es-EC"/>
        </a:p>
      </dgm:t>
    </dgm:pt>
    <dgm:pt modelId="{6EA22831-AB34-46A5-A937-AFDABB916114}">
      <dgm:prSet phldrT="[Texto]" phldr="1"/>
      <dgm:spPr/>
      <dgm:t>
        <a:bodyPr/>
        <a:lstStyle/>
        <a:p>
          <a:endParaRPr lang="es-EC"/>
        </a:p>
      </dgm:t>
    </dgm:pt>
    <dgm:pt modelId="{CC329BF5-B6B0-4189-8F88-443AAD3DCC38}" type="parTrans" cxnId="{BEF16244-B012-4A5F-B8B5-75657FD18899}">
      <dgm:prSet/>
      <dgm:spPr/>
      <dgm:t>
        <a:bodyPr/>
        <a:lstStyle/>
        <a:p>
          <a:endParaRPr lang="es-EC"/>
        </a:p>
      </dgm:t>
    </dgm:pt>
    <dgm:pt modelId="{B46F766F-443A-48EA-8A60-B642754E5380}" type="sibTrans" cxnId="{BEF16244-B012-4A5F-B8B5-75657FD18899}">
      <dgm:prSet/>
      <dgm:spPr/>
      <dgm:t>
        <a:bodyPr/>
        <a:lstStyle/>
        <a:p>
          <a:endParaRPr lang="es-EC"/>
        </a:p>
      </dgm:t>
    </dgm:pt>
    <dgm:pt modelId="{F2C5748A-D7BB-4D69-936D-7917134737D5}">
      <dgm:prSet phldrT="[Texto]"/>
      <dgm:spPr/>
      <dgm:t>
        <a:bodyPr/>
        <a:lstStyle/>
        <a:p>
          <a:r>
            <a:rPr lang="es-ES" dirty="0" smtClean="0"/>
            <a:t>83 metas </a:t>
          </a:r>
          <a:endParaRPr lang="es-EC" dirty="0"/>
        </a:p>
      </dgm:t>
    </dgm:pt>
    <dgm:pt modelId="{811FBDFE-D85B-489A-9638-6C7F1FFE24C0}" type="parTrans" cxnId="{6642DE5E-6F80-439A-AE02-10643A2092F0}">
      <dgm:prSet/>
      <dgm:spPr/>
      <dgm:t>
        <a:bodyPr/>
        <a:lstStyle/>
        <a:p>
          <a:endParaRPr lang="es-EC"/>
        </a:p>
      </dgm:t>
    </dgm:pt>
    <dgm:pt modelId="{1D525F47-B72C-417C-82A3-2C043E0D8754}" type="sibTrans" cxnId="{6642DE5E-6F80-439A-AE02-10643A2092F0}">
      <dgm:prSet/>
      <dgm:spPr/>
      <dgm:t>
        <a:bodyPr/>
        <a:lstStyle/>
        <a:p>
          <a:endParaRPr lang="es-EC"/>
        </a:p>
      </dgm:t>
    </dgm:pt>
    <dgm:pt modelId="{9B8B9BE6-4A1C-4436-9058-25495779F4E0}">
      <dgm:prSet phldrT="[Texto]" phldr="1"/>
      <dgm:spPr/>
      <dgm:t>
        <a:bodyPr/>
        <a:lstStyle/>
        <a:p>
          <a:endParaRPr lang="es-EC" dirty="0"/>
        </a:p>
      </dgm:t>
    </dgm:pt>
    <dgm:pt modelId="{372E9554-954B-4425-BF29-3F27793460B9}" type="parTrans" cxnId="{9E0502C8-7062-4A2D-875F-D6AFC9E50F41}">
      <dgm:prSet/>
      <dgm:spPr/>
      <dgm:t>
        <a:bodyPr/>
        <a:lstStyle/>
        <a:p>
          <a:endParaRPr lang="es-EC"/>
        </a:p>
      </dgm:t>
    </dgm:pt>
    <dgm:pt modelId="{0CDB5A31-8EAD-4124-8026-EC489BBE289E}" type="sibTrans" cxnId="{9E0502C8-7062-4A2D-875F-D6AFC9E50F41}">
      <dgm:prSet/>
      <dgm:spPr/>
      <dgm:t>
        <a:bodyPr/>
        <a:lstStyle/>
        <a:p>
          <a:endParaRPr lang="es-EC"/>
        </a:p>
      </dgm:t>
    </dgm:pt>
    <dgm:pt modelId="{10B67B95-BEF4-4FE4-A3E8-16900068E986}">
      <dgm:prSet phldrT="[Texto]"/>
      <dgm:spPr/>
      <dgm:t>
        <a:bodyPr/>
        <a:lstStyle/>
        <a:p>
          <a:r>
            <a:rPr lang="es-ES" dirty="0" smtClean="0"/>
            <a:t>111 políticas </a:t>
          </a:r>
          <a:endParaRPr lang="es-EC" dirty="0"/>
        </a:p>
      </dgm:t>
    </dgm:pt>
    <dgm:pt modelId="{E8AAD666-8B13-47E6-88DA-A2ED7BBC4BCC}" type="parTrans" cxnId="{B03F8CC0-7253-4EFA-A92D-DD1EECCE873E}">
      <dgm:prSet/>
      <dgm:spPr/>
      <dgm:t>
        <a:bodyPr/>
        <a:lstStyle/>
        <a:p>
          <a:endParaRPr lang="es-EC"/>
        </a:p>
      </dgm:t>
    </dgm:pt>
    <dgm:pt modelId="{5BB9ED66-242A-4086-9AFC-FB06C54025F1}" type="sibTrans" cxnId="{B03F8CC0-7253-4EFA-A92D-DD1EECCE873E}">
      <dgm:prSet/>
      <dgm:spPr/>
      <dgm:t>
        <a:bodyPr/>
        <a:lstStyle/>
        <a:p>
          <a:endParaRPr lang="es-EC"/>
        </a:p>
      </dgm:t>
    </dgm:pt>
    <dgm:pt modelId="{749E7A0E-D541-49FD-A135-C464A6AA3F21}">
      <dgm:prSet phldrT="[Texto]"/>
      <dgm:spPr/>
      <dgm:t>
        <a:bodyPr/>
        <a:lstStyle/>
        <a:p>
          <a:r>
            <a:rPr lang="es-ES" smtClean="0"/>
            <a:t>1089 lineamientos estratégicos</a:t>
          </a:r>
          <a:endParaRPr lang="es-EC" dirty="0"/>
        </a:p>
      </dgm:t>
    </dgm:pt>
    <dgm:pt modelId="{DB8F21ED-94A4-4E6F-BF6E-AB61239A8D45}" type="parTrans" cxnId="{C1784B35-4870-4644-ABDF-8FC90AE1495F}">
      <dgm:prSet/>
      <dgm:spPr/>
      <dgm:t>
        <a:bodyPr/>
        <a:lstStyle/>
        <a:p>
          <a:endParaRPr lang="es-EC"/>
        </a:p>
      </dgm:t>
    </dgm:pt>
    <dgm:pt modelId="{5DF3BF39-3EC0-4A49-A3AB-12F465DADECB}" type="sibTrans" cxnId="{C1784B35-4870-4644-ABDF-8FC90AE1495F}">
      <dgm:prSet/>
      <dgm:spPr/>
      <dgm:t>
        <a:bodyPr/>
        <a:lstStyle/>
        <a:p>
          <a:endParaRPr lang="es-EC"/>
        </a:p>
      </dgm:t>
    </dgm:pt>
    <dgm:pt modelId="{D138AD37-88F8-4C5F-89DB-A826D007992C}">
      <dgm:prSet phldrT="[Texto]"/>
      <dgm:spPr/>
      <dgm:t>
        <a:bodyPr/>
        <a:lstStyle/>
        <a:p>
          <a:endParaRPr lang="es-EC" dirty="0"/>
        </a:p>
      </dgm:t>
    </dgm:pt>
    <dgm:pt modelId="{C609A1CA-C84E-4373-A5C8-56C9DB9FF090}" type="parTrans" cxnId="{39E6C52F-1F7A-405E-88AC-6FA6166486E1}">
      <dgm:prSet/>
      <dgm:spPr/>
      <dgm:t>
        <a:bodyPr/>
        <a:lstStyle/>
        <a:p>
          <a:endParaRPr lang="es-EC"/>
        </a:p>
      </dgm:t>
    </dgm:pt>
    <dgm:pt modelId="{95E9AB08-3C18-47DB-9474-BDB4193572A8}" type="sibTrans" cxnId="{39E6C52F-1F7A-405E-88AC-6FA6166486E1}">
      <dgm:prSet/>
      <dgm:spPr/>
      <dgm:t>
        <a:bodyPr/>
        <a:lstStyle/>
        <a:p>
          <a:endParaRPr lang="es-EC"/>
        </a:p>
      </dgm:t>
    </dgm:pt>
    <dgm:pt modelId="{14F595FF-7EC0-442A-957F-36A54AAD4936}" type="pres">
      <dgm:prSet presAssocID="{13456944-8C80-4C38-8AC7-20F79D012132}" presName="linearFlow" presStyleCnt="0">
        <dgm:presLayoutVars>
          <dgm:dir/>
          <dgm:animLvl val="lvl"/>
          <dgm:resizeHandles val="exact"/>
        </dgm:presLayoutVars>
      </dgm:prSet>
      <dgm:spPr/>
      <dgm:t>
        <a:bodyPr/>
        <a:lstStyle/>
        <a:p>
          <a:endParaRPr lang="es-EC"/>
        </a:p>
      </dgm:t>
    </dgm:pt>
    <dgm:pt modelId="{65D4724F-BA05-4C28-B2C8-0D827F8270DA}" type="pres">
      <dgm:prSet presAssocID="{6498BB31-A251-422D-A4D4-90F2E166338D}" presName="composite" presStyleCnt="0"/>
      <dgm:spPr/>
    </dgm:pt>
    <dgm:pt modelId="{B8AE83FF-CB29-4E72-BB95-D8EACCED9E99}" type="pres">
      <dgm:prSet presAssocID="{6498BB31-A251-422D-A4D4-90F2E166338D}" presName="parentText" presStyleLbl="alignNode1" presStyleIdx="0" presStyleCnt="4">
        <dgm:presLayoutVars>
          <dgm:chMax val="1"/>
          <dgm:bulletEnabled val="1"/>
        </dgm:presLayoutVars>
      </dgm:prSet>
      <dgm:spPr/>
      <dgm:t>
        <a:bodyPr/>
        <a:lstStyle/>
        <a:p>
          <a:endParaRPr lang="es-EC"/>
        </a:p>
      </dgm:t>
    </dgm:pt>
    <dgm:pt modelId="{2457763A-7E8B-4806-AC91-D3D244464A23}" type="pres">
      <dgm:prSet presAssocID="{6498BB31-A251-422D-A4D4-90F2E166338D}" presName="descendantText" presStyleLbl="alignAcc1" presStyleIdx="0" presStyleCnt="4" custLinFactNeighborX="0" custLinFactNeighborY="0">
        <dgm:presLayoutVars>
          <dgm:bulletEnabled val="1"/>
        </dgm:presLayoutVars>
      </dgm:prSet>
      <dgm:spPr/>
      <dgm:t>
        <a:bodyPr/>
        <a:lstStyle/>
        <a:p>
          <a:endParaRPr lang="es-EC"/>
        </a:p>
      </dgm:t>
    </dgm:pt>
    <dgm:pt modelId="{5113C9F9-27CF-4286-8565-382C2EE03079}" type="pres">
      <dgm:prSet presAssocID="{1E4041D1-C495-41BE-8037-2527FF87981A}" presName="sp" presStyleCnt="0"/>
      <dgm:spPr/>
    </dgm:pt>
    <dgm:pt modelId="{76B5075F-00E6-41A3-95A7-E0E825D70D87}" type="pres">
      <dgm:prSet presAssocID="{6EA22831-AB34-46A5-A937-AFDABB916114}" presName="composite" presStyleCnt="0"/>
      <dgm:spPr/>
    </dgm:pt>
    <dgm:pt modelId="{3C852F39-D85D-4414-B180-2D00BC155BFA}" type="pres">
      <dgm:prSet presAssocID="{6EA22831-AB34-46A5-A937-AFDABB916114}" presName="parentText" presStyleLbl="alignNode1" presStyleIdx="1" presStyleCnt="4">
        <dgm:presLayoutVars>
          <dgm:chMax val="1"/>
          <dgm:bulletEnabled val="1"/>
        </dgm:presLayoutVars>
      </dgm:prSet>
      <dgm:spPr/>
      <dgm:t>
        <a:bodyPr/>
        <a:lstStyle/>
        <a:p>
          <a:endParaRPr lang="es-EC"/>
        </a:p>
      </dgm:t>
    </dgm:pt>
    <dgm:pt modelId="{B9392AE7-0F29-424E-BAF6-E3E781AFC467}" type="pres">
      <dgm:prSet presAssocID="{6EA22831-AB34-46A5-A937-AFDABB916114}" presName="descendantText" presStyleLbl="alignAcc1" presStyleIdx="1" presStyleCnt="4">
        <dgm:presLayoutVars>
          <dgm:bulletEnabled val="1"/>
        </dgm:presLayoutVars>
      </dgm:prSet>
      <dgm:spPr/>
      <dgm:t>
        <a:bodyPr/>
        <a:lstStyle/>
        <a:p>
          <a:endParaRPr lang="es-EC"/>
        </a:p>
      </dgm:t>
    </dgm:pt>
    <dgm:pt modelId="{774834D3-C060-46B6-BA66-C3EAB5538FB5}" type="pres">
      <dgm:prSet presAssocID="{B46F766F-443A-48EA-8A60-B642754E5380}" presName="sp" presStyleCnt="0"/>
      <dgm:spPr/>
    </dgm:pt>
    <dgm:pt modelId="{EE031713-7E92-4844-B71C-D469BB576E97}" type="pres">
      <dgm:prSet presAssocID="{9B8B9BE6-4A1C-4436-9058-25495779F4E0}" presName="composite" presStyleCnt="0"/>
      <dgm:spPr/>
    </dgm:pt>
    <dgm:pt modelId="{20CE0722-6B39-400F-ABCC-1F4DBF37C40E}" type="pres">
      <dgm:prSet presAssocID="{9B8B9BE6-4A1C-4436-9058-25495779F4E0}" presName="parentText" presStyleLbl="alignNode1" presStyleIdx="2" presStyleCnt="4">
        <dgm:presLayoutVars>
          <dgm:chMax val="1"/>
          <dgm:bulletEnabled val="1"/>
        </dgm:presLayoutVars>
      </dgm:prSet>
      <dgm:spPr/>
      <dgm:t>
        <a:bodyPr/>
        <a:lstStyle/>
        <a:p>
          <a:endParaRPr lang="es-EC"/>
        </a:p>
      </dgm:t>
    </dgm:pt>
    <dgm:pt modelId="{5EFD135F-E7C8-49D9-B601-6750418EDBF3}" type="pres">
      <dgm:prSet presAssocID="{9B8B9BE6-4A1C-4436-9058-25495779F4E0}" presName="descendantText" presStyleLbl="alignAcc1" presStyleIdx="2" presStyleCnt="4">
        <dgm:presLayoutVars>
          <dgm:bulletEnabled val="1"/>
        </dgm:presLayoutVars>
      </dgm:prSet>
      <dgm:spPr/>
      <dgm:t>
        <a:bodyPr/>
        <a:lstStyle/>
        <a:p>
          <a:endParaRPr lang="es-EC"/>
        </a:p>
      </dgm:t>
    </dgm:pt>
    <dgm:pt modelId="{89786E7F-6EBE-48D1-8B65-2150D6E3184C}" type="pres">
      <dgm:prSet presAssocID="{0CDB5A31-8EAD-4124-8026-EC489BBE289E}" presName="sp" presStyleCnt="0"/>
      <dgm:spPr/>
    </dgm:pt>
    <dgm:pt modelId="{D425EE78-7E6C-4F7B-99CE-705755E1B826}" type="pres">
      <dgm:prSet presAssocID="{D138AD37-88F8-4C5F-89DB-A826D007992C}" presName="composite" presStyleCnt="0"/>
      <dgm:spPr/>
    </dgm:pt>
    <dgm:pt modelId="{E36403F4-F0FB-47A7-87F2-17CF8C17C79B}" type="pres">
      <dgm:prSet presAssocID="{D138AD37-88F8-4C5F-89DB-A826D007992C}" presName="parentText" presStyleLbl="alignNode1" presStyleIdx="3" presStyleCnt="4">
        <dgm:presLayoutVars>
          <dgm:chMax val="1"/>
          <dgm:bulletEnabled val="1"/>
        </dgm:presLayoutVars>
      </dgm:prSet>
      <dgm:spPr/>
      <dgm:t>
        <a:bodyPr/>
        <a:lstStyle/>
        <a:p>
          <a:endParaRPr lang="es-EC"/>
        </a:p>
      </dgm:t>
    </dgm:pt>
    <dgm:pt modelId="{F0CCD993-5C33-443B-8D41-FC886FD85FCA}" type="pres">
      <dgm:prSet presAssocID="{D138AD37-88F8-4C5F-89DB-A826D007992C}" presName="descendantText" presStyleLbl="alignAcc1" presStyleIdx="3" presStyleCnt="4">
        <dgm:presLayoutVars>
          <dgm:bulletEnabled val="1"/>
        </dgm:presLayoutVars>
      </dgm:prSet>
      <dgm:spPr/>
      <dgm:t>
        <a:bodyPr/>
        <a:lstStyle/>
        <a:p>
          <a:endParaRPr lang="es-EC"/>
        </a:p>
      </dgm:t>
    </dgm:pt>
  </dgm:ptLst>
  <dgm:cxnLst>
    <dgm:cxn modelId="{C1784B35-4870-4644-ABDF-8FC90AE1495F}" srcId="{D138AD37-88F8-4C5F-89DB-A826D007992C}" destId="{749E7A0E-D541-49FD-A135-C464A6AA3F21}" srcOrd="0" destOrd="0" parTransId="{DB8F21ED-94A4-4E6F-BF6E-AB61239A8D45}" sibTransId="{5DF3BF39-3EC0-4A49-A3AB-12F465DADECB}"/>
    <dgm:cxn modelId="{287285AD-6F07-40F3-8585-6362E65F4DE8}" type="presOf" srcId="{10B67B95-BEF4-4FE4-A3E8-16900068E986}" destId="{5EFD135F-E7C8-49D9-B601-6750418EDBF3}" srcOrd="0" destOrd="0" presId="urn:microsoft.com/office/officeart/2005/8/layout/chevron2"/>
    <dgm:cxn modelId="{6642DE5E-6F80-439A-AE02-10643A2092F0}" srcId="{6EA22831-AB34-46A5-A937-AFDABB916114}" destId="{F2C5748A-D7BB-4D69-936D-7917134737D5}" srcOrd="0" destOrd="0" parTransId="{811FBDFE-D85B-489A-9638-6C7F1FFE24C0}" sibTransId="{1D525F47-B72C-417C-82A3-2C043E0D8754}"/>
    <dgm:cxn modelId="{DBA6ED65-DC8B-4EB9-A130-9D923D3CC135}" type="presOf" srcId="{6EA22831-AB34-46A5-A937-AFDABB916114}" destId="{3C852F39-D85D-4414-B180-2D00BC155BFA}" srcOrd="0" destOrd="0" presId="urn:microsoft.com/office/officeart/2005/8/layout/chevron2"/>
    <dgm:cxn modelId="{507EC30C-8B12-41E1-B08D-ABE7DD43FBB4}" type="presOf" srcId="{D138AD37-88F8-4C5F-89DB-A826D007992C}" destId="{E36403F4-F0FB-47A7-87F2-17CF8C17C79B}" srcOrd="0" destOrd="0" presId="urn:microsoft.com/office/officeart/2005/8/layout/chevron2"/>
    <dgm:cxn modelId="{C5D20D77-9BED-427E-A20D-3B58F2908374}" type="presOf" srcId="{97CD381D-769A-49BB-B957-D827E2EA5DD9}" destId="{2457763A-7E8B-4806-AC91-D3D244464A23}" srcOrd="0" destOrd="0" presId="urn:microsoft.com/office/officeart/2005/8/layout/chevron2"/>
    <dgm:cxn modelId="{B03F8CC0-7253-4EFA-A92D-DD1EECCE873E}" srcId="{9B8B9BE6-4A1C-4436-9058-25495779F4E0}" destId="{10B67B95-BEF4-4FE4-A3E8-16900068E986}" srcOrd="0" destOrd="0" parTransId="{E8AAD666-8B13-47E6-88DA-A2ED7BBC4BCC}" sibTransId="{5BB9ED66-242A-4086-9AFC-FB06C54025F1}"/>
    <dgm:cxn modelId="{BEF16244-B012-4A5F-B8B5-75657FD18899}" srcId="{13456944-8C80-4C38-8AC7-20F79D012132}" destId="{6EA22831-AB34-46A5-A937-AFDABB916114}" srcOrd="1" destOrd="0" parTransId="{CC329BF5-B6B0-4189-8F88-443AAD3DCC38}" sibTransId="{B46F766F-443A-48EA-8A60-B642754E5380}"/>
    <dgm:cxn modelId="{1B8540A4-89C8-4F8A-B90D-48FDEB987C58}" type="presOf" srcId="{6498BB31-A251-422D-A4D4-90F2E166338D}" destId="{B8AE83FF-CB29-4E72-BB95-D8EACCED9E99}" srcOrd="0" destOrd="0" presId="urn:microsoft.com/office/officeart/2005/8/layout/chevron2"/>
    <dgm:cxn modelId="{72B96757-60BB-4F2D-96AF-32B8BB87B39E}" type="presOf" srcId="{13456944-8C80-4C38-8AC7-20F79D012132}" destId="{14F595FF-7EC0-442A-957F-36A54AAD4936}" srcOrd="0" destOrd="0" presId="urn:microsoft.com/office/officeart/2005/8/layout/chevron2"/>
    <dgm:cxn modelId="{1C0699AD-D1D7-4628-898B-01381767D331}" type="presOf" srcId="{F2C5748A-D7BB-4D69-936D-7917134737D5}" destId="{B9392AE7-0F29-424E-BAF6-E3E781AFC467}" srcOrd="0" destOrd="0" presId="urn:microsoft.com/office/officeart/2005/8/layout/chevron2"/>
    <dgm:cxn modelId="{695B5698-FFE5-4DB6-BA64-EE792F71FD6C}" type="presOf" srcId="{9B8B9BE6-4A1C-4436-9058-25495779F4E0}" destId="{20CE0722-6B39-400F-ABCC-1F4DBF37C40E}" srcOrd="0" destOrd="0" presId="urn:microsoft.com/office/officeart/2005/8/layout/chevron2"/>
    <dgm:cxn modelId="{68B558DD-381D-40E9-A9E0-AB54AE6DCAD9}" srcId="{13456944-8C80-4C38-8AC7-20F79D012132}" destId="{6498BB31-A251-422D-A4D4-90F2E166338D}" srcOrd="0" destOrd="0" parTransId="{FDC82413-7B49-4776-BB78-D86FA36EA2D7}" sibTransId="{1E4041D1-C495-41BE-8037-2527FF87981A}"/>
    <dgm:cxn modelId="{6EF346F6-5E75-4176-B4FA-5F02088A75B6}" type="presOf" srcId="{749E7A0E-D541-49FD-A135-C464A6AA3F21}" destId="{F0CCD993-5C33-443B-8D41-FC886FD85FCA}" srcOrd="0" destOrd="0" presId="urn:microsoft.com/office/officeart/2005/8/layout/chevron2"/>
    <dgm:cxn modelId="{9E0502C8-7062-4A2D-875F-D6AFC9E50F41}" srcId="{13456944-8C80-4C38-8AC7-20F79D012132}" destId="{9B8B9BE6-4A1C-4436-9058-25495779F4E0}" srcOrd="2" destOrd="0" parTransId="{372E9554-954B-4425-BF29-3F27793460B9}" sibTransId="{0CDB5A31-8EAD-4124-8026-EC489BBE289E}"/>
    <dgm:cxn modelId="{857016D9-E923-4008-9ADF-1F1ECEFC0FC2}" srcId="{6498BB31-A251-422D-A4D4-90F2E166338D}" destId="{97CD381D-769A-49BB-B957-D827E2EA5DD9}" srcOrd="0" destOrd="0" parTransId="{BAF184A4-9770-4FFB-8D06-E95A011D894D}" sibTransId="{FD325198-676C-4679-B331-A577B6D50090}"/>
    <dgm:cxn modelId="{39E6C52F-1F7A-405E-88AC-6FA6166486E1}" srcId="{13456944-8C80-4C38-8AC7-20F79D012132}" destId="{D138AD37-88F8-4C5F-89DB-A826D007992C}" srcOrd="3" destOrd="0" parTransId="{C609A1CA-C84E-4373-A5C8-56C9DB9FF090}" sibTransId="{95E9AB08-3C18-47DB-9474-BDB4193572A8}"/>
    <dgm:cxn modelId="{7DA5E1CA-FB40-428A-922D-CDAFA355C76C}" type="presParOf" srcId="{14F595FF-7EC0-442A-957F-36A54AAD4936}" destId="{65D4724F-BA05-4C28-B2C8-0D827F8270DA}" srcOrd="0" destOrd="0" presId="urn:microsoft.com/office/officeart/2005/8/layout/chevron2"/>
    <dgm:cxn modelId="{E2D1B978-0845-4E51-8B7B-34899D7506CA}" type="presParOf" srcId="{65D4724F-BA05-4C28-B2C8-0D827F8270DA}" destId="{B8AE83FF-CB29-4E72-BB95-D8EACCED9E99}" srcOrd="0" destOrd="0" presId="urn:microsoft.com/office/officeart/2005/8/layout/chevron2"/>
    <dgm:cxn modelId="{1B8CE488-8D94-436F-995F-7908839ED580}" type="presParOf" srcId="{65D4724F-BA05-4C28-B2C8-0D827F8270DA}" destId="{2457763A-7E8B-4806-AC91-D3D244464A23}" srcOrd="1" destOrd="0" presId="urn:microsoft.com/office/officeart/2005/8/layout/chevron2"/>
    <dgm:cxn modelId="{2E485055-9490-42F5-9C63-977A0B9E67A4}" type="presParOf" srcId="{14F595FF-7EC0-442A-957F-36A54AAD4936}" destId="{5113C9F9-27CF-4286-8565-382C2EE03079}" srcOrd="1" destOrd="0" presId="urn:microsoft.com/office/officeart/2005/8/layout/chevron2"/>
    <dgm:cxn modelId="{ADF7C880-3352-4BE3-8EBA-971615F322E9}" type="presParOf" srcId="{14F595FF-7EC0-442A-957F-36A54AAD4936}" destId="{76B5075F-00E6-41A3-95A7-E0E825D70D87}" srcOrd="2" destOrd="0" presId="urn:microsoft.com/office/officeart/2005/8/layout/chevron2"/>
    <dgm:cxn modelId="{65123B67-AFCB-4B98-9C38-CF1C904FE87A}" type="presParOf" srcId="{76B5075F-00E6-41A3-95A7-E0E825D70D87}" destId="{3C852F39-D85D-4414-B180-2D00BC155BFA}" srcOrd="0" destOrd="0" presId="urn:microsoft.com/office/officeart/2005/8/layout/chevron2"/>
    <dgm:cxn modelId="{CED72E61-E0F1-4993-BE36-8E350C445D33}" type="presParOf" srcId="{76B5075F-00E6-41A3-95A7-E0E825D70D87}" destId="{B9392AE7-0F29-424E-BAF6-E3E781AFC467}" srcOrd="1" destOrd="0" presId="urn:microsoft.com/office/officeart/2005/8/layout/chevron2"/>
    <dgm:cxn modelId="{BAB8EF3A-42E4-4790-B8DA-1539DE8BECC7}" type="presParOf" srcId="{14F595FF-7EC0-442A-957F-36A54AAD4936}" destId="{774834D3-C060-46B6-BA66-C3EAB5538FB5}" srcOrd="3" destOrd="0" presId="urn:microsoft.com/office/officeart/2005/8/layout/chevron2"/>
    <dgm:cxn modelId="{D5AD089E-8E98-4C0E-9996-9D07E80C97F1}" type="presParOf" srcId="{14F595FF-7EC0-442A-957F-36A54AAD4936}" destId="{EE031713-7E92-4844-B71C-D469BB576E97}" srcOrd="4" destOrd="0" presId="urn:microsoft.com/office/officeart/2005/8/layout/chevron2"/>
    <dgm:cxn modelId="{1CC662B5-54C8-4DC6-A5B2-3D03212658A8}" type="presParOf" srcId="{EE031713-7E92-4844-B71C-D469BB576E97}" destId="{20CE0722-6B39-400F-ABCC-1F4DBF37C40E}" srcOrd="0" destOrd="0" presId="urn:microsoft.com/office/officeart/2005/8/layout/chevron2"/>
    <dgm:cxn modelId="{A0CB89DF-8F7B-47CD-9BAD-E9B2BFF54DC9}" type="presParOf" srcId="{EE031713-7E92-4844-B71C-D469BB576E97}" destId="{5EFD135F-E7C8-49D9-B601-6750418EDBF3}" srcOrd="1" destOrd="0" presId="urn:microsoft.com/office/officeart/2005/8/layout/chevron2"/>
    <dgm:cxn modelId="{E9DE4F4A-8B09-4F34-A2A4-2DFC3F24A396}" type="presParOf" srcId="{14F595FF-7EC0-442A-957F-36A54AAD4936}" destId="{89786E7F-6EBE-48D1-8B65-2150D6E3184C}" srcOrd="5" destOrd="0" presId="urn:microsoft.com/office/officeart/2005/8/layout/chevron2"/>
    <dgm:cxn modelId="{52E92819-57C7-4D30-95BE-14FADD340CBA}" type="presParOf" srcId="{14F595FF-7EC0-442A-957F-36A54AAD4936}" destId="{D425EE78-7E6C-4F7B-99CE-705755E1B826}" srcOrd="6" destOrd="0" presId="urn:microsoft.com/office/officeart/2005/8/layout/chevron2"/>
    <dgm:cxn modelId="{E0BDDB79-1C44-4B54-962C-9BF0EF2B4EFB}" type="presParOf" srcId="{D425EE78-7E6C-4F7B-99CE-705755E1B826}" destId="{E36403F4-F0FB-47A7-87F2-17CF8C17C79B}" srcOrd="0" destOrd="0" presId="urn:microsoft.com/office/officeart/2005/8/layout/chevron2"/>
    <dgm:cxn modelId="{4E7F3480-BF45-46FA-9EE1-7BB2DD0F67FD}" type="presParOf" srcId="{D425EE78-7E6C-4F7B-99CE-705755E1B826}" destId="{F0CCD993-5C33-443B-8D41-FC886FD85FC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00E449-1E39-43F1-B23C-AB8D8A4F9AD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EC"/>
        </a:p>
      </dgm:t>
    </dgm:pt>
    <dgm:pt modelId="{115DA218-4708-4412-B95A-855E159552A0}">
      <dgm:prSet phldrT="[Texto]"/>
      <dgm:spPr/>
      <dgm:t>
        <a:bodyPr/>
        <a:lstStyle/>
        <a:p>
          <a:r>
            <a:rPr lang="en-US" dirty="0" smtClean="0"/>
            <a:t>CACAO</a:t>
          </a:r>
          <a:endParaRPr lang="es-EC" dirty="0"/>
        </a:p>
      </dgm:t>
    </dgm:pt>
    <dgm:pt modelId="{916A5192-A80F-402F-ADB7-1FF79B994072}" type="parTrans" cxnId="{F3B85872-6F3A-4D22-9508-97A6DA294A02}">
      <dgm:prSet/>
      <dgm:spPr/>
      <dgm:t>
        <a:bodyPr/>
        <a:lstStyle/>
        <a:p>
          <a:endParaRPr lang="es-EC"/>
        </a:p>
      </dgm:t>
    </dgm:pt>
    <dgm:pt modelId="{AB415F23-BD73-4B7F-A0BF-EC6374D39C37}" type="sibTrans" cxnId="{F3B85872-6F3A-4D22-9508-97A6DA294A02}">
      <dgm:prSet/>
      <dgm:spPr/>
      <dgm:t>
        <a:bodyPr/>
        <a:lstStyle/>
        <a:p>
          <a:endParaRPr lang="es-EC"/>
        </a:p>
      </dgm:t>
    </dgm:pt>
    <dgm:pt modelId="{1B920326-350B-4577-B3E4-7FE829AE2AAF}">
      <dgm:prSet phldrT="[Texto]"/>
      <dgm:spPr/>
      <dgm:t>
        <a:bodyPr/>
        <a:lstStyle/>
        <a:p>
          <a:r>
            <a:rPr lang="es-ES" dirty="0" smtClean="0"/>
            <a:t>Sector industrial un 5% </a:t>
          </a:r>
          <a:endParaRPr lang="es-EC" dirty="0"/>
        </a:p>
      </dgm:t>
    </dgm:pt>
    <dgm:pt modelId="{1E9E03C3-79CF-4B3A-A9C4-B72C529DCB93}" type="parTrans" cxnId="{5D6D407A-5B65-4F81-8E9F-0EC29E30471B}">
      <dgm:prSet/>
      <dgm:spPr/>
      <dgm:t>
        <a:bodyPr/>
        <a:lstStyle/>
        <a:p>
          <a:endParaRPr lang="es-EC"/>
        </a:p>
      </dgm:t>
    </dgm:pt>
    <dgm:pt modelId="{B3995741-83CF-4A29-AC89-F4B53FEB8EFC}" type="sibTrans" cxnId="{5D6D407A-5B65-4F81-8E9F-0EC29E30471B}">
      <dgm:prSet/>
      <dgm:spPr/>
      <dgm:t>
        <a:bodyPr/>
        <a:lstStyle/>
        <a:p>
          <a:endParaRPr lang="es-EC"/>
        </a:p>
      </dgm:t>
    </dgm:pt>
    <dgm:pt modelId="{7212733D-40EE-4DB4-8A7D-1D47FF1BAA78}">
      <dgm:prSet phldrT="[Texto]"/>
      <dgm:spPr/>
      <dgm:t>
        <a:bodyPr/>
        <a:lstStyle/>
        <a:p>
          <a:r>
            <a:rPr lang="es-EC" dirty="0" smtClean="0"/>
            <a:t>Tercer rubro de exportación del sector agrícola  </a:t>
          </a:r>
          <a:endParaRPr lang="es-EC" dirty="0"/>
        </a:p>
      </dgm:t>
    </dgm:pt>
    <dgm:pt modelId="{877428E7-6FA3-4D38-BECF-BB5E0ED72AD2}" type="parTrans" cxnId="{32141FA1-3A02-446E-8813-F676576BC20E}">
      <dgm:prSet/>
      <dgm:spPr/>
      <dgm:t>
        <a:bodyPr/>
        <a:lstStyle/>
        <a:p>
          <a:endParaRPr lang="es-EC"/>
        </a:p>
      </dgm:t>
    </dgm:pt>
    <dgm:pt modelId="{62044DC1-9D6F-4C69-B6A5-602F0BC99F4C}" type="sibTrans" cxnId="{32141FA1-3A02-446E-8813-F676576BC20E}">
      <dgm:prSet/>
      <dgm:spPr/>
      <dgm:t>
        <a:bodyPr/>
        <a:lstStyle/>
        <a:p>
          <a:endParaRPr lang="es-EC"/>
        </a:p>
      </dgm:t>
    </dgm:pt>
    <dgm:pt modelId="{C4CA7B5F-67D2-49C7-816F-757E8A0CB1CB}">
      <dgm:prSet phldrT="[Texto]"/>
      <dgm:spPr/>
      <dgm:t>
        <a:bodyPr/>
        <a:lstStyle/>
        <a:p>
          <a:r>
            <a:rPr lang="es-EC" dirty="0" smtClean="0"/>
            <a:t>Mejor del planeta</a:t>
          </a:r>
          <a:endParaRPr lang="es-EC" dirty="0"/>
        </a:p>
      </dgm:t>
    </dgm:pt>
    <dgm:pt modelId="{2A1D99BD-0E81-48DF-8D6C-B98399A63442}" type="parTrans" cxnId="{8F0319C9-CABC-4A8C-AC2A-1D6C1DC70267}">
      <dgm:prSet/>
      <dgm:spPr/>
      <dgm:t>
        <a:bodyPr/>
        <a:lstStyle/>
        <a:p>
          <a:endParaRPr lang="es-EC"/>
        </a:p>
      </dgm:t>
    </dgm:pt>
    <dgm:pt modelId="{2DBDE9CA-4ED6-474E-A5BB-70BE8EA74F92}" type="sibTrans" cxnId="{8F0319C9-CABC-4A8C-AC2A-1D6C1DC70267}">
      <dgm:prSet/>
      <dgm:spPr/>
      <dgm:t>
        <a:bodyPr/>
        <a:lstStyle/>
        <a:p>
          <a:endParaRPr lang="es-EC"/>
        </a:p>
      </dgm:t>
    </dgm:pt>
    <dgm:pt modelId="{8EA06BC2-C655-4723-A2D0-0A22F95301B9}">
      <dgm:prSet phldrT="[Texto]"/>
      <dgm:spPr/>
      <dgm:t>
        <a:bodyPr/>
        <a:lstStyle/>
        <a:p>
          <a:r>
            <a:rPr lang="es-EC" dirty="0" smtClean="0"/>
            <a:t>“La pepa de oro”</a:t>
          </a:r>
          <a:endParaRPr lang="es-EC" dirty="0"/>
        </a:p>
      </dgm:t>
    </dgm:pt>
    <dgm:pt modelId="{284EF7FA-9651-4E38-8D22-79D5E8E9131D}" type="parTrans" cxnId="{742779F8-ECED-4CD7-8E16-53221EF3ED6D}">
      <dgm:prSet/>
      <dgm:spPr/>
      <dgm:t>
        <a:bodyPr/>
        <a:lstStyle/>
        <a:p>
          <a:endParaRPr lang="es-EC"/>
        </a:p>
      </dgm:t>
    </dgm:pt>
    <dgm:pt modelId="{62E8F2DF-0C87-44A2-8060-C2D766D2E29E}" type="sibTrans" cxnId="{742779F8-ECED-4CD7-8E16-53221EF3ED6D}">
      <dgm:prSet/>
      <dgm:spPr/>
      <dgm:t>
        <a:bodyPr/>
        <a:lstStyle/>
        <a:p>
          <a:endParaRPr lang="es-EC"/>
        </a:p>
      </dgm:t>
    </dgm:pt>
    <dgm:pt modelId="{0155260B-CDF7-4DE3-A4CF-54575046E726}">
      <dgm:prSet phldrT="[Texto]"/>
      <dgm:spPr/>
      <dgm:t>
        <a:bodyPr/>
        <a:lstStyle/>
        <a:p>
          <a:r>
            <a:rPr lang="es-ES" dirty="0" smtClean="0"/>
            <a:t>75% del cacao de aroma</a:t>
          </a:r>
          <a:endParaRPr lang="es-EC" dirty="0"/>
        </a:p>
      </dgm:t>
    </dgm:pt>
    <dgm:pt modelId="{88346A07-351E-4B35-B764-68B349A4E356}" type="parTrans" cxnId="{11472282-C529-4FA8-82A7-C31780F9AECC}">
      <dgm:prSet/>
      <dgm:spPr/>
      <dgm:t>
        <a:bodyPr/>
        <a:lstStyle/>
        <a:p>
          <a:endParaRPr lang="es-EC"/>
        </a:p>
      </dgm:t>
    </dgm:pt>
    <dgm:pt modelId="{85FAAC31-AB35-48CE-91E3-7B657B435155}" type="sibTrans" cxnId="{11472282-C529-4FA8-82A7-C31780F9AECC}">
      <dgm:prSet/>
      <dgm:spPr/>
      <dgm:t>
        <a:bodyPr/>
        <a:lstStyle/>
        <a:p>
          <a:endParaRPr lang="es-EC"/>
        </a:p>
      </dgm:t>
    </dgm:pt>
    <dgm:pt modelId="{2B65336B-F158-4049-AFD1-0A1197B2D0C0}">
      <dgm:prSet phldrT="[Texto]"/>
      <dgm:spPr/>
      <dgm:t>
        <a:bodyPr/>
        <a:lstStyle/>
        <a:p>
          <a:r>
            <a:rPr lang="en-US" dirty="0" smtClean="0"/>
            <a:t>6,7 % PIB y 12 % PEA</a:t>
          </a:r>
          <a:endParaRPr lang="es-EC" dirty="0"/>
        </a:p>
      </dgm:t>
    </dgm:pt>
    <dgm:pt modelId="{2786CEA0-6640-441A-95F7-89D3D56455EF}" type="parTrans" cxnId="{29B53B21-F515-4FEF-91B8-CF22C3BCFC42}">
      <dgm:prSet/>
      <dgm:spPr/>
      <dgm:t>
        <a:bodyPr/>
        <a:lstStyle/>
        <a:p>
          <a:endParaRPr lang="es-EC"/>
        </a:p>
      </dgm:t>
    </dgm:pt>
    <dgm:pt modelId="{46E6F975-C933-4377-89CC-96743FBE2A19}" type="sibTrans" cxnId="{29B53B21-F515-4FEF-91B8-CF22C3BCFC42}">
      <dgm:prSet/>
      <dgm:spPr/>
      <dgm:t>
        <a:bodyPr/>
        <a:lstStyle/>
        <a:p>
          <a:endParaRPr lang="es-EC"/>
        </a:p>
      </dgm:t>
    </dgm:pt>
    <dgm:pt modelId="{FFB6C316-80A2-4F3E-A9F7-6F975358D425}" type="pres">
      <dgm:prSet presAssocID="{1200E449-1E39-43F1-B23C-AB8D8A4F9AD5}" presName="Name0" presStyleCnt="0">
        <dgm:presLayoutVars>
          <dgm:chMax val="1"/>
          <dgm:dir/>
          <dgm:animLvl val="ctr"/>
          <dgm:resizeHandles val="exact"/>
        </dgm:presLayoutVars>
      </dgm:prSet>
      <dgm:spPr/>
      <dgm:t>
        <a:bodyPr/>
        <a:lstStyle/>
        <a:p>
          <a:endParaRPr lang="es-EC"/>
        </a:p>
      </dgm:t>
    </dgm:pt>
    <dgm:pt modelId="{C7D48D82-31F6-42D7-AC44-83C472612EBB}" type="pres">
      <dgm:prSet presAssocID="{115DA218-4708-4412-B95A-855E159552A0}" presName="centerShape" presStyleLbl="node0" presStyleIdx="0" presStyleCnt="1"/>
      <dgm:spPr/>
      <dgm:t>
        <a:bodyPr/>
        <a:lstStyle/>
        <a:p>
          <a:endParaRPr lang="es-EC"/>
        </a:p>
      </dgm:t>
    </dgm:pt>
    <dgm:pt modelId="{F1AC0E77-FA63-4692-8455-28D3B7153E99}" type="pres">
      <dgm:prSet presAssocID="{1E9E03C3-79CF-4B3A-A9C4-B72C529DCB93}" presName="parTrans" presStyleLbl="sibTrans2D1" presStyleIdx="0" presStyleCnt="6"/>
      <dgm:spPr/>
      <dgm:t>
        <a:bodyPr/>
        <a:lstStyle/>
        <a:p>
          <a:endParaRPr lang="es-EC"/>
        </a:p>
      </dgm:t>
    </dgm:pt>
    <dgm:pt modelId="{2AEABD97-10FA-4EC4-B423-E123BBA192DF}" type="pres">
      <dgm:prSet presAssocID="{1E9E03C3-79CF-4B3A-A9C4-B72C529DCB93}" presName="connectorText" presStyleLbl="sibTrans2D1" presStyleIdx="0" presStyleCnt="6"/>
      <dgm:spPr/>
      <dgm:t>
        <a:bodyPr/>
        <a:lstStyle/>
        <a:p>
          <a:endParaRPr lang="es-EC"/>
        </a:p>
      </dgm:t>
    </dgm:pt>
    <dgm:pt modelId="{CD04C8E2-9341-48AC-ABE9-CC01A7140820}" type="pres">
      <dgm:prSet presAssocID="{1B920326-350B-4577-B3E4-7FE829AE2AAF}" presName="node" presStyleLbl="node1" presStyleIdx="0" presStyleCnt="6">
        <dgm:presLayoutVars>
          <dgm:bulletEnabled val="1"/>
        </dgm:presLayoutVars>
      </dgm:prSet>
      <dgm:spPr/>
      <dgm:t>
        <a:bodyPr/>
        <a:lstStyle/>
        <a:p>
          <a:endParaRPr lang="es-EC"/>
        </a:p>
      </dgm:t>
    </dgm:pt>
    <dgm:pt modelId="{C2253D28-274D-45EE-92C9-53F7C7DA6B9D}" type="pres">
      <dgm:prSet presAssocID="{877428E7-6FA3-4D38-BECF-BB5E0ED72AD2}" presName="parTrans" presStyleLbl="sibTrans2D1" presStyleIdx="1" presStyleCnt="6"/>
      <dgm:spPr/>
      <dgm:t>
        <a:bodyPr/>
        <a:lstStyle/>
        <a:p>
          <a:endParaRPr lang="es-EC"/>
        </a:p>
      </dgm:t>
    </dgm:pt>
    <dgm:pt modelId="{257A4FAB-755F-4096-A1EB-2DBB67C4979A}" type="pres">
      <dgm:prSet presAssocID="{877428E7-6FA3-4D38-BECF-BB5E0ED72AD2}" presName="connectorText" presStyleLbl="sibTrans2D1" presStyleIdx="1" presStyleCnt="6"/>
      <dgm:spPr/>
      <dgm:t>
        <a:bodyPr/>
        <a:lstStyle/>
        <a:p>
          <a:endParaRPr lang="es-EC"/>
        </a:p>
      </dgm:t>
    </dgm:pt>
    <dgm:pt modelId="{CB08DACB-36D0-4E41-88CA-F079479E9EB5}" type="pres">
      <dgm:prSet presAssocID="{7212733D-40EE-4DB4-8A7D-1D47FF1BAA78}" presName="node" presStyleLbl="node1" presStyleIdx="1" presStyleCnt="6">
        <dgm:presLayoutVars>
          <dgm:bulletEnabled val="1"/>
        </dgm:presLayoutVars>
      </dgm:prSet>
      <dgm:spPr/>
      <dgm:t>
        <a:bodyPr/>
        <a:lstStyle/>
        <a:p>
          <a:endParaRPr lang="es-EC"/>
        </a:p>
      </dgm:t>
    </dgm:pt>
    <dgm:pt modelId="{F5BE86F4-B22B-44EC-92EE-B330F0EB85A8}" type="pres">
      <dgm:prSet presAssocID="{2A1D99BD-0E81-48DF-8D6C-B98399A63442}" presName="parTrans" presStyleLbl="sibTrans2D1" presStyleIdx="2" presStyleCnt="6"/>
      <dgm:spPr/>
      <dgm:t>
        <a:bodyPr/>
        <a:lstStyle/>
        <a:p>
          <a:endParaRPr lang="es-EC"/>
        </a:p>
      </dgm:t>
    </dgm:pt>
    <dgm:pt modelId="{54290374-DFFD-46A2-8F32-7632C4E99C62}" type="pres">
      <dgm:prSet presAssocID="{2A1D99BD-0E81-48DF-8D6C-B98399A63442}" presName="connectorText" presStyleLbl="sibTrans2D1" presStyleIdx="2" presStyleCnt="6"/>
      <dgm:spPr/>
      <dgm:t>
        <a:bodyPr/>
        <a:lstStyle/>
        <a:p>
          <a:endParaRPr lang="es-EC"/>
        </a:p>
      </dgm:t>
    </dgm:pt>
    <dgm:pt modelId="{D7052768-EF50-417D-80F2-010A69CCC639}" type="pres">
      <dgm:prSet presAssocID="{C4CA7B5F-67D2-49C7-816F-757E8A0CB1CB}" presName="node" presStyleLbl="node1" presStyleIdx="2" presStyleCnt="6">
        <dgm:presLayoutVars>
          <dgm:bulletEnabled val="1"/>
        </dgm:presLayoutVars>
      </dgm:prSet>
      <dgm:spPr/>
      <dgm:t>
        <a:bodyPr/>
        <a:lstStyle/>
        <a:p>
          <a:endParaRPr lang="es-EC"/>
        </a:p>
      </dgm:t>
    </dgm:pt>
    <dgm:pt modelId="{FB618930-F129-4393-A84C-066E87EA8A70}" type="pres">
      <dgm:prSet presAssocID="{284EF7FA-9651-4E38-8D22-79D5E8E9131D}" presName="parTrans" presStyleLbl="sibTrans2D1" presStyleIdx="3" presStyleCnt="6"/>
      <dgm:spPr/>
      <dgm:t>
        <a:bodyPr/>
        <a:lstStyle/>
        <a:p>
          <a:endParaRPr lang="es-EC"/>
        </a:p>
      </dgm:t>
    </dgm:pt>
    <dgm:pt modelId="{CAD083A6-276B-42CF-A027-0506A244F157}" type="pres">
      <dgm:prSet presAssocID="{284EF7FA-9651-4E38-8D22-79D5E8E9131D}" presName="connectorText" presStyleLbl="sibTrans2D1" presStyleIdx="3" presStyleCnt="6"/>
      <dgm:spPr/>
      <dgm:t>
        <a:bodyPr/>
        <a:lstStyle/>
        <a:p>
          <a:endParaRPr lang="es-EC"/>
        </a:p>
      </dgm:t>
    </dgm:pt>
    <dgm:pt modelId="{815EB1B0-7357-48AC-A750-65BC5CE7C9CD}" type="pres">
      <dgm:prSet presAssocID="{8EA06BC2-C655-4723-A2D0-0A22F95301B9}" presName="node" presStyleLbl="node1" presStyleIdx="3" presStyleCnt="6">
        <dgm:presLayoutVars>
          <dgm:bulletEnabled val="1"/>
        </dgm:presLayoutVars>
      </dgm:prSet>
      <dgm:spPr/>
      <dgm:t>
        <a:bodyPr/>
        <a:lstStyle/>
        <a:p>
          <a:endParaRPr lang="es-EC"/>
        </a:p>
      </dgm:t>
    </dgm:pt>
    <dgm:pt modelId="{06202E71-F41E-4690-BF94-CAFC69CABBB2}" type="pres">
      <dgm:prSet presAssocID="{88346A07-351E-4B35-B764-68B349A4E356}" presName="parTrans" presStyleLbl="sibTrans2D1" presStyleIdx="4" presStyleCnt="6"/>
      <dgm:spPr/>
      <dgm:t>
        <a:bodyPr/>
        <a:lstStyle/>
        <a:p>
          <a:endParaRPr lang="es-EC"/>
        </a:p>
      </dgm:t>
    </dgm:pt>
    <dgm:pt modelId="{6D105E0B-E153-4954-83D0-176E5E7310DF}" type="pres">
      <dgm:prSet presAssocID="{88346A07-351E-4B35-B764-68B349A4E356}" presName="connectorText" presStyleLbl="sibTrans2D1" presStyleIdx="4" presStyleCnt="6"/>
      <dgm:spPr/>
      <dgm:t>
        <a:bodyPr/>
        <a:lstStyle/>
        <a:p>
          <a:endParaRPr lang="es-EC"/>
        </a:p>
      </dgm:t>
    </dgm:pt>
    <dgm:pt modelId="{7281C3AF-A3F5-4F9E-ABA6-768372F3CBF4}" type="pres">
      <dgm:prSet presAssocID="{0155260B-CDF7-4DE3-A4CF-54575046E726}" presName="node" presStyleLbl="node1" presStyleIdx="4" presStyleCnt="6">
        <dgm:presLayoutVars>
          <dgm:bulletEnabled val="1"/>
        </dgm:presLayoutVars>
      </dgm:prSet>
      <dgm:spPr/>
      <dgm:t>
        <a:bodyPr/>
        <a:lstStyle/>
        <a:p>
          <a:endParaRPr lang="es-EC"/>
        </a:p>
      </dgm:t>
    </dgm:pt>
    <dgm:pt modelId="{FA6E16FD-AD84-4C5A-807E-E51C938F97D3}" type="pres">
      <dgm:prSet presAssocID="{2786CEA0-6640-441A-95F7-89D3D56455EF}" presName="parTrans" presStyleLbl="sibTrans2D1" presStyleIdx="5" presStyleCnt="6"/>
      <dgm:spPr/>
      <dgm:t>
        <a:bodyPr/>
        <a:lstStyle/>
        <a:p>
          <a:endParaRPr lang="es-EC"/>
        </a:p>
      </dgm:t>
    </dgm:pt>
    <dgm:pt modelId="{675C4858-2E35-4B2A-99E8-AE1B4100BAFC}" type="pres">
      <dgm:prSet presAssocID="{2786CEA0-6640-441A-95F7-89D3D56455EF}" presName="connectorText" presStyleLbl="sibTrans2D1" presStyleIdx="5" presStyleCnt="6"/>
      <dgm:spPr/>
      <dgm:t>
        <a:bodyPr/>
        <a:lstStyle/>
        <a:p>
          <a:endParaRPr lang="es-EC"/>
        </a:p>
      </dgm:t>
    </dgm:pt>
    <dgm:pt modelId="{8FC6413D-C3BF-4922-84C8-778192F9C679}" type="pres">
      <dgm:prSet presAssocID="{2B65336B-F158-4049-AFD1-0A1197B2D0C0}" presName="node" presStyleLbl="node1" presStyleIdx="5" presStyleCnt="6">
        <dgm:presLayoutVars>
          <dgm:bulletEnabled val="1"/>
        </dgm:presLayoutVars>
      </dgm:prSet>
      <dgm:spPr/>
      <dgm:t>
        <a:bodyPr/>
        <a:lstStyle/>
        <a:p>
          <a:endParaRPr lang="es-EC"/>
        </a:p>
      </dgm:t>
    </dgm:pt>
  </dgm:ptLst>
  <dgm:cxnLst>
    <dgm:cxn modelId="{D1BCA027-8C37-4234-8451-51EB9D137585}" type="presOf" srcId="{7212733D-40EE-4DB4-8A7D-1D47FF1BAA78}" destId="{CB08DACB-36D0-4E41-88CA-F079479E9EB5}" srcOrd="0" destOrd="0" presId="urn:microsoft.com/office/officeart/2005/8/layout/radial5"/>
    <dgm:cxn modelId="{32141FA1-3A02-446E-8813-F676576BC20E}" srcId="{115DA218-4708-4412-B95A-855E159552A0}" destId="{7212733D-40EE-4DB4-8A7D-1D47FF1BAA78}" srcOrd="1" destOrd="0" parTransId="{877428E7-6FA3-4D38-BECF-BB5E0ED72AD2}" sibTransId="{62044DC1-9D6F-4C69-B6A5-602F0BC99F4C}"/>
    <dgm:cxn modelId="{B1344020-CA07-456D-9875-3AA05F781C19}" type="presOf" srcId="{877428E7-6FA3-4D38-BECF-BB5E0ED72AD2}" destId="{257A4FAB-755F-4096-A1EB-2DBB67C4979A}" srcOrd="1" destOrd="0" presId="urn:microsoft.com/office/officeart/2005/8/layout/radial5"/>
    <dgm:cxn modelId="{99832B11-6635-4B6D-AD66-C21E32F7D155}" type="presOf" srcId="{1E9E03C3-79CF-4B3A-A9C4-B72C529DCB93}" destId="{2AEABD97-10FA-4EC4-B423-E123BBA192DF}" srcOrd="1" destOrd="0" presId="urn:microsoft.com/office/officeart/2005/8/layout/radial5"/>
    <dgm:cxn modelId="{11472282-C529-4FA8-82A7-C31780F9AECC}" srcId="{115DA218-4708-4412-B95A-855E159552A0}" destId="{0155260B-CDF7-4DE3-A4CF-54575046E726}" srcOrd="4" destOrd="0" parTransId="{88346A07-351E-4B35-B764-68B349A4E356}" sibTransId="{85FAAC31-AB35-48CE-91E3-7B657B435155}"/>
    <dgm:cxn modelId="{257598CE-8D4A-4E98-B83F-35702478C621}" type="presOf" srcId="{2786CEA0-6640-441A-95F7-89D3D56455EF}" destId="{FA6E16FD-AD84-4C5A-807E-E51C938F97D3}" srcOrd="0" destOrd="0" presId="urn:microsoft.com/office/officeart/2005/8/layout/radial5"/>
    <dgm:cxn modelId="{8139F136-5E7E-470F-A880-A1A0D6EF9DFF}" type="presOf" srcId="{1B920326-350B-4577-B3E4-7FE829AE2AAF}" destId="{CD04C8E2-9341-48AC-ABE9-CC01A7140820}" srcOrd="0" destOrd="0" presId="urn:microsoft.com/office/officeart/2005/8/layout/radial5"/>
    <dgm:cxn modelId="{73E4B4C3-124A-4BE1-9CD8-AAC5A3AF52D2}" type="presOf" srcId="{284EF7FA-9651-4E38-8D22-79D5E8E9131D}" destId="{FB618930-F129-4393-A84C-066E87EA8A70}" srcOrd="0" destOrd="0" presId="urn:microsoft.com/office/officeart/2005/8/layout/radial5"/>
    <dgm:cxn modelId="{91CF6001-A5E5-4612-848D-6D628BCBFDBA}" type="presOf" srcId="{877428E7-6FA3-4D38-BECF-BB5E0ED72AD2}" destId="{C2253D28-274D-45EE-92C9-53F7C7DA6B9D}" srcOrd="0" destOrd="0" presId="urn:microsoft.com/office/officeart/2005/8/layout/radial5"/>
    <dgm:cxn modelId="{F3B85872-6F3A-4D22-9508-97A6DA294A02}" srcId="{1200E449-1E39-43F1-B23C-AB8D8A4F9AD5}" destId="{115DA218-4708-4412-B95A-855E159552A0}" srcOrd="0" destOrd="0" parTransId="{916A5192-A80F-402F-ADB7-1FF79B994072}" sibTransId="{AB415F23-BD73-4B7F-A0BF-EC6374D39C37}"/>
    <dgm:cxn modelId="{699512DD-BFD5-40E6-A42F-7ABF7EF46F55}" type="presOf" srcId="{88346A07-351E-4B35-B764-68B349A4E356}" destId="{06202E71-F41E-4690-BF94-CAFC69CABBB2}" srcOrd="0" destOrd="0" presId="urn:microsoft.com/office/officeart/2005/8/layout/radial5"/>
    <dgm:cxn modelId="{A4F5BC37-5457-4867-AB8A-9A70F7E61C4F}" type="presOf" srcId="{88346A07-351E-4B35-B764-68B349A4E356}" destId="{6D105E0B-E153-4954-83D0-176E5E7310DF}" srcOrd="1" destOrd="0" presId="urn:microsoft.com/office/officeart/2005/8/layout/radial5"/>
    <dgm:cxn modelId="{AE34CC7B-CA13-412E-9D64-9492E0C520FD}" type="presOf" srcId="{8EA06BC2-C655-4723-A2D0-0A22F95301B9}" destId="{815EB1B0-7357-48AC-A750-65BC5CE7C9CD}" srcOrd="0" destOrd="0" presId="urn:microsoft.com/office/officeart/2005/8/layout/radial5"/>
    <dgm:cxn modelId="{77E79290-1E33-4488-B138-A34D75DAC80B}" type="presOf" srcId="{1200E449-1E39-43F1-B23C-AB8D8A4F9AD5}" destId="{FFB6C316-80A2-4F3E-A9F7-6F975358D425}" srcOrd="0" destOrd="0" presId="urn:microsoft.com/office/officeart/2005/8/layout/radial5"/>
    <dgm:cxn modelId="{29B53B21-F515-4FEF-91B8-CF22C3BCFC42}" srcId="{115DA218-4708-4412-B95A-855E159552A0}" destId="{2B65336B-F158-4049-AFD1-0A1197B2D0C0}" srcOrd="5" destOrd="0" parTransId="{2786CEA0-6640-441A-95F7-89D3D56455EF}" sibTransId="{46E6F975-C933-4377-89CC-96743FBE2A19}"/>
    <dgm:cxn modelId="{65786138-AE18-4F2E-8397-FF1B5D8A7D1D}" type="presOf" srcId="{1E9E03C3-79CF-4B3A-A9C4-B72C529DCB93}" destId="{F1AC0E77-FA63-4692-8455-28D3B7153E99}" srcOrd="0" destOrd="0" presId="urn:microsoft.com/office/officeart/2005/8/layout/radial5"/>
    <dgm:cxn modelId="{52D0678E-01AC-452B-81C8-EED183FCB8C0}" type="presOf" srcId="{115DA218-4708-4412-B95A-855E159552A0}" destId="{C7D48D82-31F6-42D7-AC44-83C472612EBB}" srcOrd="0" destOrd="0" presId="urn:microsoft.com/office/officeart/2005/8/layout/radial5"/>
    <dgm:cxn modelId="{5D6D407A-5B65-4F81-8E9F-0EC29E30471B}" srcId="{115DA218-4708-4412-B95A-855E159552A0}" destId="{1B920326-350B-4577-B3E4-7FE829AE2AAF}" srcOrd="0" destOrd="0" parTransId="{1E9E03C3-79CF-4B3A-A9C4-B72C529DCB93}" sibTransId="{B3995741-83CF-4A29-AC89-F4B53FEB8EFC}"/>
    <dgm:cxn modelId="{3CC53425-0A5C-4B0D-B115-9822B14AA812}" type="presOf" srcId="{C4CA7B5F-67D2-49C7-816F-757E8A0CB1CB}" destId="{D7052768-EF50-417D-80F2-010A69CCC639}" srcOrd="0" destOrd="0" presId="urn:microsoft.com/office/officeart/2005/8/layout/radial5"/>
    <dgm:cxn modelId="{A30D0ED8-15BF-453E-BDCB-08965C73E4FC}" type="presOf" srcId="{284EF7FA-9651-4E38-8D22-79D5E8E9131D}" destId="{CAD083A6-276B-42CF-A027-0506A244F157}" srcOrd="1" destOrd="0" presId="urn:microsoft.com/office/officeart/2005/8/layout/radial5"/>
    <dgm:cxn modelId="{93D7729E-B3FE-4431-9759-5C9957ECD841}" type="presOf" srcId="{2B65336B-F158-4049-AFD1-0A1197B2D0C0}" destId="{8FC6413D-C3BF-4922-84C8-778192F9C679}" srcOrd="0" destOrd="0" presId="urn:microsoft.com/office/officeart/2005/8/layout/radial5"/>
    <dgm:cxn modelId="{742779F8-ECED-4CD7-8E16-53221EF3ED6D}" srcId="{115DA218-4708-4412-B95A-855E159552A0}" destId="{8EA06BC2-C655-4723-A2D0-0A22F95301B9}" srcOrd="3" destOrd="0" parTransId="{284EF7FA-9651-4E38-8D22-79D5E8E9131D}" sibTransId="{62E8F2DF-0C87-44A2-8060-C2D766D2E29E}"/>
    <dgm:cxn modelId="{8F0319C9-CABC-4A8C-AC2A-1D6C1DC70267}" srcId="{115DA218-4708-4412-B95A-855E159552A0}" destId="{C4CA7B5F-67D2-49C7-816F-757E8A0CB1CB}" srcOrd="2" destOrd="0" parTransId="{2A1D99BD-0E81-48DF-8D6C-B98399A63442}" sibTransId="{2DBDE9CA-4ED6-474E-A5BB-70BE8EA74F92}"/>
    <dgm:cxn modelId="{9FF3C6A3-1299-4E10-B2C9-9BC6838F772E}" type="presOf" srcId="{0155260B-CDF7-4DE3-A4CF-54575046E726}" destId="{7281C3AF-A3F5-4F9E-ABA6-768372F3CBF4}" srcOrd="0" destOrd="0" presId="urn:microsoft.com/office/officeart/2005/8/layout/radial5"/>
    <dgm:cxn modelId="{D35CD3AB-10C7-431E-A11C-C58DA41323EE}" type="presOf" srcId="{2A1D99BD-0E81-48DF-8D6C-B98399A63442}" destId="{F5BE86F4-B22B-44EC-92EE-B330F0EB85A8}" srcOrd="0" destOrd="0" presId="urn:microsoft.com/office/officeart/2005/8/layout/radial5"/>
    <dgm:cxn modelId="{C981D053-8DAE-4E78-98EB-0C0DC625074D}" type="presOf" srcId="{2A1D99BD-0E81-48DF-8D6C-B98399A63442}" destId="{54290374-DFFD-46A2-8F32-7632C4E99C62}" srcOrd="1" destOrd="0" presId="urn:microsoft.com/office/officeart/2005/8/layout/radial5"/>
    <dgm:cxn modelId="{28DEEA18-E1BC-4CBB-8ADF-BC51EC60F77B}" type="presOf" srcId="{2786CEA0-6640-441A-95F7-89D3D56455EF}" destId="{675C4858-2E35-4B2A-99E8-AE1B4100BAFC}" srcOrd="1" destOrd="0" presId="urn:microsoft.com/office/officeart/2005/8/layout/radial5"/>
    <dgm:cxn modelId="{E2BB2D4D-147E-4E8C-9518-46382E660210}" type="presParOf" srcId="{FFB6C316-80A2-4F3E-A9F7-6F975358D425}" destId="{C7D48D82-31F6-42D7-AC44-83C472612EBB}" srcOrd="0" destOrd="0" presId="urn:microsoft.com/office/officeart/2005/8/layout/radial5"/>
    <dgm:cxn modelId="{BFCA1DB7-187F-4F87-832E-330E9C4A8D13}" type="presParOf" srcId="{FFB6C316-80A2-4F3E-A9F7-6F975358D425}" destId="{F1AC0E77-FA63-4692-8455-28D3B7153E99}" srcOrd="1" destOrd="0" presId="urn:microsoft.com/office/officeart/2005/8/layout/radial5"/>
    <dgm:cxn modelId="{A7FA4F65-103F-449B-AF07-9028A7913C96}" type="presParOf" srcId="{F1AC0E77-FA63-4692-8455-28D3B7153E99}" destId="{2AEABD97-10FA-4EC4-B423-E123BBA192DF}" srcOrd="0" destOrd="0" presId="urn:microsoft.com/office/officeart/2005/8/layout/radial5"/>
    <dgm:cxn modelId="{63D31765-F984-4808-85C8-1DCEE161BB37}" type="presParOf" srcId="{FFB6C316-80A2-4F3E-A9F7-6F975358D425}" destId="{CD04C8E2-9341-48AC-ABE9-CC01A7140820}" srcOrd="2" destOrd="0" presId="urn:microsoft.com/office/officeart/2005/8/layout/radial5"/>
    <dgm:cxn modelId="{378F1922-0CA4-4A44-903B-FA22894C2BC2}" type="presParOf" srcId="{FFB6C316-80A2-4F3E-A9F7-6F975358D425}" destId="{C2253D28-274D-45EE-92C9-53F7C7DA6B9D}" srcOrd="3" destOrd="0" presId="urn:microsoft.com/office/officeart/2005/8/layout/radial5"/>
    <dgm:cxn modelId="{95C16141-268D-4EE0-898D-E58C193F9E16}" type="presParOf" srcId="{C2253D28-274D-45EE-92C9-53F7C7DA6B9D}" destId="{257A4FAB-755F-4096-A1EB-2DBB67C4979A}" srcOrd="0" destOrd="0" presId="urn:microsoft.com/office/officeart/2005/8/layout/radial5"/>
    <dgm:cxn modelId="{5C199BF7-1545-4C2C-A261-366942098D9D}" type="presParOf" srcId="{FFB6C316-80A2-4F3E-A9F7-6F975358D425}" destId="{CB08DACB-36D0-4E41-88CA-F079479E9EB5}" srcOrd="4" destOrd="0" presId="urn:microsoft.com/office/officeart/2005/8/layout/radial5"/>
    <dgm:cxn modelId="{3A349DA3-E1FC-431D-AB87-2D3CC602EE2B}" type="presParOf" srcId="{FFB6C316-80A2-4F3E-A9F7-6F975358D425}" destId="{F5BE86F4-B22B-44EC-92EE-B330F0EB85A8}" srcOrd="5" destOrd="0" presId="urn:microsoft.com/office/officeart/2005/8/layout/radial5"/>
    <dgm:cxn modelId="{87E86BC6-A204-43F9-A385-318517AD9020}" type="presParOf" srcId="{F5BE86F4-B22B-44EC-92EE-B330F0EB85A8}" destId="{54290374-DFFD-46A2-8F32-7632C4E99C62}" srcOrd="0" destOrd="0" presId="urn:microsoft.com/office/officeart/2005/8/layout/radial5"/>
    <dgm:cxn modelId="{AE6D771D-CBBD-4047-B945-91B6C0404717}" type="presParOf" srcId="{FFB6C316-80A2-4F3E-A9F7-6F975358D425}" destId="{D7052768-EF50-417D-80F2-010A69CCC639}" srcOrd="6" destOrd="0" presId="urn:microsoft.com/office/officeart/2005/8/layout/radial5"/>
    <dgm:cxn modelId="{8250349F-7AB6-46E0-AE49-B21216A9FE80}" type="presParOf" srcId="{FFB6C316-80A2-4F3E-A9F7-6F975358D425}" destId="{FB618930-F129-4393-A84C-066E87EA8A70}" srcOrd="7" destOrd="0" presId="urn:microsoft.com/office/officeart/2005/8/layout/radial5"/>
    <dgm:cxn modelId="{16C56F91-C8E4-45E0-88C8-50E17B6D5649}" type="presParOf" srcId="{FB618930-F129-4393-A84C-066E87EA8A70}" destId="{CAD083A6-276B-42CF-A027-0506A244F157}" srcOrd="0" destOrd="0" presId="urn:microsoft.com/office/officeart/2005/8/layout/radial5"/>
    <dgm:cxn modelId="{B0FF987C-A125-4CCD-8DFA-CD48AEE95A67}" type="presParOf" srcId="{FFB6C316-80A2-4F3E-A9F7-6F975358D425}" destId="{815EB1B0-7357-48AC-A750-65BC5CE7C9CD}" srcOrd="8" destOrd="0" presId="urn:microsoft.com/office/officeart/2005/8/layout/radial5"/>
    <dgm:cxn modelId="{65C1806D-FE9E-4D3F-A750-0AB61293B145}" type="presParOf" srcId="{FFB6C316-80A2-4F3E-A9F7-6F975358D425}" destId="{06202E71-F41E-4690-BF94-CAFC69CABBB2}" srcOrd="9" destOrd="0" presId="urn:microsoft.com/office/officeart/2005/8/layout/radial5"/>
    <dgm:cxn modelId="{8E26A1D7-EED3-450F-A4F3-E77CE00C0E94}" type="presParOf" srcId="{06202E71-F41E-4690-BF94-CAFC69CABBB2}" destId="{6D105E0B-E153-4954-83D0-176E5E7310DF}" srcOrd="0" destOrd="0" presId="urn:microsoft.com/office/officeart/2005/8/layout/radial5"/>
    <dgm:cxn modelId="{17D6804E-804D-44D0-A4ED-F83D718F38A5}" type="presParOf" srcId="{FFB6C316-80A2-4F3E-A9F7-6F975358D425}" destId="{7281C3AF-A3F5-4F9E-ABA6-768372F3CBF4}" srcOrd="10" destOrd="0" presId="urn:microsoft.com/office/officeart/2005/8/layout/radial5"/>
    <dgm:cxn modelId="{D4E508B1-9A32-4D99-B3A9-619778D275C9}" type="presParOf" srcId="{FFB6C316-80A2-4F3E-A9F7-6F975358D425}" destId="{FA6E16FD-AD84-4C5A-807E-E51C938F97D3}" srcOrd="11" destOrd="0" presId="urn:microsoft.com/office/officeart/2005/8/layout/radial5"/>
    <dgm:cxn modelId="{5C1F28B2-6611-417B-B909-5B1AB33CA956}" type="presParOf" srcId="{FA6E16FD-AD84-4C5A-807E-E51C938F97D3}" destId="{675C4858-2E35-4B2A-99E8-AE1B4100BAFC}" srcOrd="0" destOrd="0" presId="urn:microsoft.com/office/officeart/2005/8/layout/radial5"/>
    <dgm:cxn modelId="{F8F29D9A-366D-45E1-8FBD-5210F7A1638D}" type="presParOf" srcId="{FFB6C316-80A2-4F3E-A9F7-6F975358D425}" destId="{8FC6413D-C3BF-4922-84C8-778192F9C679}"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579EC-200A-4860-90A6-B4A09C7FF5B0}">
      <dsp:nvSpPr>
        <dsp:cNvPr id="0" name=""/>
        <dsp:cNvSpPr/>
      </dsp:nvSpPr>
      <dsp:spPr>
        <a:xfrm>
          <a:off x="0" y="0"/>
          <a:ext cx="2783599" cy="2783599"/>
        </a:xfrm>
        <a:prstGeom prst="pie">
          <a:avLst>
            <a:gd name="adj1" fmla="val 5400000"/>
            <a:gd name="adj2" fmla="val 1620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DBA860-27E0-45FB-8BAD-DF9419D14F2E}">
      <dsp:nvSpPr>
        <dsp:cNvPr id="0" name=""/>
        <dsp:cNvSpPr/>
      </dsp:nvSpPr>
      <dsp:spPr>
        <a:xfrm>
          <a:off x="1391799" y="0"/>
          <a:ext cx="7988335" cy="2783599"/>
        </a:xfrm>
        <a:prstGeom prst="rect">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ES" sz="3800" kern="1200" dirty="0" smtClean="0"/>
            <a:t>Origen</a:t>
          </a:r>
          <a:endParaRPr lang="es-ES" sz="3800" kern="1200" dirty="0"/>
        </a:p>
      </dsp:txBody>
      <dsp:txXfrm>
        <a:off x="1391799" y="0"/>
        <a:ext cx="3994167" cy="835081"/>
      </dsp:txXfrm>
    </dsp:sp>
    <dsp:sp modelId="{2EB84D65-BB40-4B07-875C-B53959536EF1}">
      <dsp:nvSpPr>
        <dsp:cNvPr id="0" name=""/>
        <dsp:cNvSpPr/>
      </dsp:nvSpPr>
      <dsp:spPr>
        <a:xfrm>
          <a:off x="487130" y="835081"/>
          <a:ext cx="1809337" cy="1809337"/>
        </a:xfrm>
        <a:prstGeom prst="pie">
          <a:avLst>
            <a:gd name="adj1" fmla="val 5400000"/>
            <a:gd name="adj2" fmla="val 16200000"/>
          </a:avLst>
        </a:prstGeom>
        <a:solidFill>
          <a:schemeClr val="accent4">
            <a:hueOff val="-246306"/>
            <a:satOff val="7355"/>
            <a:lumOff val="284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BACA5-F209-4073-AC2C-33192008376B}">
      <dsp:nvSpPr>
        <dsp:cNvPr id="0" name=""/>
        <dsp:cNvSpPr/>
      </dsp:nvSpPr>
      <dsp:spPr>
        <a:xfrm>
          <a:off x="1391799" y="835081"/>
          <a:ext cx="7988335" cy="1809337"/>
        </a:xfrm>
        <a:prstGeom prst="rect">
          <a:avLst/>
        </a:prstGeom>
        <a:solidFill>
          <a:schemeClr val="lt1">
            <a:alpha val="90000"/>
            <a:hueOff val="0"/>
            <a:satOff val="0"/>
            <a:lumOff val="0"/>
            <a:alphaOff val="0"/>
          </a:schemeClr>
        </a:solidFill>
        <a:ln w="15875" cap="rnd" cmpd="sng" algn="ctr">
          <a:solidFill>
            <a:schemeClr val="accent4">
              <a:hueOff val="-246306"/>
              <a:satOff val="7355"/>
              <a:lumOff val="28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ES" sz="3800" kern="1200" dirty="0" smtClean="0"/>
            <a:t>Ecuador </a:t>
          </a:r>
          <a:endParaRPr lang="es-ES" sz="3800" kern="1200" dirty="0"/>
        </a:p>
      </dsp:txBody>
      <dsp:txXfrm>
        <a:off x="1391799" y="835081"/>
        <a:ext cx="3994167" cy="835078"/>
      </dsp:txXfrm>
    </dsp:sp>
    <dsp:sp modelId="{210C23F0-BE11-4A30-8E79-D47CEFF6EF0E}">
      <dsp:nvSpPr>
        <dsp:cNvPr id="0" name=""/>
        <dsp:cNvSpPr/>
      </dsp:nvSpPr>
      <dsp:spPr>
        <a:xfrm>
          <a:off x="974260" y="1670160"/>
          <a:ext cx="835078" cy="835078"/>
        </a:xfrm>
        <a:prstGeom prst="pie">
          <a:avLst>
            <a:gd name="adj1" fmla="val 5400000"/>
            <a:gd name="adj2" fmla="val 16200000"/>
          </a:avLst>
        </a:prstGeom>
        <a:solidFill>
          <a:schemeClr val="accent4">
            <a:hueOff val="-492612"/>
            <a:satOff val="14709"/>
            <a:lumOff val="568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0F1A07-AF6A-4A9C-A78A-3FB73404CBE3}">
      <dsp:nvSpPr>
        <dsp:cNvPr id="0" name=""/>
        <dsp:cNvSpPr/>
      </dsp:nvSpPr>
      <dsp:spPr>
        <a:xfrm>
          <a:off x="1391799" y="1670160"/>
          <a:ext cx="7988335" cy="835078"/>
        </a:xfrm>
        <a:prstGeom prst="rect">
          <a:avLst/>
        </a:prstGeom>
        <a:solidFill>
          <a:schemeClr val="lt1">
            <a:alpha val="90000"/>
            <a:hueOff val="0"/>
            <a:satOff val="0"/>
            <a:lumOff val="0"/>
            <a:alphaOff val="0"/>
          </a:schemeClr>
        </a:solidFill>
        <a:ln w="15875" cap="rnd" cmpd="sng" algn="ctr">
          <a:solidFill>
            <a:schemeClr val="accent4">
              <a:hueOff val="-492612"/>
              <a:satOff val="14709"/>
              <a:lumOff val="5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ES" sz="3800" kern="1200" dirty="0" smtClean="0"/>
            <a:t>Propiedades </a:t>
          </a:r>
          <a:endParaRPr lang="es-ES" sz="3800" kern="1200" dirty="0"/>
        </a:p>
      </dsp:txBody>
      <dsp:txXfrm>
        <a:off x="1391799" y="1670160"/>
        <a:ext cx="3994167" cy="835078"/>
      </dsp:txXfrm>
    </dsp:sp>
    <dsp:sp modelId="{4497DFA3-0C87-4140-9AC1-32D83DE53594}">
      <dsp:nvSpPr>
        <dsp:cNvPr id="0" name=""/>
        <dsp:cNvSpPr/>
      </dsp:nvSpPr>
      <dsp:spPr>
        <a:xfrm>
          <a:off x="5385967" y="0"/>
          <a:ext cx="3994167" cy="835081"/>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Toltecas</a:t>
          </a:r>
          <a:endParaRPr lang="es-ES" sz="1500" kern="1200" dirty="0"/>
        </a:p>
        <a:p>
          <a:pPr marL="114300" lvl="1" indent="-114300" algn="l" defTabSz="666750">
            <a:lnSpc>
              <a:spcPct val="90000"/>
            </a:lnSpc>
            <a:spcBef>
              <a:spcPct val="0"/>
            </a:spcBef>
            <a:spcAft>
              <a:spcPct val="15000"/>
            </a:spcAft>
            <a:buChar char="••"/>
          </a:pPr>
          <a:r>
            <a:rPr lang="es-ES" sz="1500" kern="1200" smtClean="0"/>
            <a:t>Aztecas  “</a:t>
          </a:r>
          <a:r>
            <a:rPr lang="es-ES" sz="1500" i="1" kern="1200" smtClean="0"/>
            <a:t>cacahuatl</a:t>
          </a:r>
          <a:r>
            <a:rPr lang="es-ES" sz="1500" kern="1200" smtClean="0"/>
            <a:t>“  </a:t>
          </a:r>
          <a:endParaRPr lang="es-ES" sz="1500" kern="1200" dirty="0"/>
        </a:p>
        <a:p>
          <a:pPr marL="114300" lvl="1" indent="-114300" algn="l" defTabSz="666750">
            <a:lnSpc>
              <a:spcPct val="90000"/>
            </a:lnSpc>
            <a:spcBef>
              <a:spcPct val="0"/>
            </a:spcBef>
            <a:spcAft>
              <a:spcPct val="15000"/>
            </a:spcAft>
            <a:buChar char="••"/>
          </a:pPr>
          <a:r>
            <a:rPr lang="es-ES" sz="1500" kern="1200" dirty="0" smtClean="0"/>
            <a:t>Mayas</a:t>
          </a:r>
          <a:endParaRPr lang="es-ES" sz="1500" kern="1200" dirty="0"/>
        </a:p>
      </dsp:txBody>
      <dsp:txXfrm>
        <a:off x="5385967" y="0"/>
        <a:ext cx="3994167" cy="835081"/>
      </dsp:txXfrm>
    </dsp:sp>
    <dsp:sp modelId="{A6CAD76D-25EF-4137-9384-E5D4C9967697}">
      <dsp:nvSpPr>
        <dsp:cNvPr id="0" name=""/>
        <dsp:cNvSpPr/>
      </dsp:nvSpPr>
      <dsp:spPr>
        <a:xfrm>
          <a:off x="5385967" y="835081"/>
          <a:ext cx="3994167" cy="835078"/>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1800 - 1822</a:t>
          </a:r>
          <a:endParaRPr lang="es-ES" sz="1500" kern="1200" dirty="0"/>
        </a:p>
        <a:p>
          <a:pPr marL="114300" lvl="1" indent="-114300" algn="l" defTabSz="666750">
            <a:lnSpc>
              <a:spcPct val="90000"/>
            </a:lnSpc>
            <a:spcBef>
              <a:spcPct val="0"/>
            </a:spcBef>
            <a:spcAft>
              <a:spcPct val="15000"/>
            </a:spcAft>
            <a:buChar char="••"/>
          </a:pPr>
          <a:r>
            <a:rPr lang="es-ES" sz="1500" kern="1200" dirty="0" smtClean="0"/>
            <a:t>Principal fuente de financiamiento </a:t>
          </a:r>
          <a:endParaRPr lang="es-ES" sz="1500" kern="1200" dirty="0"/>
        </a:p>
      </dsp:txBody>
      <dsp:txXfrm>
        <a:off x="5385967" y="835081"/>
        <a:ext cx="3994167" cy="835078"/>
      </dsp:txXfrm>
    </dsp:sp>
    <dsp:sp modelId="{3E5C43F0-EFB6-49DA-8BC0-9E0A8A0119C2}">
      <dsp:nvSpPr>
        <dsp:cNvPr id="0" name=""/>
        <dsp:cNvSpPr/>
      </dsp:nvSpPr>
      <dsp:spPr>
        <a:xfrm>
          <a:off x="5385967" y="1670160"/>
          <a:ext cx="3994167" cy="835078"/>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Medicinales</a:t>
          </a:r>
          <a:endParaRPr lang="es-ES" sz="1500" kern="1200" dirty="0"/>
        </a:p>
        <a:p>
          <a:pPr marL="114300" lvl="1" indent="-114300" algn="l" defTabSz="666750">
            <a:lnSpc>
              <a:spcPct val="90000"/>
            </a:lnSpc>
            <a:spcBef>
              <a:spcPct val="0"/>
            </a:spcBef>
            <a:spcAft>
              <a:spcPct val="15000"/>
            </a:spcAft>
            <a:buChar char="••"/>
          </a:pPr>
          <a:r>
            <a:rPr lang="es-ES" sz="1500" kern="1200" dirty="0" smtClean="0"/>
            <a:t>Energizante </a:t>
          </a:r>
          <a:endParaRPr lang="es-ES" sz="1500" kern="1200" dirty="0"/>
        </a:p>
        <a:p>
          <a:pPr marL="114300" lvl="1" indent="-114300" algn="l" defTabSz="666750">
            <a:lnSpc>
              <a:spcPct val="90000"/>
            </a:lnSpc>
            <a:spcBef>
              <a:spcPct val="0"/>
            </a:spcBef>
            <a:spcAft>
              <a:spcPct val="15000"/>
            </a:spcAft>
            <a:buChar char="••"/>
          </a:pPr>
          <a:r>
            <a:rPr lang="es-ES" sz="1500" kern="1200" dirty="0" smtClean="0"/>
            <a:t>Afrodisíacas</a:t>
          </a:r>
          <a:endParaRPr lang="es-ES" sz="1500" kern="1200" dirty="0"/>
        </a:p>
      </dsp:txBody>
      <dsp:txXfrm>
        <a:off x="5385967" y="1670160"/>
        <a:ext cx="3994167" cy="8350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29BDE-F9B5-45D2-BD50-0F0175BB4EA3}">
      <dsp:nvSpPr>
        <dsp:cNvPr id="0" name=""/>
        <dsp:cNvSpPr/>
      </dsp:nvSpPr>
      <dsp:spPr>
        <a:xfrm>
          <a:off x="3533540" y="1889125"/>
          <a:ext cx="412975" cy="1573840"/>
        </a:xfrm>
        <a:custGeom>
          <a:avLst/>
          <a:gdLst/>
          <a:ahLst/>
          <a:cxnLst/>
          <a:rect l="0" t="0" r="0" b="0"/>
          <a:pathLst>
            <a:path>
              <a:moveTo>
                <a:pt x="0" y="0"/>
              </a:moveTo>
              <a:lnTo>
                <a:pt x="206487" y="0"/>
              </a:lnTo>
              <a:lnTo>
                <a:pt x="206487" y="1573840"/>
              </a:lnTo>
              <a:lnTo>
                <a:pt x="412975" y="157384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699350" y="2635367"/>
        <a:ext cx="81356" cy="81356"/>
      </dsp:txXfrm>
    </dsp:sp>
    <dsp:sp modelId="{83CE792A-245B-46E1-B747-EA4FD013321A}">
      <dsp:nvSpPr>
        <dsp:cNvPr id="0" name=""/>
        <dsp:cNvSpPr/>
      </dsp:nvSpPr>
      <dsp:spPr>
        <a:xfrm>
          <a:off x="3533540" y="1889125"/>
          <a:ext cx="412975" cy="786920"/>
        </a:xfrm>
        <a:custGeom>
          <a:avLst/>
          <a:gdLst/>
          <a:ahLst/>
          <a:cxnLst/>
          <a:rect l="0" t="0" r="0" b="0"/>
          <a:pathLst>
            <a:path>
              <a:moveTo>
                <a:pt x="0" y="0"/>
              </a:moveTo>
              <a:lnTo>
                <a:pt x="206487" y="0"/>
              </a:lnTo>
              <a:lnTo>
                <a:pt x="206487" y="786920"/>
              </a:lnTo>
              <a:lnTo>
                <a:pt x="412975" y="7869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717811" y="2260367"/>
        <a:ext cx="44435" cy="44435"/>
      </dsp:txXfrm>
    </dsp:sp>
    <dsp:sp modelId="{44F55056-3462-444F-9931-8337BC6FC82D}">
      <dsp:nvSpPr>
        <dsp:cNvPr id="0" name=""/>
        <dsp:cNvSpPr/>
      </dsp:nvSpPr>
      <dsp:spPr>
        <a:xfrm>
          <a:off x="3533540" y="1843405"/>
          <a:ext cx="412975" cy="91440"/>
        </a:xfrm>
        <a:custGeom>
          <a:avLst/>
          <a:gdLst/>
          <a:ahLst/>
          <a:cxnLst/>
          <a:rect l="0" t="0" r="0" b="0"/>
          <a:pathLst>
            <a:path>
              <a:moveTo>
                <a:pt x="0" y="45720"/>
              </a:moveTo>
              <a:lnTo>
                <a:pt x="412975"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729704" y="1878800"/>
        <a:ext cx="20648" cy="20648"/>
      </dsp:txXfrm>
    </dsp:sp>
    <dsp:sp modelId="{1C35E22D-D8DB-45CF-B92A-BECA98DC80D5}">
      <dsp:nvSpPr>
        <dsp:cNvPr id="0" name=""/>
        <dsp:cNvSpPr/>
      </dsp:nvSpPr>
      <dsp:spPr>
        <a:xfrm>
          <a:off x="3533540" y="1102204"/>
          <a:ext cx="412975" cy="786920"/>
        </a:xfrm>
        <a:custGeom>
          <a:avLst/>
          <a:gdLst/>
          <a:ahLst/>
          <a:cxnLst/>
          <a:rect l="0" t="0" r="0" b="0"/>
          <a:pathLst>
            <a:path>
              <a:moveTo>
                <a:pt x="0" y="786920"/>
              </a:moveTo>
              <a:lnTo>
                <a:pt x="206487" y="786920"/>
              </a:lnTo>
              <a:lnTo>
                <a:pt x="206487" y="0"/>
              </a:lnTo>
              <a:lnTo>
                <a:pt x="412975"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717811" y="1473447"/>
        <a:ext cx="44435" cy="44435"/>
      </dsp:txXfrm>
    </dsp:sp>
    <dsp:sp modelId="{3EEA3EEC-C667-47BA-9DC0-A6ADA1EB3D7C}">
      <dsp:nvSpPr>
        <dsp:cNvPr id="0" name=""/>
        <dsp:cNvSpPr/>
      </dsp:nvSpPr>
      <dsp:spPr>
        <a:xfrm>
          <a:off x="3533540" y="315284"/>
          <a:ext cx="412975" cy="1573840"/>
        </a:xfrm>
        <a:custGeom>
          <a:avLst/>
          <a:gdLst/>
          <a:ahLst/>
          <a:cxnLst/>
          <a:rect l="0" t="0" r="0" b="0"/>
          <a:pathLst>
            <a:path>
              <a:moveTo>
                <a:pt x="0" y="1573840"/>
              </a:moveTo>
              <a:lnTo>
                <a:pt x="206487" y="1573840"/>
              </a:lnTo>
              <a:lnTo>
                <a:pt x="206487" y="0"/>
              </a:lnTo>
              <a:lnTo>
                <a:pt x="412975"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699350" y="1061526"/>
        <a:ext cx="81356" cy="81356"/>
      </dsp:txXfrm>
    </dsp:sp>
    <dsp:sp modelId="{4BF26813-A684-4F35-8CE0-4EFAD29D4F5E}">
      <dsp:nvSpPr>
        <dsp:cNvPr id="0" name=""/>
        <dsp:cNvSpPr/>
      </dsp:nvSpPr>
      <dsp:spPr>
        <a:xfrm rot="16200000">
          <a:off x="1562098" y="1574356"/>
          <a:ext cx="3313348" cy="62953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s-ES" sz="3300" b="1" kern="1200" dirty="0" smtClean="0"/>
            <a:t>Sector Industrial</a:t>
          </a:r>
          <a:endParaRPr lang="es-EC" sz="3300" kern="1200" dirty="0"/>
        </a:p>
      </dsp:txBody>
      <dsp:txXfrm>
        <a:off x="1562098" y="1574356"/>
        <a:ext cx="3313348" cy="629536"/>
      </dsp:txXfrm>
    </dsp:sp>
    <dsp:sp modelId="{BAB76D34-5B8E-45D5-A4C2-C4ED058C9D57}">
      <dsp:nvSpPr>
        <dsp:cNvPr id="0" name=""/>
        <dsp:cNvSpPr/>
      </dsp:nvSpPr>
      <dsp:spPr>
        <a:xfrm>
          <a:off x="3946516" y="516"/>
          <a:ext cx="2064878" cy="62953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err="1" smtClean="0"/>
            <a:t>Pacari</a:t>
          </a:r>
          <a:endParaRPr lang="es-EC" sz="2400" kern="1200" dirty="0"/>
        </a:p>
      </dsp:txBody>
      <dsp:txXfrm>
        <a:off x="3946516" y="516"/>
        <a:ext cx="2064878" cy="629536"/>
      </dsp:txXfrm>
    </dsp:sp>
    <dsp:sp modelId="{B2C8672C-C81C-40F1-940D-B1C126B01179}">
      <dsp:nvSpPr>
        <dsp:cNvPr id="0" name=""/>
        <dsp:cNvSpPr/>
      </dsp:nvSpPr>
      <dsp:spPr>
        <a:xfrm>
          <a:off x="3946516" y="787436"/>
          <a:ext cx="2064878" cy="62953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Hoja verde</a:t>
          </a:r>
          <a:endParaRPr lang="es-EC" sz="2400" kern="1200" dirty="0"/>
        </a:p>
      </dsp:txBody>
      <dsp:txXfrm>
        <a:off x="3946516" y="787436"/>
        <a:ext cx="2064878" cy="629536"/>
      </dsp:txXfrm>
    </dsp:sp>
    <dsp:sp modelId="{E7392C67-D3CC-451D-AF3A-8F739C535194}">
      <dsp:nvSpPr>
        <dsp:cNvPr id="0" name=""/>
        <dsp:cNvSpPr/>
      </dsp:nvSpPr>
      <dsp:spPr>
        <a:xfrm>
          <a:off x="3946516" y="1574356"/>
          <a:ext cx="2064878" cy="62953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err="1" smtClean="0"/>
            <a:t>Kallari</a:t>
          </a:r>
          <a:endParaRPr lang="es-EC" sz="2400" kern="1200" dirty="0"/>
        </a:p>
      </dsp:txBody>
      <dsp:txXfrm>
        <a:off x="3946516" y="1574356"/>
        <a:ext cx="2064878" cy="629536"/>
      </dsp:txXfrm>
    </dsp:sp>
    <dsp:sp modelId="{D4F7C849-2F66-4D19-9753-D1CA95395E0D}">
      <dsp:nvSpPr>
        <dsp:cNvPr id="0" name=""/>
        <dsp:cNvSpPr/>
      </dsp:nvSpPr>
      <dsp:spPr>
        <a:xfrm>
          <a:off x="3946516" y="2361277"/>
          <a:ext cx="2064878" cy="62953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Choco Art </a:t>
          </a:r>
          <a:endParaRPr lang="es-EC" sz="2400" kern="1200" dirty="0"/>
        </a:p>
      </dsp:txBody>
      <dsp:txXfrm>
        <a:off x="3946516" y="2361277"/>
        <a:ext cx="2064878" cy="629536"/>
      </dsp:txXfrm>
    </dsp:sp>
    <dsp:sp modelId="{7282E49B-B3E8-4220-AE0A-EA5C8524B1AD}">
      <dsp:nvSpPr>
        <dsp:cNvPr id="0" name=""/>
        <dsp:cNvSpPr/>
      </dsp:nvSpPr>
      <dsp:spPr>
        <a:xfrm>
          <a:off x="3946516" y="3148197"/>
          <a:ext cx="2064878" cy="62953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smtClean="0"/>
            <a:t>Ecu artesanal </a:t>
          </a:r>
          <a:endParaRPr lang="es-EC" sz="2400" kern="1200" dirty="0"/>
        </a:p>
      </dsp:txBody>
      <dsp:txXfrm>
        <a:off x="3946516" y="3148197"/>
        <a:ext cx="2064878" cy="6295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52320-9A5C-4BE9-8BF6-A96B7E509E36}">
      <dsp:nvSpPr>
        <dsp:cNvPr id="0" name=""/>
        <dsp:cNvSpPr/>
      </dsp:nvSpPr>
      <dsp:spPr>
        <a:xfrm>
          <a:off x="3674553" y="1974764"/>
          <a:ext cx="1566292" cy="126210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0" kern="1200" dirty="0" smtClean="0"/>
            <a:t>REGISTRO (OEA) </a:t>
          </a:r>
          <a:r>
            <a:rPr lang="es-ES" sz="1100" b="0" kern="1200" dirty="0" smtClean="0"/>
            <a:t>Operador Económico Autorizado</a:t>
          </a:r>
          <a:endParaRPr lang="es-EC" sz="1100" b="0" kern="1200" dirty="0"/>
        </a:p>
      </dsp:txBody>
      <dsp:txXfrm>
        <a:off x="3903931" y="2159595"/>
        <a:ext cx="1107536" cy="892442"/>
      </dsp:txXfrm>
    </dsp:sp>
    <dsp:sp modelId="{A9899857-C264-427B-9211-83B9C3838A0E}">
      <dsp:nvSpPr>
        <dsp:cNvPr id="0" name=""/>
        <dsp:cNvSpPr/>
      </dsp:nvSpPr>
      <dsp:spPr>
        <a:xfrm rot="16200000">
          <a:off x="4335796" y="1545961"/>
          <a:ext cx="243807" cy="4113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4372367" y="1664810"/>
        <a:ext cx="170665" cy="246836"/>
      </dsp:txXfrm>
    </dsp:sp>
    <dsp:sp modelId="{46962070-08EF-47BD-8FD7-08CDF4BAEB7C}">
      <dsp:nvSpPr>
        <dsp:cNvPr id="0" name=""/>
        <dsp:cNvSpPr/>
      </dsp:nvSpPr>
      <dsp:spPr>
        <a:xfrm>
          <a:off x="3701463" y="2277"/>
          <a:ext cx="1512472" cy="151247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smtClean="0"/>
            <a:t>RUC</a:t>
          </a:r>
          <a:endParaRPr lang="es-EC" sz="1000" kern="1200" dirty="0"/>
        </a:p>
      </dsp:txBody>
      <dsp:txXfrm>
        <a:off x="3922959" y="223773"/>
        <a:ext cx="1069480" cy="1069480"/>
      </dsp:txXfrm>
    </dsp:sp>
    <dsp:sp modelId="{EAC8C9E1-6697-4BF8-8C1F-50A1C21B81A2}">
      <dsp:nvSpPr>
        <dsp:cNvPr id="0" name=""/>
        <dsp:cNvSpPr/>
      </dsp:nvSpPr>
      <dsp:spPr>
        <a:xfrm>
          <a:off x="5308588" y="2400120"/>
          <a:ext cx="163197" cy="4113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5308588" y="2482398"/>
        <a:ext cx="114238" cy="246836"/>
      </dsp:txXfrm>
    </dsp:sp>
    <dsp:sp modelId="{385647C3-A24C-4561-B5FF-14A3F7EE7E11}">
      <dsp:nvSpPr>
        <dsp:cNvPr id="0" name=""/>
        <dsp:cNvSpPr/>
      </dsp:nvSpPr>
      <dsp:spPr>
        <a:xfrm>
          <a:off x="5548766" y="1849580"/>
          <a:ext cx="1512472" cy="151247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smtClean="0"/>
            <a:t>ECUAPASS</a:t>
          </a:r>
          <a:endParaRPr lang="es-EC" sz="1000" kern="1200" dirty="0"/>
        </a:p>
      </dsp:txBody>
      <dsp:txXfrm>
        <a:off x="5770262" y="2071076"/>
        <a:ext cx="1069480" cy="1069480"/>
      </dsp:txXfrm>
    </dsp:sp>
    <dsp:sp modelId="{D4C20C50-A7D7-4D37-BE10-6A814C2CE70E}">
      <dsp:nvSpPr>
        <dsp:cNvPr id="0" name=""/>
        <dsp:cNvSpPr/>
      </dsp:nvSpPr>
      <dsp:spPr>
        <a:xfrm rot="5400000">
          <a:off x="4335796" y="3254279"/>
          <a:ext cx="243807" cy="4113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a:off x="4372367" y="3299986"/>
        <a:ext cx="170665" cy="246836"/>
      </dsp:txXfrm>
    </dsp:sp>
    <dsp:sp modelId="{757FB8D3-6A19-472C-8220-FF378151924C}">
      <dsp:nvSpPr>
        <dsp:cNvPr id="0" name=""/>
        <dsp:cNvSpPr/>
      </dsp:nvSpPr>
      <dsp:spPr>
        <a:xfrm>
          <a:off x="3701463" y="3696883"/>
          <a:ext cx="1512472" cy="151247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smtClean="0"/>
            <a:t>TOKEN</a:t>
          </a:r>
          <a:endParaRPr lang="es-EC" sz="1000" kern="1200" dirty="0"/>
        </a:p>
      </dsp:txBody>
      <dsp:txXfrm>
        <a:off x="3922959" y="3918379"/>
        <a:ext cx="1069480" cy="1069480"/>
      </dsp:txXfrm>
    </dsp:sp>
    <dsp:sp modelId="{C667E715-599A-4B8E-AD31-9196EB56A015}">
      <dsp:nvSpPr>
        <dsp:cNvPr id="0" name=""/>
        <dsp:cNvSpPr/>
      </dsp:nvSpPr>
      <dsp:spPr>
        <a:xfrm rot="10800000">
          <a:off x="3443613" y="2400120"/>
          <a:ext cx="163197" cy="4113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C" sz="900" kern="1200"/>
        </a:p>
      </dsp:txBody>
      <dsp:txXfrm rot="10800000">
        <a:off x="3492572" y="2482398"/>
        <a:ext cx="114238" cy="246836"/>
      </dsp:txXfrm>
    </dsp:sp>
    <dsp:sp modelId="{888FC521-8B19-48A6-ACC4-9F5596C48323}">
      <dsp:nvSpPr>
        <dsp:cNvPr id="0" name=""/>
        <dsp:cNvSpPr/>
      </dsp:nvSpPr>
      <dsp:spPr>
        <a:xfrm>
          <a:off x="1854160" y="1849580"/>
          <a:ext cx="1512472" cy="151247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smtClean="0"/>
            <a:t>Código Orgánico de la Producción Comercio e Inversiones R. O. 351 del 29 de diciembre 2010</a:t>
          </a:r>
          <a:endParaRPr lang="es-EC" sz="1000" kern="1200" dirty="0"/>
        </a:p>
      </dsp:txBody>
      <dsp:txXfrm>
        <a:off x="2075656" y="2071076"/>
        <a:ext cx="1069480" cy="10694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DBCE4-404D-48C2-A400-3143E69DAF5D}">
      <dsp:nvSpPr>
        <dsp:cNvPr id="0" name=""/>
        <dsp:cNvSpPr/>
      </dsp:nvSpPr>
      <dsp:spPr>
        <a:xfrm rot="5400000">
          <a:off x="-177512" y="180575"/>
          <a:ext cx="1183417" cy="828392"/>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Producto </a:t>
          </a:r>
          <a:endParaRPr lang="es-EC" sz="1200" kern="1200" dirty="0"/>
        </a:p>
      </dsp:txBody>
      <dsp:txXfrm rot="-5400000">
        <a:off x="1" y="417258"/>
        <a:ext cx="828392" cy="355025"/>
      </dsp:txXfrm>
    </dsp:sp>
    <dsp:sp modelId="{7ACCC862-5BD4-4D51-BAD6-E388797127D7}">
      <dsp:nvSpPr>
        <dsp:cNvPr id="0" name=""/>
        <dsp:cNvSpPr/>
      </dsp:nvSpPr>
      <dsp:spPr>
        <a:xfrm rot="5400000">
          <a:off x="4485429" y="-3653973"/>
          <a:ext cx="769221" cy="8083295"/>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s-EC" sz="2900" kern="1200" dirty="0" smtClean="0"/>
            <a:t>Pasta de cacao</a:t>
          </a:r>
          <a:endParaRPr lang="es-EC" sz="2900" kern="1200" dirty="0"/>
        </a:p>
      </dsp:txBody>
      <dsp:txXfrm rot="-5400000">
        <a:off x="828392" y="40614"/>
        <a:ext cx="8045745" cy="694121"/>
      </dsp:txXfrm>
    </dsp:sp>
    <dsp:sp modelId="{C1FE1A43-D7DE-405E-98B6-FF9A6A49BB3B}">
      <dsp:nvSpPr>
        <dsp:cNvPr id="0" name=""/>
        <dsp:cNvSpPr/>
      </dsp:nvSpPr>
      <dsp:spPr>
        <a:xfrm rot="5400000">
          <a:off x="-177512" y="1216472"/>
          <a:ext cx="1183417" cy="828392"/>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Precio</a:t>
          </a:r>
          <a:endParaRPr lang="es-EC" sz="1200" kern="1200" dirty="0"/>
        </a:p>
      </dsp:txBody>
      <dsp:txXfrm rot="-5400000">
        <a:off x="1" y="1453155"/>
        <a:ext cx="828392" cy="355025"/>
      </dsp:txXfrm>
    </dsp:sp>
    <dsp:sp modelId="{FB1B7C91-9CCF-442B-87A2-30B6ADF6587E}">
      <dsp:nvSpPr>
        <dsp:cNvPr id="0" name=""/>
        <dsp:cNvSpPr/>
      </dsp:nvSpPr>
      <dsp:spPr>
        <a:xfrm rot="5400000">
          <a:off x="4485429" y="-2618077"/>
          <a:ext cx="769221" cy="8083295"/>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s-EC" sz="2900" kern="1200" dirty="0" smtClean="0"/>
            <a:t>8,80 USD</a:t>
          </a:r>
          <a:endParaRPr lang="es-EC" sz="2900" kern="1200" dirty="0"/>
        </a:p>
      </dsp:txBody>
      <dsp:txXfrm rot="-5400000">
        <a:off x="828392" y="1076510"/>
        <a:ext cx="8045745" cy="694121"/>
      </dsp:txXfrm>
    </dsp:sp>
    <dsp:sp modelId="{3268575A-7228-44B4-B38B-F5100E76EA5B}">
      <dsp:nvSpPr>
        <dsp:cNvPr id="0" name=""/>
        <dsp:cNvSpPr/>
      </dsp:nvSpPr>
      <dsp:spPr>
        <a:xfrm rot="5400000">
          <a:off x="-177512" y="2252369"/>
          <a:ext cx="1183417" cy="828392"/>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Plaza</a:t>
          </a:r>
          <a:endParaRPr lang="es-EC" sz="1200" kern="1200" dirty="0"/>
        </a:p>
      </dsp:txBody>
      <dsp:txXfrm rot="-5400000">
        <a:off x="1" y="2489052"/>
        <a:ext cx="828392" cy="355025"/>
      </dsp:txXfrm>
    </dsp:sp>
    <dsp:sp modelId="{6DB7F062-F714-4DE4-9C91-12CDB5DFC5E5}">
      <dsp:nvSpPr>
        <dsp:cNvPr id="0" name=""/>
        <dsp:cNvSpPr/>
      </dsp:nvSpPr>
      <dsp:spPr>
        <a:xfrm rot="5400000">
          <a:off x="4485429" y="-1582180"/>
          <a:ext cx="769221" cy="8083295"/>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s-EC" sz="2900" kern="1200" dirty="0" smtClean="0"/>
            <a:t>Territorio ecuatoriano y mercado alemán </a:t>
          </a:r>
          <a:endParaRPr lang="es-EC" sz="2900" kern="1200" dirty="0"/>
        </a:p>
      </dsp:txBody>
      <dsp:txXfrm rot="-5400000">
        <a:off x="828392" y="2112407"/>
        <a:ext cx="8045745" cy="694121"/>
      </dsp:txXfrm>
    </dsp:sp>
    <dsp:sp modelId="{4CE268D1-8652-452B-8E56-1EE683FEFAC0}">
      <dsp:nvSpPr>
        <dsp:cNvPr id="0" name=""/>
        <dsp:cNvSpPr/>
      </dsp:nvSpPr>
      <dsp:spPr>
        <a:xfrm rot="5400000">
          <a:off x="-177512" y="3288265"/>
          <a:ext cx="1183417" cy="828392"/>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Promoción </a:t>
          </a:r>
          <a:endParaRPr lang="es-EC" sz="1200" kern="1200" dirty="0"/>
        </a:p>
      </dsp:txBody>
      <dsp:txXfrm rot="-5400000">
        <a:off x="1" y="3524948"/>
        <a:ext cx="828392" cy="355025"/>
      </dsp:txXfrm>
    </dsp:sp>
    <dsp:sp modelId="{07A6A6EE-D998-41E6-B347-533921EF975D}">
      <dsp:nvSpPr>
        <dsp:cNvPr id="0" name=""/>
        <dsp:cNvSpPr/>
      </dsp:nvSpPr>
      <dsp:spPr>
        <a:xfrm rot="5400000">
          <a:off x="4485429" y="-546283"/>
          <a:ext cx="769221" cy="8083295"/>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s-EC" sz="2900" kern="1200" dirty="0" err="1" smtClean="0"/>
            <a:t>Proecuador</a:t>
          </a:r>
          <a:r>
            <a:rPr lang="es-EC" sz="2900" kern="1200" dirty="0" smtClean="0"/>
            <a:t> (sello comercio justo y verde)</a:t>
          </a:r>
          <a:endParaRPr lang="es-EC" sz="2900" kern="1200" dirty="0"/>
        </a:p>
      </dsp:txBody>
      <dsp:txXfrm rot="-5400000">
        <a:off x="828392" y="3148304"/>
        <a:ext cx="8045745" cy="694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8B948-BBCC-4000-AE31-F73E5A3061BE}">
      <dsp:nvSpPr>
        <dsp:cNvPr id="0" name=""/>
        <dsp:cNvSpPr/>
      </dsp:nvSpPr>
      <dsp:spPr>
        <a:xfrm>
          <a:off x="7835" y="15497"/>
          <a:ext cx="2342033" cy="1405220"/>
        </a:xfrm>
        <a:prstGeom prst="roundRect">
          <a:avLst>
            <a:gd name="adj" fmla="val 10000"/>
          </a:avLst>
        </a:prstGeom>
        <a:solidFill>
          <a:schemeClr val="accent1">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 Cosecha </a:t>
          </a:r>
          <a:endParaRPr lang="es-ES" sz="1900" kern="1200" dirty="0"/>
        </a:p>
      </dsp:txBody>
      <dsp:txXfrm>
        <a:off x="48992" y="56654"/>
        <a:ext cx="2259719" cy="1322906"/>
      </dsp:txXfrm>
    </dsp:sp>
    <dsp:sp modelId="{29E18F86-E8FE-484A-880E-394687B20ABF}">
      <dsp:nvSpPr>
        <dsp:cNvPr id="0" name=""/>
        <dsp:cNvSpPr/>
      </dsp:nvSpPr>
      <dsp:spPr>
        <a:xfrm>
          <a:off x="2555968" y="427695"/>
          <a:ext cx="496511" cy="580824"/>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2555968" y="543860"/>
        <a:ext cx="347558" cy="348494"/>
      </dsp:txXfrm>
    </dsp:sp>
    <dsp:sp modelId="{B70FDEA9-D1FA-45F9-8397-625EE7D8CE88}">
      <dsp:nvSpPr>
        <dsp:cNvPr id="0" name=""/>
        <dsp:cNvSpPr/>
      </dsp:nvSpPr>
      <dsp:spPr>
        <a:xfrm>
          <a:off x="3286683" y="15497"/>
          <a:ext cx="2342033" cy="1405220"/>
        </a:xfrm>
        <a:prstGeom prst="roundRect">
          <a:avLst>
            <a:gd name="adj" fmla="val 10000"/>
          </a:avLst>
        </a:prstGeom>
        <a:solidFill>
          <a:schemeClr val="accent1">
            <a:shade val="80000"/>
            <a:hueOff val="-98249"/>
            <a:satOff val="-10801"/>
            <a:lumOff val="725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Fermentación</a:t>
          </a:r>
          <a:endParaRPr lang="es-ES" sz="1900" kern="1200" dirty="0"/>
        </a:p>
      </dsp:txBody>
      <dsp:txXfrm>
        <a:off x="3327840" y="56654"/>
        <a:ext cx="2259719" cy="1322906"/>
      </dsp:txXfrm>
    </dsp:sp>
    <dsp:sp modelId="{CD2EE8E5-8E24-41CF-B83C-70DB4576FBDA}">
      <dsp:nvSpPr>
        <dsp:cNvPr id="0" name=""/>
        <dsp:cNvSpPr/>
      </dsp:nvSpPr>
      <dsp:spPr>
        <a:xfrm>
          <a:off x="5834815" y="427695"/>
          <a:ext cx="496511" cy="580824"/>
        </a:xfrm>
        <a:prstGeom prst="rightArrow">
          <a:avLst>
            <a:gd name="adj1" fmla="val 60000"/>
            <a:gd name="adj2" fmla="val 50000"/>
          </a:avLst>
        </a:prstGeom>
        <a:solidFill>
          <a:schemeClr val="accent1">
            <a:shade val="90000"/>
            <a:hueOff val="-122744"/>
            <a:satOff val="-13328"/>
            <a:lumOff val="86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5834815" y="543860"/>
        <a:ext cx="347558" cy="348494"/>
      </dsp:txXfrm>
    </dsp:sp>
    <dsp:sp modelId="{F4878874-002D-429C-B3FB-7765E924A2CD}">
      <dsp:nvSpPr>
        <dsp:cNvPr id="0" name=""/>
        <dsp:cNvSpPr/>
      </dsp:nvSpPr>
      <dsp:spPr>
        <a:xfrm>
          <a:off x="6565530" y="15497"/>
          <a:ext cx="2342033" cy="1405220"/>
        </a:xfrm>
        <a:prstGeom prst="roundRect">
          <a:avLst>
            <a:gd name="adj" fmla="val 10000"/>
          </a:avLst>
        </a:prstGeom>
        <a:solidFill>
          <a:schemeClr val="accent1">
            <a:shade val="80000"/>
            <a:hueOff val="-196498"/>
            <a:satOff val="-21602"/>
            <a:lumOff val="1451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Secado </a:t>
          </a:r>
          <a:endParaRPr lang="es-ES" sz="1900" kern="1200" dirty="0"/>
        </a:p>
      </dsp:txBody>
      <dsp:txXfrm>
        <a:off x="6606687" y="56654"/>
        <a:ext cx="2259719" cy="1322906"/>
      </dsp:txXfrm>
    </dsp:sp>
    <dsp:sp modelId="{7F59B7E5-8EEE-4CA7-A39F-403F2D092EF3}">
      <dsp:nvSpPr>
        <dsp:cNvPr id="0" name=""/>
        <dsp:cNvSpPr/>
      </dsp:nvSpPr>
      <dsp:spPr>
        <a:xfrm rot="5400000">
          <a:off x="7488291" y="1584660"/>
          <a:ext cx="496511" cy="580824"/>
        </a:xfrm>
        <a:prstGeom prst="rightArrow">
          <a:avLst>
            <a:gd name="adj1" fmla="val 60000"/>
            <a:gd name="adj2" fmla="val 50000"/>
          </a:avLst>
        </a:prstGeom>
        <a:solidFill>
          <a:schemeClr val="accent1">
            <a:shade val="90000"/>
            <a:hueOff val="-245489"/>
            <a:satOff val="-26656"/>
            <a:lumOff val="172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rot="-5400000">
        <a:off x="7562300" y="1626817"/>
        <a:ext cx="348494" cy="347558"/>
      </dsp:txXfrm>
    </dsp:sp>
    <dsp:sp modelId="{B9977D11-DE58-4B76-BC79-F11B1B68F795}">
      <dsp:nvSpPr>
        <dsp:cNvPr id="0" name=""/>
        <dsp:cNvSpPr/>
      </dsp:nvSpPr>
      <dsp:spPr>
        <a:xfrm>
          <a:off x="6565530" y="2357531"/>
          <a:ext cx="2342033" cy="1405220"/>
        </a:xfrm>
        <a:prstGeom prst="roundRect">
          <a:avLst>
            <a:gd name="adj" fmla="val 10000"/>
          </a:avLst>
        </a:prstGeom>
        <a:solidFill>
          <a:schemeClr val="accent1">
            <a:shade val="80000"/>
            <a:hueOff val="-294747"/>
            <a:satOff val="-32402"/>
            <a:lumOff val="2177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Almacenamiento </a:t>
          </a:r>
          <a:endParaRPr lang="es-ES" sz="1900" kern="1200" dirty="0"/>
        </a:p>
      </dsp:txBody>
      <dsp:txXfrm>
        <a:off x="6606687" y="2398688"/>
        <a:ext cx="2259719" cy="1322906"/>
      </dsp:txXfrm>
    </dsp:sp>
    <dsp:sp modelId="{28A3ED75-683F-41D1-B05D-B776941DC34C}">
      <dsp:nvSpPr>
        <dsp:cNvPr id="0" name=""/>
        <dsp:cNvSpPr/>
      </dsp:nvSpPr>
      <dsp:spPr>
        <a:xfrm rot="10800000">
          <a:off x="5862920" y="2769729"/>
          <a:ext cx="496511" cy="580824"/>
        </a:xfrm>
        <a:prstGeom prst="rightArrow">
          <a:avLst>
            <a:gd name="adj1" fmla="val 60000"/>
            <a:gd name="adj2" fmla="val 50000"/>
          </a:avLst>
        </a:prstGeom>
        <a:solidFill>
          <a:schemeClr val="accent1">
            <a:shade val="90000"/>
            <a:hueOff val="-368233"/>
            <a:satOff val="-39983"/>
            <a:lumOff val="258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rot="10800000">
        <a:off x="6011873" y="2885894"/>
        <a:ext cx="347558" cy="348494"/>
      </dsp:txXfrm>
    </dsp:sp>
    <dsp:sp modelId="{7B8E2AAB-23AA-4BE8-81F6-A0003EA1F969}">
      <dsp:nvSpPr>
        <dsp:cNvPr id="0" name=""/>
        <dsp:cNvSpPr/>
      </dsp:nvSpPr>
      <dsp:spPr>
        <a:xfrm>
          <a:off x="3286683" y="2357531"/>
          <a:ext cx="2342033" cy="1405220"/>
        </a:xfrm>
        <a:prstGeom prst="roundRect">
          <a:avLst>
            <a:gd name="adj" fmla="val 10000"/>
          </a:avLst>
        </a:prstGeom>
        <a:solidFill>
          <a:schemeClr val="accent1">
            <a:shade val="80000"/>
            <a:hueOff val="-392996"/>
            <a:satOff val="-43203"/>
            <a:lumOff val="2903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Transporte</a:t>
          </a:r>
          <a:endParaRPr lang="es-ES" sz="1900" kern="1200" dirty="0"/>
        </a:p>
      </dsp:txBody>
      <dsp:txXfrm>
        <a:off x="3327840" y="2398688"/>
        <a:ext cx="2259719" cy="1322906"/>
      </dsp:txXfrm>
    </dsp:sp>
    <dsp:sp modelId="{978CAD21-CE60-4DC7-9337-27F3487AD12C}">
      <dsp:nvSpPr>
        <dsp:cNvPr id="0" name=""/>
        <dsp:cNvSpPr/>
      </dsp:nvSpPr>
      <dsp:spPr>
        <a:xfrm rot="10800000">
          <a:off x="2584072" y="2769729"/>
          <a:ext cx="496511" cy="580824"/>
        </a:xfrm>
        <a:prstGeom prst="rightArrow">
          <a:avLst>
            <a:gd name="adj1" fmla="val 60000"/>
            <a:gd name="adj2" fmla="val 50000"/>
          </a:avLst>
        </a:prstGeom>
        <a:solidFill>
          <a:schemeClr val="accent1">
            <a:shade val="90000"/>
            <a:hueOff val="-490978"/>
            <a:satOff val="-53311"/>
            <a:lumOff val="344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rot="10800000">
        <a:off x="2733025" y="2885894"/>
        <a:ext cx="347558" cy="348494"/>
      </dsp:txXfrm>
    </dsp:sp>
    <dsp:sp modelId="{68F1524B-40E2-42DD-84A4-3888E2540D1C}">
      <dsp:nvSpPr>
        <dsp:cNvPr id="0" name=""/>
        <dsp:cNvSpPr/>
      </dsp:nvSpPr>
      <dsp:spPr>
        <a:xfrm>
          <a:off x="7835" y="2357531"/>
          <a:ext cx="2342033" cy="1405220"/>
        </a:xfrm>
        <a:prstGeom prst="roundRect">
          <a:avLst>
            <a:gd name="adj" fmla="val 10000"/>
          </a:avLst>
        </a:prstGeom>
        <a:solidFill>
          <a:schemeClr val="accent1">
            <a:shade val="80000"/>
            <a:hueOff val="-491245"/>
            <a:satOff val="-54004"/>
            <a:lumOff val="3628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Procesamiento Industrial y Comercialización </a:t>
          </a:r>
          <a:endParaRPr lang="es-ES" sz="1900" kern="1200" dirty="0"/>
        </a:p>
      </dsp:txBody>
      <dsp:txXfrm>
        <a:off x="48992" y="2398688"/>
        <a:ext cx="2259719" cy="1322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EA69C-FD1C-4389-A04B-764D3E8ED5CB}">
      <dsp:nvSpPr>
        <dsp:cNvPr id="0" name=""/>
        <dsp:cNvSpPr/>
      </dsp:nvSpPr>
      <dsp:spPr>
        <a:xfrm rot="5400000">
          <a:off x="191150" y="1199371"/>
          <a:ext cx="715792" cy="814904"/>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0057B1-904D-4C4F-9DA0-42388C61CAE7}">
      <dsp:nvSpPr>
        <dsp:cNvPr id="0" name=""/>
        <dsp:cNvSpPr/>
      </dsp:nvSpPr>
      <dsp:spPr>
        <a:xfrm>
          <a:off x="1509" y="405901"/>
          <a:ext cx="1204972" cy="843441"/>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Secado</a:t>
          </a:r>
          <a:endParaRPr lang="es-EC" sz="1200" kern="1200" dirty="0"/>
        </a:p>
      </dsp:txBody>
      <dsp:txXfrm>
        <a:off x="42690" y="447082"/>
        <a:ext cx="1122610" cy="761079"/>
      </dsp:txXfrm>
    </dsp:sp>
    <dsp:sp modelId="{E2A1A295-F7D1-4C3E-BB73-E94D8D24462B}">
      <dsp:nvSpPr>
        <dsp:cNvPr id="0" name=""/>
        <dsp:cNvSpPr/>
      </dsp:nvSpPr>
      <dsp:spPr>
        <a:xfrm>
          <a:off x="1284085" y="529426"/>
          <a:ext cx="3019277" cy="681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s-ES" sz="900" b="1" kern="1200" dirty="0" smtClean="0"/>
            <a:t>secadora de gas natural</a:t>
          </a:r>
          <a:endParaRPr lang="es-EC" sz="900" b="1" kern="1200" dirty="0"/>
        </a:p>
        <a:p>
          <a:pPr marL="57150" lvl="1" indent="-57150" algn="l" defTabSz="400050">
            <a:lnSpc>
              <a:spcPct val="90000"/>
            </a:lnSpc>
            <a:spcBef>
              <a:spcPct val="0"/>
            </a:spcBef>
            <a:spcAft>
              <a:spcPct val="15000"/>
            </a:spcAft>
            <a:buChar char="••"/>
          </a:pPr>
          <a:r>
            <a:rPr lang="es-ES" sz="900" b="1" kern="1200" dirty="0" smtClean="0"/>
            <a:t> 24 horas</a:t>
          </a:r>
          <a:endParaRPr lang="es-EC" sz="900" b="1" kern="1200" dirty="0"/>
        </a:p>
        <a:p>
          <a:pPr marL="57150" lvl="1" indent="-57150" algn="l" defTabSz="400050">
            <a:lnSpc>
              <a:spcPct val="90000"/>
            </a:lnSpc>
            <a:spcBef>
              <a:spcPct val="0"/>
            </a:spcBef>
            <a:spcAft>
              <a:spcPct val="15000"/>
            </a:spcAft>
            <a:buChar char="••"/>
          </a:pPr>
          <a:r>
            <a:rPr lang="es-ES" sz="900" b="1" kern="1200" dirty="0" smtClean="0"/>
            <a:t> impedir el crecimiento de microorganismos</a:t>
          </a:r>
          <a:endParaRPr lang="es-EC" sz="900" b="1" kern="1200" dirty="0"/>
        </a:p>
      </dsp:txBody>
      <dsp:txXfrm>
        <a:off x="1284085" y="529426"/>
        <a:ext cx="3019277" cy="681706"/>
      </dsp:txXfrm>
    </dsp:sp>
    <dsp:sp modelId="{5D0E2B0E-8007-446E-9D02-D86CB5A4CAFA}">
      <dsp:nvSpPr>
        <dsp:cNvPr id="0" name=""/>
        <dsp:cNvSpPr/>
      </dsp:nvSpPr>
      <dsp:spPr>
        <a:xfrm rot="5400000">
          <a:off x="1704495" y="2146834"/>
          <a:ext cx="715792" cy="814904"/>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2627A0-52B4-4747-96DA-FA7087070B90}">
      <dsp:nvSpPr>
        <dsp:cNvPr id="0" name=""/>
        <dsp:cNvSpPr/>
      </dsp:nvSpPr>
      <dsp:spPr>
        <a:xfrm>
          <a:off x="1514854" y="1353365"/>
          <a:ext cx="1204972" cy="843441"/>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smtClean="0"/>
            <a:t>Limpieza</a:t>
          </a:r>
          <a:endParaRPr lang="es-EC" sz="1200" kern="1200" dirty="0"/>
        </a:p>
      </dsp:txBody>
      <dsp:txXfrm>
        <a:off x="1556035" y="1394546"/>
        <a:ext cx="1122610" cy="761079"/>
      </dsp:txXfrm>
    </dsp:sp>
    <dsp:sp modelId="{5D45F3BD-F996-4800-B6D2-34A2FC39FC52}">
      <dsp:nvSpPr>
        <dsp:cNvPr id="0" name=""/>
        <dsp:cNvSpPr/>
      </dsp:nvSpPr>
      <dsp:spPr>
        <a:xfrm>
          <a:off x="2766687" y="1450303"/>
          <a:ext cx="1905307" cy="681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57150" lvl="1" indent="-57150" algn="l" defTabSz="400050">
            <a:lnSpc>
              <a:spcPct val="90000"/>
            </a:lnSpc>
            <a:spcBef>
              <a:spcPct val="0"/>
            </a:spcBef>
            <a:spcAft>
              <a:spcPct val="15000"/>
            </a:spcAft>
            <a:buChar char="••"/>
          </a:pPr>
          <a:r>
            <a:rPr lang="es-ES" sz="900" b="1" kern="1200" dirty="0" smtClean="0"/>
            <a:t>materiales contaminantes como arena, madera, vidrios entre otros, </a:t>
          </a:r>
          <a:endParaRPr lang="es-EC" sz="900" b="1" kern="1200" dirty="0"/>
        </a:p>
        <a:p>
          <a:pPr marL="57150" lvl="1" indent="-57150" algn="l" defTabSz="400050">
            <a:lnSpc>
              <a:spcPct val="90000"/>
            </a:lnSpc>
            <a:spcBef>
              <a:spcPct val="0"/>
            </a:spcBef>
            <a:spcAft>
              <a:spcPct val="15000"/>
            </a:spcAft>
            <a:buChar char="••"/>
          </a:pPr>
          <a:r>
            <a:rPr lang="es-ES" sz="900" b="1" kern="1200" dirty="0" smtClean="0"/>
            <a:t>mantener la calidad </a:t>
          </a:r>
          <a:endParaRPr lang="es-EC" sz="900" b="1" kern="1200" dirty="0"/>
        </a:p>
      </dsp:txBody>
      <dsp:txXfrm>
        <a:off x="2766687" y="1450303"/>
        <a:ext cx="1905307" cy="681706"/>
      </dsp:txXfrm>
    </dsp:sp>
    <dsp:sp modelId="{4B414114-2252-4BED-9D51-823CCD607A53}">
      <dsp:nvSpPr>
        <dsp:cNvPr id="0" name=""/>
        <dsp:cNvSpPr/>
      </dsp:nvSpPr>
      <dsp:spPr>
        <a:xfrm rot="5400000">
          <a:off x="3217840" y="3094298"/>
          <a:ext cx="715792" cy="814904"/>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110CBE-EB8B-4046-A6DC-552527DCE728}">
      <dsp:nvSpPr>
        <dsp:cNvPr id="0" name=""/>
        <dsp:cNvSpPr/>
      </dsp:nvSpPr>
      <dsp:spPr>
        <a:xfrm>
          <a:off x="3028199" y="2300828"/>
          <a:ext cx="1204972" cy="843441"/>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smtClean="0"/>
            <a:t>Tostado</a:t>
          </a:r>
          <a:endParaRPr lang="es-EC" sz="1200" kern="1200" dirty="0"/>
        </a:p>
      </dsp:txBody>
      <dsp:txXfrm>
        <a:off x="3069380" y="2342009"/>
        <a:ext cx="1122610" cy="761079"/>
      </dsp:txXfrm>
    </dsp:sp>
    <dsp:sp modelId="{6375BC0E-CF69-477A-B4E2-E5E608420F8D}">
      <dsp:nvSpPr>
        <dsp:cNvPr id="0" name=""/>
        <dsp:cNvSpPr/>
      </dsp:nvSpPr>
      <dsp:spPr>
        <a:xfrm>
          <a:off x="4246528" y="2330237"/>
          <a:ext cx="2730456" cy="681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57150" lvl="1" indent="-57150" algn="l" defTabSz="400050">
            <a:lnSpc>
              <a:spcPct val="90000"/>
            </a:lnSpc>
            <a:spcBef>
              <a:spcPct val="0"/>
            </a:spcBef>
            <a:spcAft>
              <a:spcPct val="15000"/>
            </a:spcAft>
            <a:buChar char="••"/>
          </a:pPr>
          <a:r>
            <a:rPr lang="es-ES" sz="900" b="1" kern="1200" dirty="0" smtClean="0"/>
            <a:t>temperatura de 150 </a:t>
          </a:r>
          <a:r>
            <a:rPr lang="es-ES" sz="900" b="1" kern="1200" dirty="0" err="1" smtClean="0"/>
            <a:t>Cº</a:t>
          </a:r>
          <a:r>
            <a:rPr lang="es-ES" sz="900" b="1" kern="1200" dirty="0" smtClean="0"/>
            <a:t> </a:t>
          </a:r>
          <a:endParaRPr lang="es-EC" sz="900" b="1" kern="1200" dirty="0"/>
        </a:p>
        <a:p>
          <a:pPr marL="57150" lvl="1" indent="-57150" algn="l" defTabSz="400050">
            <a:lnSpc>
              <a:spcPct val="90000"/>
            </a:lnSpc>
            <a:spcBef>
              <a:spcPct val="0"/>
            </a:spcBef>
            <a:spcAft>
              <a:spcPct val="15000"/>
            </a:spcAft>
            <a:buChar char="••"/>
          </a:pPr>
          <a:r>
            <a:rPr lang="en-US" sz="900" b="1" kern="1200" dirty="0" err="1" smtClean="0"/>
            <a:t>remoción</a:t>
          </a:r>
          <a:r>
            <a:rPr lang="en-US" sz="900" b="1" kern="1200" dirty="0" smtClean="0"/>
            <a:t> de la cascarilla</a:t>
          </a:r>
          <a:endParaRPr lang="es-EC" sz="900" b="1" kern="1200" dirty="0"/>
        </a:p>
      </dsp:txBody>
      <dsp:txXfrm>
        <a:off x="4246528" y="2330237"/>
        <a:ext cx="2730456" cy="681706"/>
      </dsp:txXfrm>
    </dsp:sp>
    <dsp:sp modelId="{AAF717E5-1E86-4282-95A3-EB9AE017B010}">
      <dsp:nvSpPr>
        <dsp:cNvPr id="0" name=""/>
        <dsp:cNvSpPr/>
      </dsp:nvSpPr>
      <dsp:spPr>
        <a:xfrm rot="5400000">
          <a:off x="4731186" y="4041761"/>
          <a:ext cx="715792" cy="814904"/>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1F41EC-C200-46AF-B088-E9A1A9834408}">
      <dsp:nvSpPr>
        <dsp:cNvPr id="0" name=""/>
        <dsp:cNvSpPr/>
      </dsp:nvSpPr>
      <dsp:spPr>
        <a:xfrm>
          <a:off x="4541544" y="3248291"/>
          <a:ext cx="1204972" cy="843441"/>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Primera molienda</a:t>
          </a:r>
          <a:endParaRPr lang="es-EC" sz="1200" kern="1200" dirty="0"/>
        </a:p>
      </dsp:txBody>
      <dsp:txXfrm>
        <a:off x="4582725" y="3289472"/>
        <a:ext cx="1122610" cy="761079"/>
      </dsp:txXfrm>
    </dsp:sp>
    <dsp:sp modelId="{294D7803-2924-46EC-8DDF-09DB15E77F33}">
      <dsp:nvSpPr>
        <dsp:cNvPr id="0" name=""/>
        <dsp:cNvSpPr/>
      </dsp:nvSpPr>
      <dsp:spPr>
        <a:xfrm>
          <a:off x="5746517" y="3328733"/>
          <a:ext cx="876382" cy="681706"/>
        </a:xfrm>
        <a:prstGeom prst="rect">
          <a:avLst/>
        </a:prstGeom>
        <a:noFill/>
        <a:ln>
          <a:noFill/>
        </a:ln>
        <a:effectLst/>
      </dsp:spPr>
      <dsp:style>
        <a:lnRef idx="0">
          <a:scrgbClr r="0" g="0" b="0"/>
        </a:lnRef>
        <a:fillRef idx="0">
          <a:scrgbClr r="0" g="0" b="0"/>
        </a:fillRef>
        <a:effectRef idx="0">
          <a:scrgbClr r="0" g="0" b="0"/>
        </a:effectRef>
        <a:fontRef idx="minor"/>
      </dsp:style>
    </dsp:sp>
    <dsp:sp modelId="{7888CC66-5FAA-45D9-A211-6802D4022B6B}">
      <dsp:nvSpPr>
        <dsp:cNvPr id="0" name=""/>
        <dsp:cNvSpPr/>
      </dsp:nvSpPr>
      <dsp:spPr>
        <a:xfrm rot="5400000">
          <a:off x="6244531" y="4989225"/>
          <a:ext cx="715792" cy="814904"/>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186AD0-5A59-4B3D-97F0-58BEA3F2B4F4}">
      <dsp:nvSpPr>
        <dsp:cNvPr id="0" name=""/>
        <dsp:cNvSpPr/>
      </dsp:nvSpPr>
      <dsp:spPr>
        <a:xfrm>
          <a:off x="6054889" y="4195755"/>
          <a:ext cx="1204972" cy="843441"/>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Segunda molienda</a:t>
          </a:r>
          <a:endParaRPr lang="es-EC" sz="1200" kern="1200" dirty="0"/>
        </a:p>
      </dsp:txBody>
      <dsp:txXfrm>
        <a:off x="6096070" y="4236936"/>
        <a:ext cx="1122610" cy="761079"/>
      </dsp:txXfrm>
    </dsp:sp>
    <dsp:sp modelId="{2D4DAA04-7210-4861-BD4C-1892460D9311}">
      <dsp:nvSpPr>
        <dsp:cNvPr id="0" name=""/>
        <dsp:cNvSpPr/>
      </dsp:nvSpPr>
      <dsp:spPr>
        <a:xfrm>
          <a:off x="7259862" y="4276196"/>
          <a:ext cx="876382" cy="681706"/>
        </a:xfrm>
        <a:prstGeom prst="rect">
          <a:avLst/>
        </a:prstGeom>
        <a:noFill/>
        <a:ln>
          <a:noFill/>
        </a:ln>
        <a:effectLst/>
      </dsp:spPr>
      <dsp:style>
        <a:lnRef idx="0">
          <a:scrgbClr r="0" g="0" b="0"/>
        </a:lnRef>
        <a:fillRef idx="0">
          <a:scrgbClr r="0" g="0" b="0"/>
        </a:fillRef>
        <a:effectRef idx="0">
          <a:scrgbClr r="0" g="0" b="0"/>
        </a:effectRef>
        <a:fontRef idx="minor"/>
      </dsp:style>
    </dsp:sp>
    <dsp:sp modelId="{77EE2009-8593-4805-A5CB-CE3E2E99CFEC}">
      <dsp:nvSpPr>
        <dsp:cNvPr id="0" name=""/>
        <dsp:cNvSpPr/>
      </dsp:nvSpPr>
      <dsp:spPr>
        <a:xfrm>
          <a:off x="7073280" y="5227115"/>
          <a:ext cx="1204972" cy="843441"/>
        </a:xfrm>
        <a:prstGeom prst="roundRect">
          <a:avLst>
            <a:gd name="adj" fmla="val 166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Atemperado </a:t>
          </a:r>
          <a:endParaRPr lang="es-EC" sz="1200" kern="1200" dirty="0"/>
        </a:p>
      </dsp:txBody>
      <dsp:txXfrm>
        <a:off x="7114461" y="5268296"/>
        <a:ext cx="1122610" cy="761079"/>
      </dsp:txXfrm>
    </dsp:sp>
    <dsp:sp modelId="{40EC9969-EB50-433E-B9B0-8D13B9B40570}">
      <dsp:nvSpPr>
        <dsp:cNvPr id="0" name=""/>
        <dsp:cNvSpPr/>
      </dsp:nvSpPr>
      <dsp:spPr>
        <a:xfrm>
          <a:off x="8773207" y="5223660"/>
          <a:ext cx="876382" cy="681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endParaRPr lang="es-EC" sz="2800" kern="1200"/>
        </a:p>
      </dsp:txBody>
      <dsp:txXfrm>
        <a:off x="8773207" y="5223660"/>
        <a:ext cx="876382" cy="6817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02F8A-533A-40EF-9557-9CBB602C8F85}">
      <dsp:nvSpPr>
        <dsp:cNvPr id="0" name=""/>
        <dsp:cNvSpPr/>
      </dsp:nvSpPr>
      <dsp:spPr>
        <a:xfrm rot="16200000">
          <a:off x="-473239" y="474327"/>
          <a:ext cx="3778250" cy="2829594"/>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9011" bIns="0" numCol="1" spcCol="1270" anchor="ctr" anchorCtr="0">
          <a:noAutofit/>
        </a:bodyPr>
        <a:lstStyle/>
        <a:p>
          <a:pPr lvl="0" algn="ctr" defTabSz="1022350">
            <a:lnSpc>
              <a:spcPct val="90000"/>
            </a:lnSpc>
            <a:spcBef>
              <a:spcPct val="0"/>
            </a:spcBef>
            <a:spcAft>
              <a:spcPct val="35000"/>
            </a:spcAft>
          </a:pPr>
          <a:r>
            <a:rPr lang="es-ES" sz="2300" kern="1200" dirty="0" smtClean="0"/>
            <a:t>Mecanismo de cooperación entre emprendedores</a:t>
          </a:r>
          <a:endParaRPr lang="es-ES" sz="2300" kern="1200" dirty="0"/>
        </a:p>
      </dsp:txBody>
      <dsp:txXfrm rot="5400000">
        <a:off x="1089" y="755649"/>
        <a:ext cx="2829594" cy="2266950"/>
      </dsp:txXfrm>
    </dsp:sp>
    <dsp:sp modelId="{49BC6A2E-5EEE-4646-9205-924778ABCDF5}">
      <dsp:nvSpPr>
        <dsp:cNvPr id="0" name=""/>
        <dsp:cNvSpPr/>
      </dsp:nvSpPr>
      <dsp:spPr>
        <a:xfrm rot="16200000">
          <a:off x="2568575" y="474327"/>
          <a:ext cx="3778250" cy="2829594"/>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9011" bIns="0" numCol="1" spcCol="1270" anchor="ctr" anchorCtr="0">
          <a:noAutofit/>
        </a:bodyPr>
        <a:lstStyle/>
        <a:p>
          <a:pPr lvl="0" algn="ctr" defTabSz="1022350">
            <a:lnSpc>
              <a:spcPct val="90000"/>
            </a:lnSpc>
            <a:spcBef>
              <a:spcPct val="0"/>
            </a:spcBef>
            <a:spcAft>
              <a:spcPct val="35000"/>
            </a:spcAft>
          </a:pPr>
          <a:r>
            <a:rPr lang="es-ES" sz="2300" kern="1200" dirty="0" smtClean="0"/>
            <a:t>cada participante mantiene su independencia y autonomía </a:t>
          </a:r>
          <a:endParaRPr lang="es-ES" sz="2300" kern="1200" dirty="0"/>
        </a:p>
      </dsp:txBody>
      <dsp:txXfrm rot="5400000">
        <a:off x="3042903" y="755649"/>
        <a:ext cx="2829594" cy="2266950"/>
      </dsp:txXfrm>
    </dsp:sp>
    <dsp:sp modelId="{D3ADC599-C49A-40E8-925A-409EEDED308B}">
      <dsp:nvSpPr>
        <dsp:cNvPr id="0" name=""/>
        <dsp:cNvSpPr/>
      </dsp:nvSpPr>
      <dsp:spPr>
        <a:xfrm rot="16200000">
          <a:off x="5610389" y="474327"/>
          <a:ext cx="3778250" cy="2829594"/>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9011" bIns="0" numCol="1" spcCol="1270" anchor="ctr" anchorCtr="0">
          <a:noAutofit/>
        </a:bodyPr>
        <a:lstStyle/>
        <a:p>
          <a:pPr lvl="0" algn="l" defTabSz="1022350">
            <a:lnSpc>
              <a:spcPct val="90000"/>
            </a:lnSpc>
            <a:spcBef>
              <a:spcPct val="0"/>
            </a:spcBef>
            <a:spcAft>
              <a:spcPct val="35000"/>
            </a:spcAft>
          </a:pPr>
          <a:r>
            <a:rPr lang="es-ES" sz="2300" kern="1200" dirty="0" smtClean="0"/>
            <a:t>- Objetivo común</a:t>
          </a:r>
        </a:p>
        <a:p>
          <a:pPr lvl="0" algn="l" defTabSz="1022350">
            <a:lnSpc>
              <a:spcPct val="90000"/>
            </a:lnSpc>
            <a:spcBef>
              <a:spcPct val="0"/>
            </a:spcBef>
            <a:spcAft>
              <a:spcPct val="35000"/>
            </a:spcAft>
          </a:pPr>
          <a:r>
            <a:rPr lang="es-ES" sz="2300" kern="1200" dirty="0" smtClean="0"/>
            <a:t>- Compromiso mutuo</a:t>
          </a:r>
        </a:p>
        <a:p>
          <a:pPr lvl="0" algn="l" defTabSz="1022350">
            <a:lnSpc>
              <a:spcPct val="90000"/>
            </a:lnSpc>
            <a:spcBef>
              <a:spcPct val="0"/>
            </a:spcBef>
            <a:spcAft>
              <a:spcPct val="35000"/>
            </a:spcAft>
          </a:pPr>
          <a:r>
            <a:rPr lang="es-ES" sz="2300" kern="1200" dirty="0" smtClean="0"/>
            <a:t>- Riesgos compartidos  </a:t>
          </a:r>
          <a:endParaRPr lang="es-ES" sz="2300" kern="1200" dirty="0"/>
        </a:p>
      </dsp:txBody>
      <dsp:txXfrm rot="5400000">
        <a:off x="6084717" y="755649"/>
        <a:ext cx="2829594" cy="22669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A5AF8-3AF6-440D-AA62-9CC6623795C6}">
      <dsp:nvSpPr>
        <dsp:cNvPr id="0" name=""/>
        <dsp:cNvSpPr/>
      </dsp:nvSpPr>
      <dsp:spPr>
        <a:xfrm>
          <a:off x="0" y="93563"/>
          <a:ext cx="8915400" cy="64759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b="1" kern="1200" dirty="0" smtClean="0"/>
            <a:t>Consorcios de Exportación  </a:t>
          </a:r>
          <a:endParaRPr lang="es-ES" sz="2700" kern="1200" dirty="0"/>
        </a:p>
      </dsp:txBody>
      <dsp:txXfrm>
        <a:off x="31613" y="125176"/>
        <a:ext cx="8852174" cy="584369"/>
      </dsp:txXfrm>
    </dsp:sp>
    <dsp:sp modelId="{61661CEB-3032-4A99-AA56-FCD53FA9935D}">
      <dsp:nvSpPr>
        <dsp:cNvPr id="0" name=""/>
        <dsp:cNvSpPr/>
      </dsp:nvSpPr>
      <dsp:spPr>
        <a:xfrm>
          <a:off x="0" y="741158"/>
          <a:ext cx="8915400" cy="1257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s-ES" sz="2100" kern="1200" dirty="0" smtClean="0"/>
            <a:t>Modelo asociativo a través de redes horizontales de MIPYMES o artesanos con el objetivo de exportar ya sea mediante un consorcio de ventas o uno de promoción aunque pueden combinar varias actividades incluso ofertar servicios </a:t>
          </a:r>
          <a:endParaRPr lang="es-ES" sz="2100" kern="1200" dirty="0"/>
        </a:p>
      </dsp:txBody>
      <dsp:txXfrm>
        <a:off x="0" y="741158"/>
        <a:ext cx="8915400" cy="1257525"/>
      </dsp:txXfrm>
    </dsp:sp>
    <dsp:sp modelId="{270D9F5F-6453-468F-86BA-9B09034D08CD}">
      <dsp:nvSpPr>
        <dsp:cNvPr id="0" name=""/>
        <dsp:cNvSpPr/>
      </dsp:nvSpPr>
      <dsp:spPr>
        <a:xfrm>
          <a:off x="0" y="1998683"/>
          <a:ext cx="8915400" cy="64759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b="1" kern="1200" dirty="0" smtClean="0"/>
            <a:t>Centro de Acopio de Exportación </a:t>
          </a:r>
          <a:endParaRPr lang="es-ES" sz="2700" kern="1200" dirty="0"/>
        </a:p>
      </dsp:txBody>
      <dsp:txXfrm>
        <a:off x="31613" y="2030296"/>
        <a:ext cx="8852174" cy="584369"/>
      </dsp:txXfrm>
    </dsp:sp>
    <dsp:sp modelId="{2A6BB959-31C0-4560-A842-3404F61D4C9E}">
      <dsp:nvSpPr>
        <dsp:cNvPr id="0" name=""/>
        <dsp:cNvSpPr/>
      </dsp:nvSpPr>
      <dsp:spPr>
        <a:xfrm>
          <a:off x="0" y="2646278"/>
          <a:ext cx="8915400" cy="978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s-ES" sz="2100" kern="1200" dirty="0" smtClean="0"/>
            <a:t>La acumulación y recepción del producto en un lugar para fines de comercialización nacional o internacional pero no hace énfasis en los demás procesos de producción</a:t>
          </a:r>
          <a:endParaRPr lang="es-ES" sz="2100" kern="1200" dirty="0"/>
        </a:p>
      </dsp:txBody>
      <dsp:txXfrm>
        <a:off x="0" y="2646278"/>
        <a:ext cx="8915400" cy="978075"/>
      </dsp:txXfrm>
    </dsp:sp>
    <dsp:sp modelId="{0D0888C3-7D87-415D-B73E-6E6F4F6E8C5A}">
      <dsp:nvSpPr>
        <dsp:cNvPr id="0" name=""/>
        <dsp:cNvSpPr/>
      </dsp:nvSpPr>
      <dsp:spPr>
        <a:xfrm>
          <a:off x="0" y="3631426"/>
          <a:ext cx="8915400" cy="64759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b="1" kern="1200" dirty="0" smtClean="0"/>
            <a:t>Modelo de Clúster</a:t>
          </a:r>
          <a:endParaRPr lang="es-ES" sz="2700" kern="1200" dirty="0"/>
        </a:p>
      </dsp:txBody>
      <dsp:txXfrm>
        <a:off x="31613" y="3663039"/>
        <a:ext cx="8852174" cy="584369"/>
      </dsp:txXfrm>
    </dsp:sp>
    <dsp:sp modelId="{F9CE2727-F318-4AB7-B504-7DB6F17D4431}">
      <dsp:nvSpPr>
        <dsp:cNvPr id="0" name=""/>
        <dsp:cNvSpPr/>
      </dsp:nvSpPr>
      <dsp:spPr>
        <a:xfrm>
          <a:off x="0" y="4271948"/>
          <a:ext cx="89154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s-ES" sz="2100" kern="1200" dirty="0" smtClean="0"/>
            <a:t>Concentración sectorial  y geográfica de empresas.</a:t>
          </a:r>
          <a:endParaRPr lang="es-ES" sz="2100" kern="1200" dirty="0"/>
        </a:p>
      </dsp:txBody>
      <dsp:txXfrm>
        <a:off x="0" y="4271948"/>
        <a:ext cx="8915400" cy="447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9C2E9-DF48-4C4F-B5FF-7FD3D75E4F47}">
      <dsp:nvSpPr>
        <dsp:cNvPr id="0" name=""/>
        <dsp:cNvSpPr/>
      </dsp:nvSpPr>
      <dsp:spPr>
        <a:xfrm>
          <a:off x="2786" y="127197"/>
          <a:ext cx="2716410" cy="597685"/>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t>Corporaciones </a:t>
          </a:r>
          <a:endParaRPr lang="es-EC" sz="1600" kern="1200" dirty="0"/>
        </a:p>
      </dsp:txBody>
      <dsp:txXfrm>
        <a:off x="2786" y="127197"/>
        <a:ext cx="2716410" cy="597685"/>
      </dsp:txXfrm>
    </dsp:sp>
    <dsp:sp modelId="{5F8393A3-C6A9-4751-A120-5CA07D529EB4}">
      <dsp:nvSpPr>
        <dsp:cNvPr id="0" name=""/>
        <dsp:cNvSpPr/>
      </dsp:nvSpPr>
      <dsp:spPr>
        <a:xfrm>
          <a:off x="2786" y="724882"/>
          <a:ext cx="2716410" cy="292617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Ministerio de Industrias y Productividad, es, sin fines de lucro y su objetivo es, promover el bien común de las personas o empresas miembros</a:t>
          </a:r>
          <a:endParaRPr lang="es-EC" sz="1600" kern="1200" dirty="0"/>
        </a:p>
      </dsp:txBody>
      <dsp:txXfrm>
        <a:off x="2786" y="724882"/>
        <a:ext cx="2716410" cy="2926170"/>
      </dsp:txXfrm>
    </dsp:sp>
    <dsp:sp modelId="{DF463377-54F4-4F04-B4BC-09157A59FA37}">
      <dsp:nvSpPr>
        <dsp:cNvPr id="0" name=""/>
        <dsp:cNvSpPr/>
      </dsp:nvSpPr>
      <dsp:spPr>
        <a:xfrm>
          <a:off x="3099494" y="127197"/>
          <a:ext cx="2716410" cy="597685"/>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smtClean="0"/>
            <a:t>Sociedad anónimas  y limitadas </a:t>
          </a:r>
          <a:endParaRPr lang="es-EC" sz="1600" kern="1200"/>
        </a:p>
      </dsp:txBody>
      <dsp:txXfrm>
        <a:off x="3099494" y="127197"/>
        <a:ext cx="2716410" cy="597685"/>
      </dsp:txXfrm>
    </dsp:sp>
    <dsp:sp modelId="{2FA7C1EB-9C3C-4B1A-9F08-22544F1AFA2F}">
      <dsp:nvSpPr>
        <dsp:cNvPr id="0" name=""/>
        <dsp:cNvSpPr/>
      </dsp:nvSpPr>
      <dsp:spPr>
        <a:xfrm>
          <a:off x="3099494" y="724882"/>
          <a:ext cx="2716410" cy="292617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Están amparadas bajo la Ley de Compañías y su objetivo es generar una actividad económica que genere utilidades</a:t>
          </a:r>
          <a:endParaRPr lang="es-EC" sz="1600" kern="1200" dirty="0"/>
        </a:p>
      </dsp:txBody>
      <dsp:txXfrm>
        <a:off x="3099494" y="724882"/>
        <a:ext cx="2716410" cy="2926170"/>
      </dsp:txXfrm>
    </dsp:sp>
    <dsp:sp modelId="{B09D0595-C537-4B3B-88E0-369F7FE8ECF8}">
      <dsp:nvSpPr>
        <dsp:cNvPr id="0" name=""/>
        <dsp:cNvSpPr/>
      </dsp:nvSpPr>
      <dsp:spPr>
        <a:xfrm>
          <a:off x="6198989" y="145838"/>
          <a:ext cx="2716410" cy="597685"/>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t>Unión en sociedad de hecho </a:t>
          </a:r>
          <a:endParaRPr lang="es-EC" sz="1600" kern="1200" dirty="0"/>
        </a:p>
      </dsp:txBody>
      <dsp:txXfrm>
        <a:off x="6198989" y="145838"/>
        <a:ext cx="2716410" cy="597685"/>
      </dsp:txXfrm>
    </dsp:sp>
    <dsp:sp modelId="{B2A669B0-F520-4A82-BC46-69CC69D18231}">
      <dsp:nvSpPr>
        <dsp:cNvPr id="0" name=""/>
        <dsp:cNvSpPr/>
      </dsp:nvSpPr>
      <dsp:spPr>
        <a:xfrm>
          <a:off x="6196202" y="724882"/>
          <a:ext cx="2716410" cy="292617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Se encuentra amparada en el código civil, no está sujeta a la Ley de Compañías, es una figura jurídica muy versátil porque permite la inclusión de un ilimitado número de miembros y permite comerciar bajo un modelo asociativo</a:t>
          </a:r>
          <a:endParaRPr lang="es-EC" sz="1600" kern="1200" dirty="0"/>
        </a:p>
      </dsp:txBody>
      <dsp:txXfrm>
        <a:off x="6196202" y="724882"/>
        <a:ext cx="2716410" cy="29261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AA324-6124-443B-94E4-D41346437080}">
      <dsp:nvSpPr>
        <dsp:cNvPr id="0" name=""/>
        <dsp:cNvSpPr/>
      </dsp:nvSpPr>
      <dsp:spPr>
        <a:xfrm>
          <a:off x="1917733" y="161"/>
          <a:ext cx="1401223" cy="140122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a:t>1. Fomento de la oferta exportable </a:t>
          </a:r>
        </a:p>
        <a:p>
          <a:pPr lvl="0" algn="ctr" defTabSz="444500">
            <a:lnSpc>
              <a:spcPct val="90000"/>
            </a:lnSpc>
            <a:spcBef>
              <a:spcPct val="0"/>
            </a:spcBef>
            <a:spcAft>
              <a:spcPct val="35000"/>
            </a:spcAft>
          </a:pPr>
          <a:r>
            <a:rPr lang="es-EC" sz="1000" kern="1200"/>
            <a:t>FOE</a:t>
          </a:r>
        </a:p>
      </dsp:txBody>
      <dsp:txXfrm>
        <a:off x="2122937" y="205365"/>
        <a:ext cx="990815" cy="990815"/>
      </dsp:txXfrm>
    </dsp:sp>
    <dsp:sp modelId="{74BF86F3-4DB1-4FD3-8DAC-A376BE80D54C}">
      <dsp:nvSpPr>
        <dsp:cNvPr id="0" name=""/>
        <dsp:cNvSpPr/>
      </dsp:nvSpPr>
      <dsp:spPr>
        <a:xfrm rot="2700000">
          <a:off x="3168486" y="1200537"/>
          <a:ext cx="372160" cy="4729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a:off x="3184836" y="1255646"/>
        <a:ext cx="260512" cy="283747"/>
      </dsp:txXfrm>
    </dsp:sp>
    <dsp:sp modelId="{D26268CE-5E12-4141-82FC-13532C28A922}">
      <dsp:nvSpPr>
        <dsp:cNvPr id="0" name=""/>
        <dsp:cNvSpPr/>
      </dsp:nvSpPr>
      <dsp:spPr>
        <a:xfrm>
          <a:off x="3405071" y="1487499"/>
          <a:ext cx="1401223" cy="140122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a:t>2. Desarrollo económico territorial DET</a:t>
          </a:r>
        </a:p>
      </dsp:txBody>
      <dsp:txXfrm>
        <a:off x="3610275" y="1692703"/>
        <a:ext cx="990815" cy="990815"/>
      </dsp:txXfrm>
    </dsp:sp>
    <dsp:sp modelId="{01B5CD1C-4613-4BCA-AC44-9B32F2534162}">
      <dsp:nvSpPr>
        <dsp:cNvPr id="0" name=""/>
        <dsp:cNvSpPr/>
      </dsp:nvSpPr>
      <dsp:spPr>
        <a:xfrm rot="8100000">
          <a:off x="3183382" y="2687875"/>
          <a:ext cx="372160" cy="4729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rot="10800000">
        <a:off x="3278680" y="2742984"/>
        <a:ext cx="260512" cy="283747"/>
      </dsp:txXfrm>
    </dsp:sp>
    <dsp:sp modelId="{2BC12017-ACBA-4363-B04B-AACF16CAB912}">
      <dsp:nvSpPr>
        <dsp:cNvPr id="0" name=""/>
        <dsp:cNvSpPr/>
      </dsp:nvSpPr>
      <dsp:spPr>
        <a:xfrm>
          <a:off x="1917733" y="2974836"/>
          <a:ext cx="1401223" cy="140122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a:t>3. Fortalecimiento de las capacidades colectivas FCC</a:t>
          </a:r>
        </a:p>
      </dsp:txBody>
      <dsp:txXfrm>
        <a:off x="2122937" y="3180040"/>
        <a:ext cx="990815" cy="990815"/>
      </dsp:txXfrm>
    </dsp:sp>
    <dsp:sp modelId="{2B22B629-B95D-4AF8-98F2-10462D5E3C32}">
      <dsp:nvSpPr>
        <dsp:cNvPr id="0" name=""/>
        <dsp:cNvSpPr/>
      </dsp:nvSpPr>
      <dsp:spPr>
        <a:xfrm rot="13500000">
          <a:off x="1696044" y="2702771"/>
          <a:ext cx="372160" cy="4729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rot="10800000">
        <a:off x="1791342" y="2836828"/>
        <a:ext cx="260512" cy="283747"/>
      </dsp:txXfrm>
    </dsp:sp>
    <dsp:sp modelId="{78D84E68-7680-4E4A-A85A-6384E604934B}">
      <dsp:nvSpPr>
        <dsp:cNvPr id="0" name=""/>
        <dsp:cNvSpPr/>
      </dsp:nvSpPr>
      <dsp:spPr>
        <a:xfrm>
          <a:off x="430395" y="1487499"/>
          <a:ext cx="1401223" cy="140122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a:t>4.Generación de </a:t>
          </a:r>
          <a:r>
            <a:rPr lang="es-EC" sz="1000" kern="1200" dirty="0" smtClean="0"/>
            <a:t>valor </a:t>
          </a:r>
          <a:r>
            <a:rPr lang="es-EC" sz="1000" kern="1200" dirty="0"/>
            <a:t>agregado</a:t>
          </a:r>
        </a:p>
      </dsp:txBody>
      <dsp:txXfrm>
        <a:off x="635599" y="1692703"/>
        <a:ext cx="990815" cy="990815"/>
      </dsp:txXfrm>
    </dsp:sp>
    <dsp:sp modelId="{3F6EC28A-5152-49DA-BAAA-0C879000F051}">
      <dsp:nvSpPr>
        <dsp:cNvPr id="0" name=""/>
        <dsp:cNvSpPr/>
      </dsp:nvSpPr>
      <dsp:spPr>
        <a:xfrm rot="18900000">
          <a:off x="1681148" y="1215433"/>
          <a:ext cx="372160" cy="4729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C" sz="800" kern="1200"/>
        </a:p>
      </dsp:txBody>
      <dsp:txXfrm>
        <a:off x="1697498" y="1349490"/>
        <a:ext cx="260512" cy="2837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E83FF-CB29-4E72-BB95-D8EACCED9E99}">
      <dsp:nvSpPr>
        <dsp:cNvPr id="0" name=""/>
        <dsp:cNvSpPr/>
      </dsp:nvSpPr>
      <dsp:spPr>
        <a:xfrm rot="5400000">
          <a:off x="-158288" y="161326"/>
          <a:ext cx="1055253" cy="738677"/>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s-EC" sz="1700" kern="1200"/>
        </a:p>
      </dsp:txBody>
      <dsp:txXfrm rot="-5400000">
        <a:off x="1" y="372377"/>
        <a:ext cx="738677" cy="316576"/>
      </dsp:txXfrm>
    </dsp:sp>
    <dsp:sp modelId="{2457763A-7E8B-4806-AC91-D3D244464A23}">
      <dsp:nvSpPr>
        <dsp:cNvPr id="0" name=""/>
        <dsp:cNvSpPr/>
      </dsp:nvSpPr>
      <dsp:spPr>
        <a:xfrm rot="5400000">
          <a:off x="4484081" y="-3742365"/>
          <a:ext cx="685914" cy="8176722"/>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s-ES" sz="4000" kern="1200" dirty="0" smtClean="0"/>
            <a:t>12 objetivos</a:t>
          </a:r>
          <a:endParaRPr lang="es-EC" sz="4000" kern="1200" dirty="0"/>
        </a:p>
      </dsp:txBody>
      <dsp:txXfrm rot="-5400000">
        <a:off x="738677" y="36523"/>
        <a:ext cx="8143238" cy="618946"/>
      </dsp:txXfrm>
    </dsp:sp>
    <dsp:sp modelId="{3C852F39-D85D-4414-B180-2D00BC155BFA}">
      <dsp:nvSpPr>
        <dsp:cNvPr id="0" name=""/>
        <dsp:cNvSpPr/>
      </dsp:nvSpPr>
      <dsp:spPr>
        <a:xfrm rot="5400000">
          <a:off x="-158288" y="1066966"/>
          <a:ext cx="1055253" cy="738677"/>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s-EC" sz="1700" kern="1200"/>
        </a:p>
      </dsp:txBody>
      <dsp:txXfrm rot="-5400000">
        <a:off x="1" y="1278017"/>
        <a:ext cx="738677" cy="316576"/>
      </dsp:txXfrm>
    </dsp:sp>
    <dsp:sp modelId="{B9392AE7-0F29-424E-BAF6-E3E781AFC467}">
      <dsp:nvSpPr>
        <dsp:cNvPr id="0" name=""/>
        <dsp:cNvSpPr/>
      </dsp:nvSpPr>
      <dsp:spPr>
        <a:xfrm rot="5400000">
          <a:off x="4484081" y="-2836725"/>
          <a:ext cx="685914" cy="8176722"/>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s-ES" sz="4000" kern="1200" dirty="0" smtClean="0"/>
            <a:t>83 metas </a:t>
          </a:r>
          <a:endParaRPr lang="es-EC" sz="4000" kern="1200" dirty="0"/>
        </a:p>
      </dsp:txBody>
      <dsp:txXfrm rot="-5400000">
        <a:off x="738677" y="942163"/>
        <a:ext cx="8143238" cy="618946"/>
      </dsp:txXfrm>
    </dsp:sp>
    <dsp:sp modelId="{20CE0722-6B39-400F-ABCC-1F4DBF37C40E}">
      <dsp:nvSpPr>
        <dsp:cNvPr id="0" name=""/>
        <dsp:cNvSpPr/>
      </dsp:nvSpPr>
      <dsp:spPr>
        <a:xfrm rot="5400000">
          <a:off x="-158288" y="1972606"/>
          <a:ext cx="1055253" cy="738677"/>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s-EC" sz="1700" kern="1200" dirty="0"/>
        </a:p>
      </dsp:txBody>
      <dsp:txXfrm rot="-5400000">
        <a:off x="1" y="2183657"/>
        <a:ext cx="738677" cy="316576"/>
      </dsp:txXfrm>
    </dsp:sp>
    <dsp:sp modelId="{5EFD135F-E7C8-49D9-B601-6750418EDBF3}">
      <dsp:nvSpPr>
        <dsp:cNvPr id="0" name=""/>
        <dsp:cNvSpPr/>
      </dsp:nvSpPr>
      <dsp:spPr>
        <a:xfrm rot="5400000">
          <a:off x="4484081" y="-1931085"/>
          <a:ext cx="685914" cy="8176722"/>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s-ES" sz="4000" kern="1200" dirty="0" smtClean="0"/>
            <a:t>111 políticas </a:t>
          </a:r>
          <a:endParaRPr lang="es-EC" sz="4000" kern="1200" dirty="0"/>
        </a:p>
      </dsp:txBody>
      <dsp:txXfrm rot="-5400000">
        <a:off x="738677" y="1847803"/>
        <a:ext cx="8143238" cy="618946"/>
      </dsp:txXfrm>
    </dsp:sp>
    <dsp:sp modelId="{E36403F4-F0FB-47A7-87F2-17CF8C17C79B}">
      <dsp:nvSpPr>
        <dsp:cNvPr id="0" name=""/>
        <dsp:cNvSpPr/>
      </dsp:nvSpPr>
      <dsp:spPr>
        <a:xfrm rot="5400000">
          <a:off x="-158288" y="2878245"/>
          <a:ext cx="1055253" cy="738677"/>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s-EC" sz="2000" kern="1200" dirty="0"/>
        </a:p>
      </dsp:txBody>
      <dsp:txXfrm rot="-5400000">
        <a:off x="1" y="3089296"/>
        <a:ext cx="738677" cy="316576"/>
      </dsp:txXfrm>
    </dsp:sp>
    <dsp:sp modelId="{F0CCD993-5C33-443B-8D41-FC886FD85FCA}">
      <dsp:nvSpPr>
        <dsp:cNvPr id="0" name=""/>
        <dsp:cNvSpPr/>
      </dsp:nvSpPr>
      <dsp:spPr>
        <a:xfrm rot="5400000">
          <a:off x="4484081" y="-1025446"/>
          <a:ext cx="685914" cy="8176722"/>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s-ES" sz="4000" kern="1200" smtClean="0"/>
            <a:t>1089 lineamientos estratégicos</a:t>
          </a:r>
          <a:endParaRPr lang="es-EC" sz="4000" kern="1200" dirty="0"/>
        </a:p>
      </dsp:txBody>
      <dsp:txXfrm rot="-5400000">
        <a:off x="738677" y="2753442"/>
        <a:ext cx="8143238" cy="6189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48D82-31F6-42D7-AC44-83C472612EBB}">
      <dsp:nvSpPr>
        <dsp:cNvPr id="0" name=""/>
        <dsp:cNvSpPr/>
      </dsp:nvSpPr>
      <dsp:spPr>
        <a:xfrm>
          <a:off x="3734368" y="1572300"/>
          <a:ext cx="1119681" cy="111968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CACAO</a:t>
          </a:r>
          <a:endParaRPr lang="es-EC" sz="1400" kern="1200" dirty="0"/>
        </a:p>
      </dsp:txBody>
      <dsp:txXfrm>
        <a:off x="3898341" y="1736273"/>
        <a:ext cx="791735" cy="791735"/>
      </dsp:txXfrm>
    </dsp:sp>
    <dsp:sp modelId="{F1AC0E77-FA63-4692-8455-28D3B7153E99}">
      <dsp:nvSpPr>
        <dsp:cNvPr id="0" name=""/>
        <dsp:cNvSpPr/>
      </dsp:nvSpPr>
      <dsp:spPr>
        <a:xfrm rot="16200000">
          <a:off x="4174844" y="1163494"/>
          <a:ext cx="238729" cy="3806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4210654" y="1275442"/>
        <a:ext cx="167110" cy="228415"/>
      </dsp:txXfrm>
    </dsp:sp>
    <dsp:sp modelId="{CD04C8E2-9341-48AC-ABE9-CC01A7140820}">
      <dsp:nvSpPr>
        <dsp:cNvPr id="0" name=""/>
        <dsp:cNvSpPr/>
      </dsp:nvSpPr>
      <dsp:spPr>
        <a:xfrm>
          <a:off x="3734368" y="2185"/>
          <a:ext cx="1119681" cy="111968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smtClean="0"/>
            <a:t>Sector industrial un 5% </a:t>
          </a:r>
          <a:endParaRPr lang="es-EC" sz="1000" kern="1200" dirty="0"/>
        </a:p>
      </dsp:txBody>
      <dsp:txXfrm>
        <a:off x="3898341" y="166158"/>
        <a:ext cx="791735" cy="791735"/>
      </dsp:txXfrm>
    </dsp:sp>
    <dsp:sp modelId="{C2253D28-274D-45EE-92C9-53F7C7DA6B9D}">
      <dsp:nvSpPr>
        <dsp:cNvPr id="0" name=""/>
        <dsp:cNvSpPr/>
      </dsp:nvSpPr>
      <dsp:spPr>
        <a:xfrm rot="19800000">
          <a:off x="4848872" y="1552644"/>
          <a:ext cx="238729" cy="3806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4853670" y="1646687"/>
        <a:ext cx="167110" cy="228415"/>
      </dsp:txXfrm>
    </dsp:sp>
    <dsp:sp modelId="{CB08DACB-36D0-4E41-88CA-F079479E9EB5}">
      <dsp:nvSpPr>
        <dsp:cNvPr id="0" name=""/>
        <dsp:cNvSpPr/>
      </dsp:nvSpPr>
      <dsp:spPr>
        <a:xfrm>
          <a:off x="5094127" y="787242"/>
          <a:ext cx="1119681" cy="111968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Tercer rubro de exportación del sector agrícola  </a:t>
          </a:r>
          <a:endParaRPr lang="es-EC" sz="1000" kern="1200" dirty="0"/>
        </a:p>
      </dsp:txBody>
      <dsp:txXfrm>
        <a:off x="5258100" y="951215"/>
        <a:ext cx="791735" cy="791735"/>
      </dsp:txXfrm>
    </dsp:sp>
    <dsp:sp modelId="{F5BE86F4-B22B-44EC-92EE-B330F0EB85A8}">
      <dsp:nvSpPr>
        <dsp:cNvPr id="0" name=""/>
        <dsp:cNvSpPr/>
      </dsp:nvSpPr>
      <dsp:spPr>
        <a:xfrm rot="1800000">
          <a:off x="4848872" y="2330945"/>
          <a:ext cx="238729" cy="3806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4853670" y="2389178"/>
        <a:ext cx="167110" cy="228415"/>
      </dsp:txXfrm>
    </dsp:sp>
    <dsp:sp modelId="{D7052768-EF50-417D-80F2-010A69CCC639}">
      <dsp:nvSpPr>
        <dsp:cNvPr id="0" name=""/>
        <dsp:cNvSpPr/>
      </dsp:nvSpPr>
      <dsp:spPr>
        <a:xfrm>
          <a:off x="5094127" y="2357357"/>
          <a:ext cx="1119681" cy="111968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Mejor del planeta</a:t>
          </a:r>
          <a:endParaRPr lang="es-EC" sz="1000" kern="1200" dirty="0"/>
        </a:p>
      </dsp:txBody>
      <dsp:txXfrm>
        <a:off x="5258100" y="2521330"/>
        <a:ext cx="791735" cy="791735"/>
      </dsp:txXfrm>
    </dsp:sp>
    <dsp:sp modelId="{FB618930-F129-4393-A84C-066E87EA8A70}">
      <dsp:nvSpPr>
        <dsp:cNvPr id="0" name=""/>
        <dsp:cNvSpPr/>
      </dsp:nvSpPr>
      <dsp:spPr>
        <a:xfrm rot="5400000">
          <a:off x="4174844" y="2720095"/>
          <a:ext cx="238729" cy="3806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4210654" y="2760424"/>
        <a:ext cx="167110" cy="228415"/>
      </dsp:txXfrm>
    </dsp:sp>
    <dsp:sp modelId="{815EB1B0-7357-48AC-A750-65BC5CE7C9CD}">
      <dsp:nvSpPr>
        <dsp:cNvPr id="0" name=""/>
        <dsp:cNvSpPr/>
      </dsp:nvSpPr>
      <dsp:spPr>
        <a:xfrm>
          <a:off x="3734368" y="3142414"/>
          <a:ext cx="1119681" cy="111968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“La pepa de oro”</a:t>
          </a:r>
          <a:endParaRPr lang="es-EC" sz="1000" kern="1200" dirty="0"/>
        </a:p>
      </dsp:txBody>
      <dsp:txXfrm>
        <a:off x="3898341" y="3306387"/>
        <a:ext cx="791735" cy="791735"/>
      </dsp:txXfrm>
    </dsp:sp>
    <dsp:sp modelId="{06202E71-F41E-4690-BF94-CAFC69CABBB2}">
      <dsp:nvSpPr>
        <dsp:cNvPr id="0" name=""/>
        <dsp:cNvSpPr/>
      </dsp:nvSpPr>
      <dsp:spPr>
        <a:xfrm rot="9000000">
          <a:off x="3500815" y="2330945"/>
          <a:ext cx="238729" cy="3806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10800000">
        <a:off x="3567636" y="2389178"/>
        <a:ext cx="167110" cy="228415"/>
      </dsp:txXfrm>
    </dsp:sp>
    <dsp:sp modelId="{7281C3AF-A3F5-4F9E-ABA6-768372F3CBF4}">
      <dsp:nvSpPr>
        <dsp:cNvPr id="0" name=""/>
        <dsp:cNvSpPr/>
      </dsp:nvSpPr>
      <dsp:spPr>
        <a:xfrm>
          <a:off x="2374609" y="2357357"/>
          <a:ext cx="1119681" cy="111968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smtClean="0"/>
            <a:t>75% del cacao de aroma</a:t>
          </a:r>
          <a:endParaRPr lang="es-EC" sz="1000" kern="1200" dirty="0"/>
        </a:p>
      </dsp:txBody>
      <dsp:txXfrm>
        <a:off x="2538582" y="2521330"/>
        <a:ext cx="791735" cy="791735"/>
      </dsp:txXfrm>
    </dsp:sp>
    <dsp:sp modelId="{FA6E16FD-AD84-4C5A-807E-E51C938F97D3}">
      <dsp:nvSpPr>
        <dsp:cNvPr id="0" name=""/>
        <dsp:cNvSpPr/>
      </dsp:nvSpPr>
      <dsp:spPr>
        <a:xfrm rot="12600000">
          <a:off x="3500815" y="1552644"/>
          <a:ext cx="238729" cy="3806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rot="10800000">
        <a:off x="3567636" y="1646687"/>
        <a:ext cx="167110" cy="228415"/>
      </dsp:txXfrm>
    </dsp:sp>
    <dsp:sp modelId="{8FC6413D-C3BF-4922-84C8-778192F9C679}">
      <dsp:nvSpPr>
        <dsp:cNvPr id="0" name=""/>
        <dsp:cNvSpPr/>
      </dsp:nvSpPr>
      <dsp:spPr>
        <a:xfrm>
          <a:off x="2374609" y="787242"/>
          <a:ext cx="1119681" cy="111968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6,7 % PIB y 12 % PEA</a:t>
          </a:r>
          <a:endParaRPr lang="es-EC" sz="1000" kern="1200" dirty="0"/>
        </a:p>
      </dsp:txBody>
      <dsp:txXfrm>
        <a:off x="2538582" y="951215"/>
        <a:ext cx="791735" cy="79173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41302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9697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35540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62283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10042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21437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45909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0508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05444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90139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83838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89342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81675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77152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5959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1737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9/17/2015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4373017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4.gif"/><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emf"/></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65000"/>
                <a:lumOff val="35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16016" y="1959429"/>
            <a:ext cx="11035037" cy="3166916"/>
          </a:xfrm>
        </p:spPr>
        <p:txBody>
          <a:bodyPr>
            <a:noAutofit/>
          </a:bodyPr>
          <a:lstStyle/>
          <a:p>
            <a:pPr algn="ctr"/>
            <a:r>
              <a:rPr lang="es-ES" sz="2000" b="1" i="1" dirty="0" smtClean="0"/>
              <a:t>“ASOCIATIVIDAD DE LOS PRODUCTORES DE CACAO FINO Y DE AROMA DEL RECINTO PLAYA DE MUERTO DEL CANTÓN QUININDÉ DE LA PROVINCIA DE ESMERALDAS, SU TRANSFORMACIÓN INDUSTRIAL Y COMERCIALIZACIÓN A TRAVÉS DE LA “JUNTA PRO MEJORAS” PARA LA EXPORTACIÓN A ALEMANIA. </a:t>
            </a:r>
            <a:r>
              <a:rPr lang="es-ES" sz="2000" i="1" dirty="0" smtClean="0"/>
              <a:t/>
            </a:r>
            <a:br>
              <a:rPr lang="es-ES" sz="2000" i="1" dirty="0" smtClean="0"/>
            </a:br>
            <a:r>
              <a:rPr lang="es-ES" sz="2000" b="1" i="1" dirty="0" smtClean="0"/>
              <a:t>CUMPLIENDO EL OBJETIVO 10 DEL PLAN NACIONAL DEL BUEN VIVIR, EN APOYO AL CAMBIO DE LA MATRIZ PRODUCTIVA DEL ECUADOR.”</a:t>
            </a:r>
            <a:r>
              <a:rPr lang="es-ES" sz="2000" b="1" i="1" dirty="0"/>
              <a:t/>
            </a:r>
            <a:br>
              <a:rPr lang="es-ES" sz="2000" b="1" i="1" dirty="0"/>
            </a:br>
            <a:r>
              <a:rPr lang="es-ES" sz="2000" b="1" i="1" dirty="0" smtClean="0"/>
              <a:t/>
            </a:r>
            <a:br>
              <a:rPr lang="es-ES" sz="2000" b="1" i="1" dirty="0" smtClean="0"/>
            </a:br>
            <a:r>
              <a:rPr lang="es-ES" sz="2000" b="1" i="1" dirty="0"/>
              <a:t/>
            </a:r>
            <a:br>
              <a:rPr lang="es-ES" sz="2000" b="1" i="1" dirty="0"/>
            </a:br>
            <a:endParaRPr lang="es-ES" sz="2000" i="1" dirty="0"/>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6385" y="248863"/>
            <a:ext cx="8414950" cy="1710566"/>
          </a:xfrm>
          <a:prstGeom prst="rect">
            <a:avLst/>
          </a:prstGeom>
          <a:ln>
            <a:noFill/>
          </a:ln>
          <a:effectLst>
            <a:outerShdw blurRad="292100" dist="139700" dir="2700000" algn="tl" rotWithShape="0">
              <a:srgbClr val="333333">
                <a:alpha val="65000"/>
              </a:srgbClr>
            </a:outerShdw>
          </a:effectLst>
        </p:spPr>
      </p:pic>
      <p:pic>
        <p:nvPicPr>
          <p:cNvPr id="2050" name="Picture 2" descr="http://lasplantascurativas.com/wp-content/uploads/2015/03/1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819" y="4448733"/>
            <a:ext cx="3287841" cy="2118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86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20793" y="113731"/>
            <a:ext cx="7165153" cy="3421040"/>
          </a:xfrm>
          <a:prstGeom prst="rect">
            <a:avLst/>
          </a:prstGeom>
          <a:noFill/>
          <a:ln w="6350" cmpd="sng">
            <a:solidFill>
              <a:srgbClr val="000000"/>
            </a:solidFill>
            <a:miter lim="800000"/>
            <a:headEnd/>
            <a:tailEnd/>
          </a:ln>
          <a:effectLst/>
        </p:spPr>
      </p:pic>
      <p:pic>
        <p:nvPicPr>
          <p:cNvPr id="5" name="Marcador de contenido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4705" y="3753133"/>
            <a:ext cx="5008728" cy="2825087"/>
          </a:xfrm>
          <a:prstGeom prst="rect">
            <a:avLst/>
          </a:prstGeom>
          <a:noFill/>
          <a:ln>
            <a:noFill/>
          </a:ln>
        </p:spPr>
      </p:pic>
      <p:sp>
        <p:nvSpPr>
          <p:cNvPr id="2" name="Rectángulo 1"/>
          <p:cNvSpPr/>
          <p:nvPr/>
        </p:nvSpPr>
        <p:spPr>
          <a:xfrm>
            <a:off x="8987481" y="2710249"/>
            <a:ext cx="1334530" cy="741405"/>
          </a:xfrm>
          <a:prstGeom prst="rect">
            <a:avLst/>
          </a:prstGeom>
          <a:solidFill>
            <a:srgbClr val="4589DB"/>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schemeClr val="tx1"/>
                </a:solidFill>
                <a:latin typeface="Calibri" panose="020F0502020204030204" pitchFamily="34" charset="0"/>
                <a:ea typeface="Verdana" panose="020B0604030504040204" pitchFamily="34" charset="0"/>
                <a:cs typeface="Verdana" panose="020B0604030504040204" pitchFamily="34" charset="0"/>
              </a:rPr>
              <a:t>Híbrido</a:t>
            </a:r>
          </a:p>
          <a:p>
            <a:pPr algn="ctr"/>
            <a:r>
              <a:rPr lang="es-EC" sz="105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s-EC" sz="105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01099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Asociatividad </a:t>
            </a:r>
            <a:endParaRPr lang="es-E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578895410"/>
              </p:ext>
            </p:extLst>
          </p:nvPr>
        </p:nvGraphicFramePr>
        <p:xfrm>
          <a:off x="2589212" y="1556084"/>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p:cNvSpPr txBox="1">
            <a:spLocks/>
          </p:cNvSpPr>
          <p:nvPr/>
        </p:nvSpPr>
        <p:spPr>
          <a:xfrm>
            <a:off x="2424483" y="55771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800" i="1" dirty="0" smtClean="0"/>
              <a:t>Unión de Organizaciones Campesinas Cacaoteras del Ecuador (UNOCACE)</a:t>
            </a:r>
            <a:endParaRPr lang="es-ES" sz="2800" i="1" dirty="0"/>
          </a:p>
        </p:txBody>
      </p:sp>
    </p:spTree>
    <p:extLst>
      <p:ext uri="{BB962C8B-B14F-4D97-AF65-F5344CB8AC3E}">
        <p14:creationId xmlns:p14="http://schemas.microsoft.com/office/powerpoint/2010/main" val="3993438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es-ES" dirty="0" smtClean="0"/>
              <a:t>Formas de Asociatividad </a:t>
            </a:r>
            <a:endParaRPr lang="es-ES" dirty="0"/>
          </a:p>
        </p:txBody>
      </p:sp>
      <p:sp>
        <p:nvSpPr>
          <p:cNvPr id="6" name="Marcador de contenido 5"/>
          <p:cNvSpPr>
            <a:spLocks noGrp="1"/>
          </p:cNvSpPr>
          <p:nvPr>
            <p:ph idx="1"/>
          </p:nvPr>
        </p:nvSpPr>
        <p:spPr>
          <a:xfrm>
            <a:off x="2589212" y="1475874"/>
            <a:ext cx="8915400" cy="4435348"/>
          </a:xfrm>
        </p:spPr>
        <p:txBody>
          <a:bodyPr>
            <a:normAutofit/>
          </a:bodyPr>
          <a:lstStyle/>
          <a:p>
            <a:r>
              <a:rPr lang="es-ES" dirty="0"/>
              <a:t>Asociaciones de emprendedores, microempresarios y empresarios (defensa de intereses gremiales)</a:t>
            </a:r>
          </a:p>
          <a:p>
            <a:r>
              <a:rPr lang="es-ES" dirty="0" smtClean="0"/>
              <a:t>Cooperativas </a:t>
            </a:r>
            <a:r>
              <a:rPr lang="es-ES" dirty="0"/>
              <a:t>de producción/comercialización</a:t>
            </a:r>
          </a:p>
          <a:p>
            <a:r>
              <a:rPr lang="es-ES" dirty="0" smtClean="0"/>
              <a:t>Redes </a:t>
            </a:r>
            <a:r>
              <a:rPr lang="es-ES" dirty="0"/>
              <a:t>de producción/comercialización</a:t>
            </a:r>
          </a:p>
          <a:p>
            <a:r>
              <a:rPr lang="es-ES" dirty="0" smtClean="0"/>
              <a:t>Alianzas </a:t>
            </a:r>
            <a:r>
              <a:rPr lang="es-ES" dirty="0"/>
              <a:t>estratégicas (puntuales)</a:t>
            </a:r>
          </a:p>
          <a:p>
            <a:r>
              <a:rPr lang="es-ES" dirty="0" smtClean="0"/>
              <a:t>Cooperativas </a:t>
            </a:r>
            <a:r>
              <a:rPr lang="es-ES" dirty="0"/>
              <a:t>de comercialización interna</a:t>
            </a:r>
          </a:p>
          <a:p>
            <a:r>
              <a:rPr lang="es-ES" dirty="0" smtClean="0"/>
              <a:t>Centrales </a:t>
            </a:r>
            <a:r>
              <a:rPr lang="es-ES" dirty="0"/>
              <a:t>de compras y ventas</a:t>
            </a:r>
          </a:p>
          <a:p>
            <a:r>
              <a:rPr lang="es-ES" dirty="0" smtClean="0"/>
              <a:t>Consorcios </a:t>
            </a:r>
            <a:r>
              <a:rPr lang="es-ES" dirty="0"/>
              <a:t>de exportación</a:t>
            </a:r>
          </a:p>
          <a:p>
            <a:r>
              <a:rPr lang="es-ES" dirty="0" smtClean="0"/>
              <a:t>Clúster </a:t>
            </a:r>
            <a:r>
              <a:rPr lang="es-ES" dirty="0"/>
              <a:t>productivos/regionales/ zonas industriales</a:t>
            </a:r>
          </a:p>
          <a:p>
            <a:r>
              <a:rPr lang="es-ES" dirty="0" smtClean="0"/>
              <a:t>Centros </a:t>
            </a:r>
            <a:r>
              <a:rPr lang="es-ES" dirty="0"/>
              <a:t>de acopio</a:t>
            </a:r>
          </a:p>
          <a:p>
            <a:pPr lvl="0"/>
            <a:r>
              <a:rPr lang="es-ES" dirty="0"/>
              <a:t>Subcontratación intrasectorial e </a:t>
            </a:r>
            <a:r>
              <a:rPr lang="es-ES" dirty="0" smtClean="0"/>
              <a:t>intersectorial</a:t>
            </a:r>
            <a:endParaRPr lang="es-ES" dirty="0"/>
          </a:p>
          <a:p>
            <a:endParaRPr lang="es-ES" dirty="0"/>
          </a:p>
        </p:txBody>
      </p:sp>
    </p:spTree>
    <p:extLst>
      <p:ext uri="{BB962C8B-B14F-4D97-AF65-F5344CB8AC3E}">
        <p14:creationId xmlns:p14="http://schemas.microsoft.com/office/powerpoint/2010/main" val="90200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M</a:t>
            </a:r>
            <a:r>
              <a:rPr lang="es-ES" b="1" dirty="0" smtClean="0"/>
              <a:t>odelos Asociativos de Exportación.</a:t>
            </a:r>
            <a:r>
              <a:rPr lang="es-ES" b="1" dirty="0"/>
              <a:t/>
            </a:r>
            <a:br>
              <a:rPr lang="es-ES" b="1" dirty="0"/>
            </a:b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97370163"/>
              </p:ext>
            </p:extLst>
          </p:nvPr>
        </p:nvGraphicFramePr>
        <p:xfrm>
          <a:off x="2592925" y="1540042"/>
          <a:ext cx="8915400" cy="4812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8542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Formas Jurídicas </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52629805"/>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5344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Proceso </a:t>
            </a:r>
            <a:r>
              <a:rPr lang="es-ES" dirty="0" smtClean="0"/>
              <a:t>del </a:t>
            </a:r>
            <a:r>
              <a:rPr lang="es-ES" dirty="0"/>
              <a:t>modelo asociativo en la exportación</a:t>
            </a:r>
          </a:p>
        </p:txBody>
      </p:sp>
      <p:graphicFrame>
        <p:nvGraphicFramePr>
          <p:cNvPr id="5" name="Diagrama 4"/>
          <p:cNvGraphicFramePr/>
          <p:nvPr>
            <p:extLst>
              <p:ext uri="{D42A27DB-BD31-4B8C-83A1-F6EECF244321}">
                <p14:modId xmlns:p14="http://schemas.microsoft.com/office/powerpoint/2010/main" val="1746481106"/>
              </p:ext>
            </p:extLst>
          </p:nvPr>
        </p:nvGraphicFramePr>
        <p:xfrm>
          <a:off x="4055590" y="2075935"/>
          <a:ext cx="5236691" cy="4376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8139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Modelo </a:t>
            </a:r>
            <a:r>
              <a:rPr lang="es-ES" b="1" dirty="0" smtClean="0"/>
              <a:t>Asociativo Propuesto </a:t>
            </a:r>
            <a:r>
              <a:rPr lang="es-EC" dirty="0"/>
              <a:t/>
            </a:r>
            <a:br>
              <a:rPr lang="es-EC" dirty="0"/>
            </a:br>
            <a:endParaRPr lang="es-ES" dirty="0"/>
          </a:p>
        </p:txBody>
      </p:sp>
      <p:sp>
        <p:nvSpPr>
          <p:cNvPr id="3" name="Marcador de contenido 2"/>
          <p:cNvSpPr>
            <a:spLocks noGrp="1"/>
          </p:cNvSpPr>
          <p:nvPr>
            <p:ph idx="1"/>
          </p:nvPr>
        </p:nvSpPr>
        <p:spPr/>
        <p:txBody>
          <a:bodyPr/>
          <a:lstStyle/>
          <a:p>
            <a:r>
              <a:rPr lang="es-ES" dirty="0" smtClean="0"/>
              <a:t>Identificar y seleccionar un coordinador que direccione al grupo asociativo.</a:t>
            </a:r>
          </a:p>
          <a:p>
            <a:pPr marL="0" indent="0">
              <a:buNone/>
            </a:pPr>
            <a:r>
              <a:rPr lang="es-ES" dirty="0"/>
              <a:t>Las funciones de un articulador o coordinador para aplicar el modelo asociativo son: </a:t>
            </a:r>
            <a:endParaRPr lang="es-EC" dirty="0"/>
          </a:p>
          <a:p>
            <a:pPr lvl="0"/>
            <a:r>
              <a:rPr lang="es-ES" dirty="0"/>
              <a:t>Promoción y selección de productores</a:t>
            </a:r>
            <a:endParaRPr lang="es-EC" dirty="0"/>
          </a:p>
          <a:p>
            <a:pPr lvl="0"/>
            <a:r>
              <a:rPr lang="es-ES" dirty="0"/>
              <a:t>Formación de la  base de confianza</a:t>
            </a:r>
            <a:endParaRPr lang="es-EC" dirty="0"/>
          </a:p>
          <a:p>
            <a:pPr lvl="0"/>
            <a:r>
              <a:rPr lang="es-ES" dirty="0"/>
              <a:t>Desarrollo  de </a:t>
            </a:r>
            <a:r>
              <a:rPr lang="es-ES" dirty="0" smtClean="0"/>
              <a:t>acciones </a:t>
            </a:r>
            <a:r>
              <a:rPr lang="es-ES" dirty="0"/>
              <a:t>p</a:t>
            </a:r>
            <a:r>
              <a:rPr lang="es-ES" dirty="0" smtClean="0"/>
              <a:t>iloto </a:t>
            </a:r>
            <a:endParaRPr lang="es-EC" dirty="0"/>
          </a:p>
          <a:p>
            <a:pPr lvl="0"/>
            <a:r>
              <a:rPr lang="es-ES" dirty="0"/>
              <a:t>Diseño </a:t>
            </a:r>
            <a:r>
              <a:rPr lang="es-ES" dirty="0" smtClean="0"/>
              <a:t>de </a:t>
            </a:r>
            <a:r>
              <a:rPr lang="es-ES" dirty="0"/>
              <a:t>estrategia a largo plazo </a:t>
            </a:r>
            <a:endParaRPr lang="es-EC" dirty="0"/>
          </a:p>
          <a:p>
            <a:pPr lvl="0"/>
            <a:r>
              <a:rPr lang="es-ES" dirty="0"/>
              <a:t>Gestión e implementación </a:t>
            </a:r>
            <a:endParaRPr lang="es-EC" dirty="0"/>
          </a:p>
          <a:p>
            <a:endParaRPr lang="es-ES" dirty="0" smtClean="0"/>
          </a:p>
        </p:txBody>
      </p:sp>
    </p:spTree>
    <p:extLst>
      <p:ext uri="{BB962C8B-B14F-4D97-AF65-F5344CB8AC3E}">
        <p14:creationId xmlns:p14="http://schemas.microsoft.com/office/powerpoint/2010/main" val="192616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a:t>Ley Orgánica de Economía Popular y Solidaria </a:t>
            </a:r>
            <a:br>
              <a:rPr lang="es-ES" dirty="0"/>
            </a:br>
            <a:endParaRPr lang="es-ES" dirty="0"/>
          </a:p>
        </p:txBody>
      </p:sp>
      <p:sp>
        <p:nvSpPr>
          <p:cNvPr id="3" name="Marcador de contenido 2"/>
          <p:cNvSpPr>
            <a:spLocks noGrp="1"/>
          </p:cNvSpPr>
          <p:nvPr>
            <p:ph idx="1"/>
          </p:nvPr>
        </p:nvSpPr>
        <p:spPr/>
        <p:txBody>
          <a:bodyPr/>
          <a:lstStyle/>
          <a:p>
            <a:r>
              <a:rPr lang="es-ES" dirty="0" smtClean="0"/>
              <a:t>Plan </a:t>
            </a:r>
            <a:r>
              <a:rPr lang="es-ES" dirty="0"/>
              <a:t>Nacional para el Buen Vivir </a:t>
            </a:r>
            <a:r>
              <a:rPr lang="es-ES" dirty="0" smtClean="0"/>
              <a:t>20013-2017</a:t>
            </a:r>
          </a:p>
          <a:p>
            <a:r>
              <a:rPr lang="es-ES" dirty="0" smtClean="0"/>
              <a:t>Es un </a:t>
            </a:r>
            <a:r>
              <a:rPr lang="es-ES" dirty="0"/>
              <a:t>instrumento al que se </a:t>
            </a:r>
            <a:r>
              <a:rPr lang="es-ES" dirty="0" smtClean="0"/>
              <a:t>sujetan </a:t>
            </a:r>
            <a:r>
              <a:rPr lang="es-ES" dirty="0"/>
              <a:t>todas las políticas, programas y proyectos públicos; la inversión y asignación de los recursos así como la coordinación de competencias exclusivas entre el estado central y los gobiernos autónomos descentralizados</a:t>
            </a:r>
          </a:p>
          <a:p>
            <a:r>
              <a:rPr lang="es-ES" dirty="0" smtClean="0"/>
              <a:t>El </a:t>
            </a:r>
            <a:r>
              <a:rPr lang="es-ES" dirty="0"/>
              <a:t>Plan fue elaborado por la SENPLADES en su condición de Secretaría Técnica del Sistema Nacional Descentralizado de Planificación Participativa conforme el Decreto Ejecutivo 1577 de 26 de febrero de 2009 y presentado por el Presidente Rafael Correa para conocimiento y aprobación en el Consejo Nacional de </a:t>
            </a:r>
            <a:r>
              <a:rPr lang="es-ES" dirty="0" smtClean="0"/>
              <a:t>Planificación</a:t>
            </a:r>
          </a:p>
          <a:p>
            <a:endParaRPr lang="es-ES" dirty="0"/>
          </a:p>
        </p:txBody>
      </p:sp>
    </p:spTree>
    <p:extLst>
      <p:ext uri="{BB962C8B-B14F-4D97-AF65-F5344CB8AC3E}">
        <p14:creationId xmlns:p14="http://schemas.microsoft.com/office/powerpoint/2010/main" val="4061257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El Plan Nacional para el Buen Vivir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77542314"/>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6103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Objetivo 10: Impulsar la transformación de la matriz productiva</a:t>
            </a:r>
            <a:endParaRPr lang="es-ES" dirty="0"/>
          </a:p>
        </p:txBody>
      </p:sp>
      <p:sp>
        <p:nvSpPr>
          <p:cNvPr id="3" name="Marcador de contenido 2"/>
          <p:cNvSpPr>
            <a:spLocks noGrp="1"/>
          </p:cNvSpPr>
          <p:nvPr>
            <p:ph idx="1"/>
          </p:nvPr>
        </p:nvSpPr>
        <p:spPr/>
        <p:txBody>
          <a:bodyPr/>
          <a:lstStyle/>
          <a:p>
            <a:endParaRPr lang="es-EC" dirty="0"/>
          </a:p>
          <a:p>
            <a:r>
              <a:rPr lang="es-ES" dirty="0"/>
              <a:t>Los desafíos actuales deben orientar la conformación de nuevas industrias y la promoción de nuevos sectores con alta productividad, competitivos, sostenibles, sustentables y diversos, con visión territorial y de inclusión económica en los encadenamientos que generen. </a:t>
            </a:r>
            <a:endParaRPr lang="es-ES" dirty="0" smtClean="0"/>
          </a:p>
          <a:p>
            <a:r>
              <a:rPr lang="es-ES" dirty="0" smtClean="0"/>
              <a:t>Se </a:t>
            </a:r>
            <a:r>
              <a:rPr lang="es-ES" dirty="0"/>
              <a:t>debe impulsar la gestión de recursos ­financieros y no ­financieros, profundizar la inversión pública como generadora de condiciones para la competitividad sistémica, impulsar la contratación pública y promover la inversión privada.</a:t>
            </a:r>
            <a:endParaRPr lang="es-EC" dirty="0"/>
          </a:p>
          <a:p>
            <a:endParaRPr lang="es-ES" dirty="0"/>
          </a:p>
        </p:txBody>
      </p:sp>
    </p:spTree>
    <p:extLst>
      <p:ext uri="{BB962C8B-B14F-4D97-AF65-F5344CB8AC3E}">
        <p14:creationId xmlns:p14="http://schemas.microsoft.com/office/powerpoint/2010/main" val="191609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63138" y="4170406"/>
            <a:ext cx="8915399" cy="2262781"/>
          </a:xfrm>
        </p:spPr>
        <p:txBody>
          <a:bodyPr>
            <a:normAutofit/>
          </a:bodyPr>
          <a:lstStyle/>
          <a:p>
            <a:r>
              <a:rPr lang="en-US" sz="4000" dirty="0" smtClean="0"/>
              <a:t>Gabriel </a:t>
            </a:r>
            <a:r>
              <a:rPr lang="en-US" sz="4000" dirty="0" err="1" smtClean="0"/>
              <a:t>Alvear</a:t>
            </a:r>
            <a:r>
              <a:rPr lang="en-US" sz="4000" dirty="0" smtClean="0"/>
              <a:t> Flores</a:t>
            </a:r>
            <a:br>
              <a:rPr lang="en-US" sz="4000" dirty="0" smtClean="0"/>
            </a:br>
            <a:r>
              <a:rPr lang="en-US" sz="4000" dirty="0" smtClean="0"/>
              <a:t>Raquel Santander Zambrano</a:t>
            </a:r>
            <a:endParaRPr lang="es-EC" sz="4000" dirty="0"/>
          </a:p>
        </p:txBody>
      </p:sp>
      <p:sp>
        <p:nvSpPr>
          <p:cNvPr id="3" name="Subtítulo 2"/>
          <p:cNvSpPr>
            <a:spLocks noGrp="1"/>
          </p:cNvSpPr>
          <p:nvPr>
            <p:ph type="subTitle" idx="1"/>
          </p:nvPr>
        </p:nvSpPr>
        <p:spPr>
          <a:xfrm>
            <a:off x="2407980" y="370136"/>
            <a:ext cx="8915399" cy="1126283"/>
          </a:xfrm>
        </p:spPr>
        <p:txBody>
          <a:bodyPr>
            <a:noAutofit/>
          </a:bodyPr>
          <a:lstStyle/>
          <a:p>
            <a:pPr algn="ctr"/>
            <a:r>
              <a:rPr lang="es-EC" sz="3600" dirty="0"/>
              <a:t>Ingeniería en Comercio Exterior y Negociación Internacional</a:t>
            </a:r>
            <a:endParaRPr lang="es-EC" sz="3600" b="1" dirty="0"/>
          </a:p>
        </p:txBody>
      </p:sp>
      <p:pic>
        <p:nvPicPr>
          <p:cNvPr id="4" name="Marcador de contenido 3"/>
          <p:cNvPicPr>
            <a:picLocks/>
          </p:cNvPicPr>
          <p:nvPr/>
        </p:nvPicPr>
        <p:blipFill>
          <a:blip r:embed="rId2" cstate="print"/>
          <a:srcRect/>
          <a:stretch>
            <a:fillRect/>
          </a:stretch>
        </p:blipFill>
        <p:spPr bwMode="auto">
          <a:xfrm>
            <a:off x="9290927" y="1970902"/>
            <a:ext cx="2645701" cy="2751438"/>
          </a:xfrm>
          <a:prstGeom prst="rect">
            <a:avLst/>
          </a:prstGeom>
          <a:noFill/>
          <a:ln w="9525">
            <a:noFill/>
            <a:miter lim="800000"/>
            <a:headEnd/>
            <a:tailEnd/>
          </a:ln>
        </p:spPr>
      </p:pic>
      <p:pic>
        <p:nvPicPr>
          <p:cNvPr id="1026" name="Picture 2" descr="http://exterior.espe.edu.ec/wp-content/uploads/2013/07/LOGOCEN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52" y="986763"/>
            <a:ext cx="2968495" cy="20838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ao.org/fileadmin/user_upload/AGRO_Noticias/img/w-18%20%281%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901" y="1970902"/>
            <a:ext cx="3854308" cy="25695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eca.fao.org/sites/default/files/technology_images/Theobroma%20cacao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4992" y="4874755"/>
            <a:ext cx="2077682" cy="155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440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ESTUDIO DE MERCADO</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18127869"/>
              </p:ext>
            </p:extLst>
          </p:nvPr>
        </p:nvGraphicFramePr>
        <p:xfrm>
          <a:off x="2916195" y="1647568"/>
          <a:ext cx="8588418" cy="4264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141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886834399"/>
              </p:ext>
            </p:extLst>
          </p:nvPr>
        </p:nvGraphicFramePr>
        <p:xfrm>
          <a:off x="1765042" y="420131"/>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4.bp.blogspot.com/_ZO4mKY0kZNE/TOr3l80Et0I/AAAAAAAAAA4/3yuJQgrWZb0/S660/proceso01%255B1%255D.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6342" y="4743063"/>
            <a:ext cx="6134100" cy="162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904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C" dirty="0" smtClean="0"/>
              <a:t>SUPERFICIE, PRODUCCIÓN Y RENDIMIENTO DEL </a:t>
            </a:r>
            <a:r>
              <a:rPr lang="es-EC" dirty="0"/>
              <a:t>CACAO </a:t>
            </a:r>
            <a:br>
              <a:rPr lang="es-EC" dirty="0"/>
            </a:br>
            <a:endParaRPr lang="es-E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621399439"/>
              </p:ext>
            </p:extLst>
          </p:nvPr>
        </p:nvGraphicFramePr>
        <p:xfrm>
          <a:off x="2734962" y="2079486"/>
          <a:ext cx="7727092" cy="4311256"/>
        </p:xfrm>
        <a:graphic>
          <a:graphicData uri="http://schemas.openxmlformats.org/drawingml/2006/table">
            <a:tbl>
              <a:tblPr firstRow="1" firstCol="1" bandRow="1">
                <a:tableStyleId>{5C22544A-7EE6-4342-B048-85BDC9FD1C3A}</a:tableStyleId>
              </a:tblPr>
              <a:tblGrid>
                <a:gridCol w="782595"/>
                <a:gridCol w="1929615"/>
                <a:gridCol w="2237765"/>
                <a:gridCol w="1623820"/>
                <a:gridCol w="1153297"/>
              </a:tblGrid>
              <a:tr h="264438">
                <a:tc gridSpan="5">
                  <a:txBody>
                    <a:bodyPr/>
                    <a:lstStyle/>
                    <a:p>
                      <a:pPr indent="252095" algn="ctr">
                        <a:lnSpc>
                          <a:spcPct val="150000"/>
                        </a:lnSpc>
                        <a:spcAft>
                          <a:spcPts val="0"/>
                        </a:spcAft>
                      </a:pPr>
                      <a:r>
                        <a:rPr lang="es-EC" sz="1200" dirty="0">
                          <a:effectLst/>
                        </a:rPr>
                        <a:t>TABLA DE SUPERFICIE, </a:t>
                      </a:r>
                      <a:r>
                        <a:rPr lang="es-EC" sz="1200" dirty="0" smtClean="0">
                          <a:effectLst/>
                        </a:rPr>
                        <a:t>PRODUCCIÓN Y </a:t>
                      </a:r>
                      <a:r>
                        <a:rPr lang="es-EC" sz="1200" dirty="0">
                          <a:effectLst/>
                        </a:rPr>
                        <a:t>RENDIMIENTO DEL CACAO </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21448">
                <a:tc>
                  <a:txBody>
                    <a:bodyPr/>
                    <a:lstStyle/>
                    <a:p>
                      <a:pPr indent="252095" algn="just">
                        <a:lnSpc>
                          <a:spcPct val="150000"/>
                        </a:lnSpc>
                        <a:spcAft>
                          <a:spcPts val="0"/>
                        </a:spcAft>
                      </a:pPr>
                      <a:r>
                        <a:rPr lang="es-EC" sz="1200">
                          <a:effectLst/>
                        </a:rPr>
                        <a:t>AÑO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ctr">
                        <a:lnSpc>
                          <a:spcPct val="150000"/>
                        </a:lnSpc>
                        <a:spcAft>
                          <a:spcPts val="0"/>
                        </a:spcAft>
                      </a:pPr>
                      <a:r>
                        <a:rPr lang="es-EC" sz="1200" dirty="0">
                          <a:effectLst/>
                        </a:rPr>
                        <a:t>Superficie sembrada (Hectáreas) </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ctr">
                        <a:lnSpc>
                          <a:spcPct val="150000"/>
                        </a:lnSpc>
                        <a:spcAft>
                          <a:spcPts val="0"/>
                        </a:spcAft>
                      </a:pPr>
                      <a:r>
                        <a:rPr lang="es-EC" sz="1200" dirty="0">
                          <a:effectLst/>
                        </a:rPr>
                        <a:t>Superficie Cosechada (Hectáreas)</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ctr">
                        <a:lnSpc>
                          <a:spcPct val="150000"/>
                        </a:lnSpc>
                        <a:spcAft>
                          <a:spcPts val="0"/>
                        </a:spcAft>
                      </a:pPr>
                      <a:r>
                        <a:rPr lang="es-EC" sz="1200" dirty="0">
                          <a:effectLst/>
                        </a:rPr>
                        <a:t>Producción (Ton. Métricas)</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ctr">
                        <a:lnSpc>
                          <a:spcPct val="150000"/>
                        </a:lnSpc>
                        <a:spcAft>
                          <a:spcPts val="0"/>
                        </a:spcAft>
                      </a:pPr>
                      <a:r>
                        <a:rPr lang="es-EC" sz="1200" dirty="0" smtClean="0">
                          <a:effectLst/>
                        </a:rPr>
                        <a:t>Rendimiento (%)</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r>
              <a:tr h="436037">
                <a:tc>
                  <a:txBody>
                    <a:bodyPr/>
                    <a:lstStyle/>
                    <a:p>
                      <a:pPr indent="252095" algn="just">
                        <a:lnSpc>
                          <a:spcPct val="150000"/>
                        </a:lnSpc>
                        <a:spcAft>
                          <a:spcPts val="0"/>
                        </a:spcAft>
                      </a:pPr>
                      <a:r>
                        <a:rPr lang="es-EC" sz="1200">
                          <a:effectLst/>
                        </a:rPr>
                        <a:t>2007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dirty="0">
                          <a:effectLst/>
                        </a:rPr>
                        <a:t>422,985</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dirty="0">
                          <a:effectLst/>
                        </a:rPr>
                        <a:t>356,657</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a:effectLst/>
                        </a:rPr>
                        <a:t>131,419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dirty="0" smtClean="0">
                          <a:effectLst/>
                        </a:rPr>
                        <a:t>37</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r>
              <a:tr h="436037">
                <a:tc>
                  <a:txBody>
                    <a:bodyPr/>
                    <a:lstStyle/>
                    <a:p>
                      <a:pPr indent="252095" algn="l">
                        <a:lnSpc>
                          <a:spcPct val="150000"/>
                        </a:lnSpc>
                        <a:spcAft>
                          <a:spcPts val="0"/>
                        </a:spcAft>
                      </a:pPr>
                      <a:r>
                        <a:rPr lang="es-EC" sz="1200">
                          <a:effectLst/>
                        </a:rPr>
                        <a:t>2008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a:effectLst/>
                        </a:rPr>
                        <a:t>455,414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dirty="0">
                          <a:effectLst/>
                        </a:rPr>
                        <a:t>360,025</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a:effectLst/>
                        </a:rPr>
                        <a:t>132,100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dirty="0" smtClean="0">
                          <a:effectLst/>
                        </a:rPr>
                        <a:t>37</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r>
              <a:tr h="436037">
                <a:tc>
                  <a:txBody>
                    <a:bodyPr/>
                    <a:lstStyle/>
                    <a:p>
                      <a:pPr indent="252095" algn="l">
                        <a:lnSpc>
                          <a:spcPct val="150000"/>
                        </a:lnSpc>
                        <a:spcAft>
                          <a:spcPts val="0"/>
                        </a:spcAft>
                      </a:pPr>
                      <a:r>
                        <a:rPr lang="es-EC" sz="1200">
                          <a:effectLst/>
                        </a:rPr>
                        <a:t>2009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a:effectLst/>
                        </a:rPr>
                        <a:t>468,840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dirty="0">
                          <a:effectLst/>
                        </a:rPr>
                        <a:t>376,604</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a:effectLst/>
                        </a:rPr>
                        <a:t>143,945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dirty="0" smtClean="0">
                          <a:effectLst/>
                        </a:rPr>
                        <a:t>38</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r>
              <a:tr h="436037">
                <a:tc>
                  <a:txBody>
                    <a:bodyPr/>
                    <a:lstStyle/>
                    <a:p>
                      <a:pPr indent="252095" algn="l">
                        <a:lnSpc>
                          <a:spcPct val="150000"/>
                        </a:lnSpc>
                        <a:spcAft>
                          <a:spcPts val="0"/>
                        </a:spcAft>
                      </a:pPr>
                      <a:r>
                        <a:rPr lang="es-EC" sz="1200">
                          <a:effectLst/>
                        </a:rPr>
                        <a:t>2010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a:effectLst/>
                        </a:rPr>
                        <a:t>470,054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dirty="0">
                          <a:effectLst/>
                        </a:rPr>
                        <a:t>398,104</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dirty="0">
                          <a:effectLst/>
                        </a:rPr>
                        <a:t>189,755</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dirty="0" smtClean="0">
                          <a:effectLst/>
                        </a:rPr>
                        <a:t>48</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r>
              <a:tr h="436037">
                <a:tc>
                  <a:txBody>
                    <a:bodyPr/>
                    <a:lstStyle/>
                    <a:p>
                      <a:pPr indent="252095" algn="l">
                        <a:lnSpc>
                          <a:spcPct val="150000"/>
                        </a:lnSpc>
                        <a:spcAft>
                          <a:spcPts val="0"/>
                        </a:spcAft>
                      </a:pPr>
                      <a:r>
                        <a:rPr lang="es-EC" sz="1200">
                          <a:effectLst/>
                        </a:rPr>
                        <a:t>2011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a:effectLst/>
                        </a:rPr>
                        <a:t>521,091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dirty="0">
                          <a:effectLst/>
                        </a:rPr>
                        <a:t>399,467</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dirty="0">
                          <a:effectLst/>
                        </a:rPr>
                        <a:t>224,163</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dirty="0" smtClean="0">
                          <a:effectLst/>
                        </a:rPr>
                        <a:t>56</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r>
              <a:tr h="436037">
                <a:tc>
                  <a:txBody>
                    <a:bodyPr/>
                    <a:lstStyle/>
                    <a:p>
                      <a:pPr indent="252095" algn="l">
                        <a:lnSpc>
                          <a:spcPct val="150000"/>
                        </a:lnSpc>
                        <a:spcAft>
                          <a:spcPts val="0"/>
                        </a:spcAft>
                      </a:pPr>
                      <a:r>
                        <a:rPr lang="es-EC" sz="1200">
                          <a:effectLst/>
                        </a:rPr>
                        <a:t>2012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a:effectLst/>
                        </a:rPr>
                        <a:t>522,200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a:effectLst/>
                        </a:rPr>
                        <a:t>400,470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dirty="0">
                          <a:effectLst/>
                        </a:rPr>
                        <a:t>225,010</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n-US" sz="1200" dirty="0" smtClean="0">
                          <a:effectLst/>
                          <a:latin typeface="+mj-lt"/>
                          <a:ea typeface="Times New Roman" panose="02020603050405020304" pitchFamily="18" charset="0"/>
                          <a:cs typeface="Times New Roman" panose="02020603050405020304" pitchFamily="18" charset="0"/>
                        </a:rPr>
                        <a:t>56</a:t>
                      </a:r>
                      <a:endParaRPr lang="es-EC" sz="1200" dirty="0">
                        <a:effectLst/>
                        <a:latin typeface="+mj-lt"/>
                        <a:ea typeface="Times New Roman" panose="02020603050405020304" pitchFamily="18" charset="0"/>
                        <a:cs typeface="Times New Roman" panose="02020603050405020304" pitchFamily="18" charset="0"/>
                      </a:endParaRPr>
                    </a:p>
                  </a:txBody>
                  <a:tcPr marL="36240" marR="36240" marT="0" marB="0" anchor="b"/>
                </a:tc>
              </a:tr>
              <a:tr h="436037">
                <a:tc>
                  <a:txBody>
                    <a:bodyPr/>
                    <a:lstStyle/>
                    <a:p>
                      <a:pPr indent="252095" algn="l">
                        <a:lnSpc>
                          <a:spcPct val="150000"/>
                        </a:lnSpc>
                        <a:spcAft>
                          <a:spcPts val="0"/>
                        </a:spcAft>
                      </a:pPr>
                      <a:r>
                        <a:rPr lang="es-EC" sz="1200">
                          <a:effectLst/>
                        </a:rPr>
                        <a:t>2013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a:effectLst/>
                        </a:rPr>
                        <a:t>523,202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a:effectLst/>
                        </a:rPr>
                        <a:t>401,473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dirty="0">
                          <a:effectLst/>
                        </a:rPr>
                        <a:t>226,006</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n-US" sz="1200" dirty="0" smtClean="0">
                          <a:effectLst/>
                          <a:latin typeface="+mj-lt"/>
                          <a:ea typeface="Times New Roman" panose="02020603050405020304" pitchFamily="18" charset="0"/>
                          <a:cs typeface="Times New Roman" panose="02020603050405020304" pitchFamily="18" charset="0"/>
                        </a:rPr>
                        <a:t>56</a:t>
                      </a:r>
                      <a:endParaRPr lang="es-EC" sz="1200" dirty="0">
                        <a:effectLst/>
                        <a:latin typeface="+mj-lt"/>
                        <a:ea typeface="Times New Roman" panose="02020603050405020304" pitchFamily="18" charset="0"/>
                        <a:cs typeface="Times New Roman" panose="02020603050405020304" pitchFamily="18" charset="0"/>
                      </a:endParaRPr>
                    </a:p>
                  </a:txBody>
                  <a:tcPr marL="36240" marR="36240" marT="0" marB="0" anchor="b"/>
                </a:tc>
              </a:tr>
              <a:tr h="436037">
                <a:tc>
                  <a:txBody>
                    <a:bodyPr/>
                    <a:lstStyle/>
                    <a:p>
                      <a:pPr indent="252095" algn="l">
                        <a:lnSpc>
                          <a:spcPct val="150000"/>
                        </a:lnSpc>
                        <a:spcAft>
                          <a:spcPts val="0"/>
                        </a:spcAft>
                      </a:pPr>
                      <a:r>
                        <a:rPr lang="es-EC" sz="1200">
                          <a:effectLst/>
                        </a:rPr>
                        <a:t>2014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a:effectLst/>
                        </a:rPr>
                        <a:t>524,204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a:effectLst/>
                        </a:rPr>
                        <a:t>402,475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s-EC" sz="1200" dirty="0">
                          <a:effectLst/>
                        </a:rPr>
                        <a:t>227,001</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40" marR="36240" marT="0" marB="0" anchor="b"/>
                </a:tc>
                <a:tc>
                  <a:txBody>
                    <a:bodyPr/>
                    <a:lstStyle/>
                    <a:p>
                      <a:pPr indent="252095" algn="r">
                        <a:lnSpc>
                          <a:spcPct val="150000"/>
                        </a:lnSpc>
                        <a:spcAft>
                          <a:spcPts val="0"/>
                        </a:spcAft>
                      </a:pPr>
                      <a:r>
                        <a:rPr lang="en-US" sz="1200" dirty="0" smtClean="0">
                          <a:effectLst/>
                          <a:latin typeface="+mj-lt"/>
                          <a:ea typeface="Times New Roman" panose="02020603050405020304" pitchFamily="18" charset="0"/>
                          <a:cs typeface="Times New Roman" panose="02020603050405020304" pitchFamily="18" charset="0"/>
                        </a:rPr>
                        <a:t>56</a:t>
                      </a:r>
                      <a:endParaRPr lang="es-EC" sz="1200" dirty="0">
                        <a:effectLst/>
                        <a:latin typeface="+mj-lt"/>
                        <a:ea typeface="Times New Roman" panose="02020603050405020304" pitchFamily="18" charset="0"/>
                        <a:cs typeface="Times New Roman" panose="02020603050405020304" pitchFamily="18" charset="0"/>
                      </a:endParaRPr>
                    </a:p>
                  </a:txBody>
                  <a:tcPr marL="36240" marR="36240" marT="0" marB="0" anchor="b"/>
                </a:tc>
              </a:tr>
            </a:tbl>
          </a:graphicData>
        </a:graphic>
      </p:graphicFrame>
    </p:spTree>
    <p:extLst>
      <p:ext uri="{BB962C8B-B14F-4D97-AF65-F5344CB8AC3E}">
        <p14:creationId xmlns:p14="http://schemas.microsoft.com/office/powerpoint/2010/main" val="2588386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C" dirty="0"/>
              <a:t>Exportaciones ecuatorianas de cacao y sus </a:t>
            </a:r>
            <a:r>
              <a:rPr lang="es-EC" dirty="0" smtClean="0"/>
              <a:t>derivados</a:t>
            </a:r>
            <a:r>
              <a:rPr lang="es-EC" dirty="0"/>
              <a:t/>
            </a:r>
            <a:br>
              <a:rPr lang="es-EC" dirty="0"/>
            </a:br>
            <a:endParaRPr lang="es-ES" dirty="0"/>
          </a:p>
        </p:txBody>
      </p:sp>
      <p:graphicFrame>
        <p:nvGraphicFramePr>
          <p:cNvPr id="4" name="Imagen 33"/>
          <p:cNvGraphicFramePr>
            <a:graphicFrameLocks noGrp="1"/>
          </p:cNvGraphicFramePr>
          <p:nvPr>
            <p:ph idx="1"/>
            <p:extLst>
              <p:ext uri="{D42A27DB-BD31-4B8C-83A1-F6EECF244321}">
                <p14:modId xmlns:p14="http://schemas.microsoft.com/office/powerpoint/2010/main" val="2048607319"/>
              </p:ext>
            </p:extLst>
          </p:nvPr>
        </p:nvGraphicFramePr>
        <p:xfrm>
          <a:off x="7301257" y="2199502"/>
          <a:ext cx="4454138" cy="3336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Imagen 32"/>
          <p:cNvGraphicFramePr/>
          <p:nvPr>
            <p:extLst>
              <p:ext uri="{D42A27DB-BD31-4B8C-83A1-F6EECF244321}">
                <p14:modId xmlns:p14="http://schemas.microsoft.com/office/powerpoint/2010/main" val="1389699311"/>
              </p:ext>
            </p:extLst>
          </p:nvPr>
        </p:nvGraphicFramePr>
        <p:xfrm>
          <a:off x="1975734" y="2174789"/>
          <a:ext cx="4648835" cy="32951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0566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Principales destinos de Pasta de Cacao</a:t>
            </a:r>
            <a:endParaRPr lang="es-ES" dirty="0"/>
          </a:p>
        </p:txBody>
      </p:sp>
      <p:pic>
        <p:nvPicPr>
          <p:cNvPr id="4" name="Marcador de contenido 3"/>
          <p:cNvPicPr>
            <a:picLocks noGrp="1"/>
          </p:cNvPicPr>
          <p:nvPr>
            <p:ph idx="1"/>
          </p:nvPr>
        </p:nvPicPr>
        <p:blipFill>
          <a:blip r:embed="rId2" cstate="print"/>
          <a:srcRect/>
          <a:stretch>
            <a:fillRect/>
          </a:stretch>
        </p:blipFill>
        <p:spPr bwMode="auto">
          <a:xfrm>
            <a:off x="3856437" y="2232249"/>
            <a:ext cx="6380952" cy="3580952"/>
          </a:xfrm>
          <a:prstGeom prst="rect">
            <a:avLst/>
          </a:prstGeom>
          <a:noFill/>
          <a:ln w="9525">
            <a:noFill/>
            <a:miter lim="800000"/>
            <a:headEnd/>
            <a:tailEnd/>
          </a:ln>
        </p:spPr>
      </p:pic>
    </p:spTree>
    <p:extLst>
      <p:ext uri="{BB962C8B-B14F-4D97-AF65-F5344CB8AC3E}">
        <p14:creationId xmlns:p14="http://schemas.microsoft.com/office/powerpoint/2010/main" val="2604361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78675" y="414560"/>
            <a:ext cx="2901713" cy="636279"/>
          </a:xfrm>
        </p:spPr>
        <p:txBody>
          <a:bodyPr>
            <a:normAutofit/>
          </a:bodyPr>
          <a:lstStyle/>
          <a:p>
            <a:pPr algn="ctr"/>
            <a:r>
              <a:rPr lang="es-ES" sz="1600" dirty="0" smtClean="0"/>
              <a:t>Producción de la Asociatividad</a:t>
            </a:r>
            <a:endParaRPr lang="es-ES" sz="1600" dirty="0"/>
          </a:p>
        </p:txBody>
      </p:sp>
      <p:pic>
        <p:nvPicPr>
          <p:cNvPr id="53" name="Imagen 52"/>
          <p:cNvPicPr>
            <a:picLocks noChangeAspect="1"/>
          </p:cNvPicPr>
          <p:nvPr/>
        </p:nvPicPr>
        <p:blipFill>
          <a:blip r:embed="rId2"/>
          <a:stretch>
            <a:fillRect/>
          </a:stretch>
        </p:blipFill>
        <p:spPr>
          <a:xfrm>
            <a:off x="7176701" y="2351258"/>
            <a:ext cx="4610100" cy="2600325"/>
          </a:xfrm>
          <a:prstGeom prst="rect">
            <a:avLst/>
          </a:prstGeom>
        </p:spPr>
      </p:pic>
      <p:pic>
        <p:nvPicPr>
          <p:cNvPr id="55" name="Imagen 54"/>
          <p:cNvPicPr>
            <a:picLocks noChangeAspect="1"/>
          </p:cNvPicPr>
          <p:nvPr/>
        </p:nvPicPr>
        <p:blipFill>
          <a:blip r:embed="rId3"/>
          <a:stretch>
            <a:fillRect/>
          </a:stretch>
        </p:blipFill>
        <p:spPr>
          <a:xfrm>
            <a:off x="2378675" y="984937"/>
            <a:ext cx="3200400" cy="1790700"/>
          </a:xfrm>
          <a:prstGeom prst="rect">
            <a:avLst/>
          </a:prstGeom>
        </p:spPr>
      </p:pic>
      <p:pic>
        <p:nvPicPr>
          <p:cNvPr id="56" name="Imagen 55"/>
          <p:cNvPicPr>
            <a:picLocks noChangeAspect="1"/>
          </p:cNvPicPr>
          <p:nvPr/>
        </p:nvPicPr>
        <p:blipFill>
          <a:blip r:embed="rId4"/>
          <a:stretch>
            <a:fillRect/>
          </a:stretch>
        </p:blipFill>
        <p:spPr>
          <a:xfrm>
            <a:off x="7306704" y="491824"/>
            <a:ext cx="3905250" cy="1590675"/>
          </a:xfrm>
          <a:prstGeom prst="rect">
            <a:avLst/>
          </a:prstGeom>
        </p:spPr>
      </p:pic>
      <p:pic>
        <p:nvPicPr>
          <p:cNvPr id="57" name="Imagen 56"/>
          <p:cNvPicPr>
            <a:picLocks noChangeAspect="1"/>
          </p:cNvPicPr>
          <p:nvPr/>
        </p:nvPicPr>
        <p:blipFill>
          <a:blip r:embed="rId5"/>
          <a:stretch>
            <a:fillRect/>
          </a:stretch>
        </p:blipFill>
        <p:spPr>
          <a:xfrm>
            <a:off x="3768811" y="3896368"/>
            <a:ext cx="2743200" cy="1800225"/>
          </a:xfrm>
          <a:prstGeom prst="rect">
            <a:avLst/>
          </a:prstGeom>
        </p:spPr>
      </p:pic>
    </p:spTree>
    <p:extLst>
      <p:ext uri="{BB962C8B-B14F-4D97-AF65-F5344CB8AC3E}">
        <p14:creationId xmlns:p14="http://schemas.microsoft.com/office/powerpoint/2010/main" val="2850893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Proveedores de Pasta de Cacao </a:t>
            </a:r>
            <a:endParaRPr lang="es-ES" dirty="0"/>
          </a:p>
        </p:txBody>
      </p:sp>
      <p:pic>
        <p:nvPicPr>
          <p:cNvPr id="4" name="Marcador de contenido 3"/>
          <p:cNvPicPr>
            <a:picLocks noGrp="1"/>
          </p:cNvPicPr>
          <p:nvPr>
            <p:ph idx="1"/>
          </p:nvPr>
        </p:nvPicPr>
        <p:blipFill>
          <a:blip r:embed="rId2" cstate="print"/>
          <a:srcRect/>
          <a:stretch>
            <a:fillRect/>
          </a:stretch>
        </p:blipFill>
        <p:spPr bwMode="auto">
          <a:xfrm>
            <a:off x="3937389" y="2160820"/>
            <a:ext cx="6219048" cy="3723809"/>
          </a:xfrm>
          <a:prstGeom prst="rect">
            <a:avLst/>
          </a:prstGeom>
          <a:noFill/>
          <a:ln w="9525">
            <a:noFill/>
            <a:miter lim="800000"/>
            <a:headEnd/>
            <a:tailEnd/>
          </a:ln>
        </p:spPr>
      </p:pic>
    </p:spTree>
    <p:extLst>
      <p:ext uri="{BB962C8B-B14F-4D97-AF65-F5344CB8AC3E}">
        <p14:creationId xmlns:p14="http://schemas.microsoft.com/office/powerpoint/2010/main" val="3735622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Mercado alemán </a:t>
            </a:r>
            <a:endParaRPr lang="es-ES" dirty="0"/>
          </a:p>
        </p:txBody>
      </p:sp>
      <p:sp>
        <p:nvSpPr>
          <p:cNvPr id="3" name="Marcador de contenido 2"/>
          <p:cNvSpPr>
            <a:spLocks noGrp="1"/>
          </p:cNvSpPr>
          <p:nvPr>
            <p:ph idx="1"/>
          </p:nvPr>
        </p:nvSpPr>
        <p:spPr/>
        <p:txBody>
          <a:bodyPr/>
          <a:lstStyle/>
          <a:p>
            <a:pPr marL="0" indent="0">
              <a:buNone/>
            </a:pPr>
            <a:r>
              <a:rPr lang="es-ES" dirty="0"/>
              <a:t>Todo fabricante de alimentos desea estar en Alemania:</a:t>
            </a:r>
            <a:endParaRPr lang="es-EC" dirty="0"/>
          </a:p>
          <a:p>
            <a:pPr lvl="0"/>
            <a:r>
              <a:rPr lang="es-ES" dirty="0"/>
              <a:t>Tiene la mayor población en Europa: 83 millones de </a:t>
            </a:r>
            <a:r>
              <a:rPr lang="es-ES" dirty="0" smtClean="0"/>
              <a:t>personas.</a:t>
            </a:r>
            <a:endParaRPr lang="es-EC" dirty="0"/>
          </a:p>
          <a:p>
            <a:pPr lvl="0"/>
            <a:r>
              <a:rPr lang="es-ES" dirty="0"/>
              <a:t>Bajo desempleo (5.2</a:t>
            </a:r>
            <a:r>
              <a:rPr lang="es-ES" dirty="0" smtClean="0"/>
              <a:t>%) </a:t>
            </a:r>
            <a:r>
              <a:rPr lang="es-ES" dirty="0"/>
              <a:t>y un alto ingreso disponible per cápita ($</a:t>
            </a:r>
            <a:r>
              <a:rPr lang="es-ES" dirty="0" smtClean="0"/>
              <a:t>30,000).</a:t>
            </a:r>
            <a:endParaRPr lang="es-EC" dirty="0"/>
          </a:p>
          <a:p>
            <a:pPr marL="0" indent="0">
              <a:buNone/>
            </a:pPr>
            <a:r>
              <a:rPr lang="es-ES" dirty="0"/>
              <a:t>Población:</a:t>
            </a:r>
            <a:endParaRPr lang="es-EC" dirty="0"/>
          </a:p>
          <a:p>
            <a:pPr lvl="0"/>
            <a:r>
              <a:rPr lang="es-ES" dirty="0"/>
              <a:t>No crece y envejece.</a:t>
            </a:r>
            <a:endParaRPr lang="es-EC" dirty="0"/>
          </a:p>
          <a:p>
            <a:pPr lvl="0"/>
            <a:r>
              <a:rPr lang="es-ES" dirty="0" smtClean="0"/>
              <a:t>Grandes </a:t>
            </a:r>
            <a:r>
              <a:rPr lang="es-ES" dirty="0"/>
              <a:t>ciudades que se extienden en todo el país.</a:t>
            </a:r>
            <a:endParaRPr lang="es-EC" dirty="0"/>
          </a:p>
          <a:p>
            <a:pPr marL="0" indent="0">
              <a:buNone/>
            </a:pPr>
            <a:endParaRPr lang="es-ES" dirty="0"/>
          </a:p>
        </p:txBody>
      </p:sp>
    </p:spTree>
    <p:extLst>
      <p:ext uri="{BB962C8B-B14F-4D97-AF65-F5344CB8AC3E}">
        <p14:creationId xmlns:p14="http://schemas.microsoft.com/office/powerpoint/2010/main" val="3942253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3"/>
          <p:cNvPicPr>
            <a:picLocks noGrp="1" noChangeAspect="1"/>
          </p:cNvPicPr>
          <p:nvPr>
            <p:ph idx="1"/>
          </p:nvPr>
        </p:nvPicPr>
        <p:blipFill>
          <a:blip r:embed="rId2"/>
          <a:stretch>
            <a:fillRect/>
          </a:stretch>
        </p:blipFill>
        <p:spPr>
          <a:xfrm>
            <a:off x="4780992" y="247223"/>
            <a:ext cx="4152900" cy="1866900"/>
          </a:xfrm>
          <a:prstGeom prst="rect">
            <a:avLst/>
          </a:prstGeom>
        </p:spPr>
      </p:pic>
      <p:pic>
        <p:nvPicPr>
          <p:cNvPr id="5" name="Imagen 4"/>
          <p:cNvPicPr>
            <a:picLocks noChangeAspect="1"/>
          </p:cNvPicPr>
          <p:nvPr/>
        </p:nvPicPr>
        <p:blipFill>
          <a:blip r:embed="rId3"/>
          <a:stretch>
            <a:fillRect/>
          </a:stretch>
        </p:blipFill>
        <p:spPr>
          <a:xfrm>
            <a:off x="2400257" y="3877235"/>
            <a:ext cx="2752725" cy="2000250"/>
          </a:xfrm>
          <a:prstGeom prst="rect">
            <a:avLst/>
          </a:prstGeom>
        </p:spPr>
      </p:pic>
      <p:pic>
        <p:nvPicPr>
          <p:cNvPr id="6" name="Imagen 5"/>
          <p:cNvPicPr>
            <a:picLocks noChangeAspect="1"/>
          </p:cNvPicPr>
          <p:nvPr/>
        </p:nvPicPr>
        <p:blipFill>
          <a:blip r:embed="rId4"/>
          <a:stretch>
            <a:fillRect/>
          </a:stretch>
        </p:blipFill>
        <p:spPr>
          <a:xfrm>
            <a:off x="2385454" y="2344851"/>
            <a:ext cx="4791075" cy="1428750"/>
          </a:xfrm>
          <a:prstGeom prst="rect">
            <a:avLst/>
          </a:prstGeom>
        </p:spPr>
      </p:pic>
      <p:pic>
        <p:nvPicPr>
          <p:cNvPr id="7" name="Imagen 6"/>
          <p:cNvPicPr>
            <a:picLocks noChangeAspect="1"/>
          </p:cNvPicPr>
          <p:nvPr/>
        </p:nvPicPr>
        <p:blipFill>
          <a:blip r:embed="rId5"/>
          <a:stretch>
            <a:fillRect/>
          </a:stretch>
        </p:blipFill>
        <p:spPr>
          <a:xfrm>
            <a:off x="5970587" y="3877235"/>
            <a:ext cx="5534025" cy="2552700"/>
          </a:xfrm>
          <a:prstGeom prst="rect">
            <a:avLst/>
          </a:prstGeom>
        </p:spPr>
      </p:pic>
    </p:spTree>
    <p:extLst>
      <p:ext uri="{BB962C8B-B14F-4D97-AF65-F5344CB8AC3E}">
        <p14:creationId xmlns:p14="http://schemas.microsoft.com/office/powerpoint/2010/main" val="2935856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dirty="0"/>
          </a:p>
        </p:txBody>
      </p:sp>
      <p:pic>
        <p:nvPicPr>
          <p:cNvPr id="6" name="Imagen 5"/>
          <p:cNvPicPr>
            <a:picLocks noChangeAspect="1"/>
          </p:cNvPicPr>
          <p:nvPr/>
        </p:nvPicPr>
        <p:blipFill>
          <a:blip r:embed="rId2"/>
          <a:stretch>
            <a:fillRect/>
          </a:stretch>
        </p:blipFill>
        <p:spPr>
          <a:xfrm>
            <a:off x="3178003" y="2133600"/>
            <a:ext cx="7207978" cy="2470579"/>
          </a:xfrm>
          <a:prstGeom prst="rect">
            <a:avLst/>
          </a:prstGeom>
        </p:spPr>
      </p:pic>
    </p:spTree>
    <p:extLst>
      <p:ext uri="{BB962C8B-B14F-4D97-AF65-F5344CB8AC3E}">
        <p14:creationId xmlns:p14="http://schemas.microsoft.com/office/powerpoint/2010/main" val="713467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Problemática </a:t>
            </a:r>
            <a:endParaRPr lang="es-ES" dirty="0"/>
          </a:p>
        </p:txBody>
      </p:sp>
      <p:sp>
        <p:nvSpPr>
          <p:cNvPr id="3" name="Marcador de contenido 2"/>
          <p:cNvSpPr>
            <a:spLocks noGrp="1"/>
          </p:cNvSpPr>
          <p:nvPr>
            <p:ph idx="1"/>
          </p:nvPr>
        </p:nvSpPr>
        <p:spPr/>
        <p:txBody>
          <a:bodyPr/>
          <a:lstStyle/>
          <a:p>
            <a:r>
              <a:rPr lang="es-ES" dirty="0" smtClean="0"/>
              <a:t>Sector agrícola menos atendido.</a:t>
            </a:r>
          </a:p>
          <a:p>
            <a:r>
              <a:rPr lang="es-ES" dirty="0"/>
              <a:t>Varios </a:t>
            </a:r>
            <a:r>
              <a:rPr lang="es-ES" dirty="0" smtClean="0"/>
              <a:t>factores inciden en </a:t>
            </a:r>
            <a:r>
              <a:rPr lang="es-ES" dirty="0"/>
              <a:t>que los productores no </a:t>
            </a:r>
            <a:r>
              <a:rPr lang="es-ES" dirty="0" smtClean="0"/>
              <a:t>experimenten mejoras, manejo incorrecto de practicas agronómicas.</a:t>
            </a:r>
          </a:p>
          <a:p>
            <a:r>
              <a:rPr lang="es-ES" dirty="0"/>
              <a:t>L</a:t>
            </a:r>
            <a:r>
              <a:rPr lang="es-ES" dirty="0" smtClean="0"/>
              <a:t>a </a:t>
            </a:r>
            <a:r>
              <a:rPr lang="es-ES" dirty="0"/>
              <a:t>Junta Pro </a:t>
            </a:r>
            <a:r>
              <a:rPr lang="es-ES" dirty="0" smtClean="0"/>
              <a:t>Mejoras, busca alternativas </a:t>
            </a:r>
            <a:r>
              <a:rPr lang="es-ES" dirty="0"/>
              <a:t>y </a:t>
            </a:r>
            <a:r>
              <a:rPr lang="es-ES" dirty="0" smtClean="0"/>
              <a:t>proyectos.</a:t>
            </a:r>
          </a:p>
          <a:p>
            <a:r>
              <a:rPr lang="es-ES" dirty="0" smtClean="0"/>
              <a:t>Incremento de la producción </a:t>
            </a:r>
          </a:p>
          <a:p>
            <a:endParaRPr lang="es-ES" dirty="0" smtClean="0"/>
          </a:p>
          <a:p>
            <a:endParaRPr lang="es-ES" dirty="0"/>
          </a:p>
        </p:txBody>
      </p:sp>
      <p:pic>
        <p:nvPicPr>
          <p:cNvPr id="4" name="Imagen 3"/>
          <p:cNvPicPr>
            <a:picLocks noChangeAspect="1"/>
          </p:cNvPicPr>
          <p:nvPr/>
        </p:nvPicPr>
        <p:blipFill>
          <a:blip r:embed="rId2"/>
          <a:stretch>
            <a:fillRect/>
          </a:stretch>
        </p:blipFill>
        <p:spPr>
          <a:xfrm>
            <a:off x="4731721" y="4168147"/>
            <a:ext cx="3033855" cy="2018893"/>
          </a:xfrm>
          <a:prstGeom prst="rect">
            <a:avLst/>
          </a:prstGeom>
        </p:spPr>
      </p:pic>
    </p:spTree>
    <p:extLst>
      <p:ext uri="{BB962C8B-B14F-4D97-AF65-F5344CB8AC3E}">
        <p14:creationId xmlns:p14="http://schemas.microsoft.com/office/powerpoint/2010/main" val="18397201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PROCESO DE EXPORTACIÓN</a:t>
            </a:r>
            <a:endParaRPr lang="es-EC" dirty="0"/>
          </a:p>
        </p:txBody>
      </p:sp>
      <p:sp>
        <p:nvSpPr>
          <p:cNvPr id="3" name="Marcador de contenido 2"/>
          <p:cNvSpPr>
            <a:spLocks noGrp="1"/>
          </p:cNvSpPr>
          <p:nvPr>
            <p:ph idx="1"/>
          </p:nvPr>
        </p:nvSpPr>
        <p:spPr/>
        <p:txBody>
          <a:bodyPr/>
          <a:lstStyle/>
          <a:p>
            <a:pPr marL="0" lvl="0" indent="0">
              <a:buNone/>
            </a:pPr>
            <a:r>
              <a:rPr lang="es-ES" b="1" dirty="0"/>
              <a:t>Formas de presentación.</a:t>
            </a:r>
            <a:endParaRPr lang="es-EC" dirty="0"/>
          </a:p>
          <a:p>
            <a:r>
              <a:rPr lang="es-ES" dirty="0"/>
              <a:t>Grano, pasta o </a:t>
            </a:r>
            <a:r>
              <a:rPr lang="es-ES" dirty="0" smtClean="0"/>
              <a:t>licor, </a:t>
            </a:r>
            <a:r>
              <a:rPr lang="es-ES" dirty="0"/>
              <a:t>manteca</a:t>
            </a:r>
            <a:r>
              <a:rPr lang="es-ES" dirty="0" smtClean="0"/>
              <a:t>,</a:t>
            </a:r>
            <a:r>
              <a:rPr lang="es-ES" dirty="0"/>
              <a:t> polvo</a:t>
            </a:r>
            <a:r>
              <a:rPr lang="es-ES" dirty="0" smtClean="0"/>
              <a:t>, </a:t>
            </a:r>
            <a:r>
              <a:rPr lang="es-ES" dirty="0"/>
              <a:t>chocolate.</a:t>
            </a:r>
            <a:endParaRPr lang="es-EC" dirty="0"/>
          </a:p>
          <a:p>
            <a:pPr marL="0" lvl="0" indent="0">
              <a:buNone/>
            </a:pPr>
            <a:r>
              <a:rPr lang="es-ES" b="1" dirty="0"/>
              <a:t>Partida arancelaria </a:t>
            </a:r>
            <a:endParaRPr lang="es-EC" dirty="0"/>
          </a:p>
          <a:p>
            <a:r>
              <a:rPr lang="es-ES" dirty="0" smtClean="0"/>
              <a:t>1803.10.00.00 </a:t>
            </a:r>
            <a:r>
              <a:rPr lang="es-ES" dirty="0"/>
              <a:t>Sin desgrasar</a:t>
            </a:r>
            <a:endParaRPr lang="es-EC" dirty="0"/>
          </a:p>
          <a:p>
            <a:r>
              <a:rPr lang="es-ES" dirty="0" smtClean="0"/>
              <a:t>1803.20.00.00 </a:t>
            </a:r>
            <a:r>
              <a:rPr lang="es-ES" dirty="0"/>
              <a:t>Desgrasada total o parcialmente.</a:t>
            </a:r>
            <a:endParaRPr lang="es-EC" dirty="0"/>
          </a:p>
          <a:p>
            <a:endParaRPr lang="es-EC" dirty="0"/>
          </a:p>
          <a:p>
            <a:endParaRPr lang="es-EC" dirty="0"/>
          </a:p>
        </p:txBody>
      </p:sp>
    </p:spTree>
    <p:extLst>
      <p:ext uri="{BB962C8B-B14F-4D97-AF65-F5344CB8AC3E}">
        <p14:creationId xmlns:p14="http://schemas.microsoft.com/office/powerpoint/2010/main" val="88435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68263676"/>
              </p:ext>
            </p:extLst>
          </p:nvPr>
        </p:nvGraphicFramePr>
        <p:xfrm>
          <a:off x="2103181" y="716692"/>
          <a:ext cx="8915400" cy="5211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05077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	</a:t>
            </a:r>
            <a:r>
              <a:rPr lang="es-ES" dirty="0"/>
              <a:t> Exportación</a:t>
            </a:r>
            <a:r>
              <a:rPr lang="en-US" dirty="0" smtClean="0"/>
              <a:t> a consumo</a:t>
            </a:r>
            <a:endParaRPr lang="es-EC" dirty="0"/>
          </a:p>
        </p:txBody>
      </p:sp>
      <p:sp>
        <p:nvSpPr>
          <p:cNvPr id="3" name="Marcador de contenido 2"/>
          <p:cNvSpPr>
            <a:spLocks noGrp="1"/>
          </p:cNvSpPr>
          <p:nvPr>
            <p:ph idx="1"/>
          </p:nvPr>
        </p:nvSpPr>
        <p:spPr>
          <a:xfrm>
            <a:off x="2589212" y="1538416"/>
            <a:ext cx="8915400" cy="733168"/>
          </a:xfrm>
        </p:spPr>
        <p:txBody>
          <a:bodyPr>
            <a:normAutofit fontScale="92500" lnSpcReduction="10000"/>
          </a:bodyPr>
          <a:lstStyle/>
          <a:p>
            <a:r>
              <a:rPr lang="es-ES" dirty="0"/>
              <a:t>Declaración Aduanera de Exportación (DAE) en el nuevo sistema </a:t>
            </a:r>
            <a:r>
              <a:rPr lang="es-ES" dirty="0" smtClean="0"/>
              <a:t>ECUAPASS</a:t>
            </a:r>
          </a:p>
          <a:p>
            <a:r>
              <a:rPr lang="es-ES" dirty="0" smtClean="0"/>
              <a:t>Documentos de Acompañamiento</a:t>
            </a:r>
          </a:p>
          <a:p>
            <a:endParaRPr lang="es-EC" dirty="0"/>
          </a:p>
        </p:txBody>
      </p:sp>
      <p:sp>
        <p:nvSpPr>
          <p:cNvPr id="4" name="Marcador de contenido 2"/>
          <p:cNvSpPr txBox="1">
            <a:spLocks/>
          </p:cNvSpPr>
          <p:nvPr/>
        </p:nvSpPr>
        <p:spPr>
          <a:xfrm>
            <a:off x="2589212" y="2568145"/>
            <a:ext cx="8915400" cy="30006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dirty="0"/>
              <a:t>Una vez que la DAE es aceptada, la mercancía ingresa a Zona Primaria del distrito en donde se embarca, producto de lo cual el depósito temporal la registra y almacena previo a su exportación.</a:t>
            </a:r>
            <a:endParaRPr lang="es-EC" dirty="0"/>
          </a:p>
          <a:p>
            <a:r>
              <a:rPr lang="es-ES" dirty="0"/>
              <a:t>Al exportar se le notificará el canal de aforo ha signado, los mismos que pueden ser:</a:t>
            </a:r>
            <a:endParaRPr lang="es-EC" dirty="0"/>
          </a:p>
          <a:p>
            <a:pPr lvl="0"/>
            <a:r>
              <a:rPr lang="es-ES" dirty="0"/>
              <a:t>Canal de Aforo Documental</a:t>
            </a:r>
            <a:endParaRPr lang="es-EC" dirty="0"/>
          </a:p>
          <a:p>
            <a:pPr lvl="0"/>
            <a:r>
              <a:rPr lang="es-ES" dirty="0"/>
              <a:t>Canal de Aforo Físico Intrusivo</a:t>
            </a:r>
            <a:endParaRPr lang="es-EC" dirty="0"/>
          </a:p>
          <a:p>
            <a:r>
              <a:rPr lang="es-ES" dirty="0"/>
              <a:t>Canal de Aforo Automático </a:t>
            </a:r>
            <a:endParaRPr lang="es-EC" dirty="0"/>
          </a:p>
        </p:txBody>
      </p:sp>
    </p:spTree>
    <p:extLst>
      <p:ext uri="{BB962C8B-B14F-4D97-AF65-F5344CB8AC3E}">
        <p14:creationId xmlns:p14="http://schemas.microsoft.com/office/powerpoint/2010/main" val="17285152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3"/>
          <p:cNvPicPr>
            <a:picLocks noGrp="1"/>
          </p:cNvPicPr>
          <p:nvPr>
            <p:ph idx="1"/>
          </p:nvPr>
        </p:nvPicPr>
        <p:blipFill>
          <a:blip r:embed="rId2" cstate="print">
            <a:extLst>
              <a:ext uri="{28A0092B-C50C-407E-A947-70E740481C1C}">
                <a14:useLocalDpi xmlns:a14="http://schemas.microsoft.com/office/drawing/2010/main" val="0"/>
              </a:ext>
            </a:extLst>
          </a:blip>
          <a:srcRect l="14519" t="13959" r="39203" b="24367"/>
          <a:stretch>
            <a:fillRect/>
          </a:stretch>
        </p:blipFill>
        <p:spPr bwMode="auto">
          <a:xfrm>
            <a:off x="2817341" y="1112108"/>
            <a:ext cx="7290486" cy="4799742"/>
          </a:xfrm>
          <a:prstGeom prst="rect">
            <a:avLst/>
          </a:prstGeom>
          <a:noFill/>
          <a:ln>
            <a:noFill/>
          </a:ln>
        </p:spPr>
      </p:pic>
    </p:spTree>
    <p:extLst>
      <p:ext uri="{BB962C8B-B14F-4D97-AF65-F5344CB8AC3E}">
        <p14:creationId xmlns:p14="http://schemas.microsoft.com/office/powerpoint/2010/main" val="35079185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Cubicaje</a:t>
            </a:r>
            <a:endParaRPr lang="es-EC" dirty="0"/>
          </a:p>
        </p:txBody>
      </p:sp>
      <p:sp>
        <p:nvSpPr>
          <p:cNvPr id="3" name="Marcador de contenido 2"/>
          <p:cNvSpPr>
            <a:spLocks noGrp="1"/>
          </p:cNvSpPr>
          <p:nvPr>
            <p:ph idx="1"/>
          </p:nvPr>
        </p:nvSpPr>
        <p:spPr>
          <a:xfrm>
            <a:off x="2440932" y="1622854"/>
            <a:ext cx="8915400" cy="2706862"/>
          </a:xfrm>
        </p:spPr>
        <p:txBody>
          <a:bodyPr>
            <a:normAutofit fontScale="92500"/>
          </a:bodyPr>
          <a:lstStyle/>
          <a:p>
            <a:r>
              <a:rPr lang="es-ES" dirty="0"/>
              <a:t>Contenedor 20 pies refrigerado 8 °C y 12 °C</a:t>
            </a:r>
            <a:r>
              <a:rPr lang="es-EC" dirty="0"/>
              <a:t/>
            </a:r>
            <a:br>
              <a:rPr lang="es-EC" dirty="0"/>
            </a:br>
            <a:r>
              <a:rPr lang="es-EC" dirty="0"/>
              <a:t>Se </a:t>
            </a:r>
            <a:r>
              <a:rPr lang="en-US" dirty="0"/>
              <a:t>enviará </a:t>
            </a:r>
            <a:r>
              <a:rPr lang="es-ES" dirty="0"/>
              <a:t>cada  4 meses un contenedor con 20.226 kg.</a:t>
            </a:r>
            <a:br>
              <a:rPr lang="es-ES" dirty="0"/>
            </a:br>
            <a:r>
              <a:rPr lang="es-ES" dirty="0"/>
              <a:t>Dentro del contenedor se enviarán  324 cajas</a:t>
            </a:r>
            <a:r>
              <a:rPr lang="es-EC" dirty="0"/>
              <a:t/>
            </a:r>
            <a:br>
              <a:rPr lang="es-EC" dirty="0"/>
            </a:br>
            <a:r>
              <a:rPr lang="es-ES" dirty="0"/>
              <a:t>Las 324 cajas distribuidas en un total de 11 pallets (80cm*120cm de acuerdo a las regulaciones europeas</a:t>
            </a:r>
            <a:br>
              <a:rPr lang="es-ES" dirty="0"/>
            </a:br>
            <a:r>
              <a:rPr lang="es-ES" dirty="0"/>
              <a:t>Peso neto del embarque es de 20.226 kilogramos. </a:t>
            </a:r>
            <a:r>
              <a:rPr lang="es-EC" dirty="0"/>
              <a:t/>
            </a:r>
            <a:br>
              <a:rPr lang="es-EC" dirty="0"/>
            </a:br>
            <a:r>
              <a:rPr lang="es-ES" dirty="0"/>
              <a:t>Las  8100 fundas aluminadas con un peso de 1,00 kg c/u, estarán  colocadas en una caja de cartón corrugado, cada caja contiene 25 fundas, dando un total de 324 cajas, cada caja contiene 25 kg de pasta de cacao. </a:t>
            </a:r>
            <a:r>
              <a:rPr lang="es-EC" dirty="0"/>
              <a:t/>
            </a:r>
            <a:br>
              <a:rPr lang="es-EC" dirty="0"/>
            </a:br>
            <a:endParaRPr lang="es-EC" dirty="0"/>
          </a:p>
        </p:txBody>
      </p:sp>
      <p:pic>
        <p:nvPicPr>
          <p:cNvPr id="4" name="Marcador de contenido 3" descr="pallets"/>
          <p:cNvPicPr>
            <a:picLocks/>
          </p:cNvPicPr>
          <p:nvPr/>
        </p:nvPicPr>
        <p:blipFill>
          <a:blip r:embed="rId2" cstate="print">
            <a:extLst>
              <a:ext uri="{28A0092B-C50C-407E-A947-70E740481C1C}">
                <a14:useLocalDpi xmlns:a14="http://schemas.microsoft.com/office/drawing/2010/main" val="0"/>
              </a:ext>
            </a:extLst>
          </a:blip>
          <a:srcRect b="74741"/>
          <a:stretch>
            <a:fillRect/>
          </a:stretch>
        </p:blipFill>
        <p:spPr bwMode="auto">
          <a:xfrm>
            <a:off x="3868910" y="4329716"/>
            <a:ext cx="6191250" cy="1857370"/>
          </a:xfrm>
          <a:prstGeom prst="rect">
            <a:avLst/>
          </a:prstGeom>
          <a:noFill/>
        </p:spPr>
      </p:pic>
    </p:spTree>
    <p:extLst>
      <p:ext uri="{BB962C8B-B14F-4D97-AF65-F5344CB8AC3E}">
        <p14:creationId xmlns:p14="http://schemas.microsoft.com/office/powerpoint/2010/main" val="16002080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b="1" dirty="0"/>
              <a:t>PLAN DE MARKETING DE  EXPORTACIONES </a:t>
            </a:r>
            <a:r>
              <a:rPr lang="es-EC" b="1" dirty="0"/>
              <a:t/>
            </a:r>
            <a:br>
              <a:rPr lang="es-EC" b="1" dirty="0"/>
            </a:br>
            <a:endParaRPr lang="es-EC" dirty="0"/>
          </a:p>
        </p:txBody>
      </p:sp>
      <p:pic>
        <p:nvPicPr>
          <p:cNvPr id="4" name="Marcador de contenido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96281" y="1904999"/>
            <a:ext cx="7562335" cy="3507259"/>
          </a:xfrm>
          <a:prstGeom prst="rect">
            <a:avLst/>
          </a:prstGeom>
          <a:noFill/>
          <a:ln>
            <a:noFill/>
          </a:ln>
        </p:spPr>
      </p:pic>
    </p:spTree>
    <p:extLst>
      <p:ext uri="{BB962C8B-B14F-4D97-AF65-F5344CB8AC3E}">
        <p14:creationId xmlns:p14="http://schemas.microsoft.com/office/powerpoint/2010/main" val="22590148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998744"/>
          </a:xfrm>
        </p:spPr>
        <p:txBody>
          <a:bodyPr>
            <a:normAutofit fontScale="90000"/>
          </a:bodyPr>
          <a:lstStyle/>
          <a:p>
            <a:pPr algn="ctr"/>
            <a:r>
              <a:rPr lang="es-ES" b="1" dirty="0"/>
              <a:t>Organigrama Estructural</a:t>
            </a:r>
            <a:r>
              <a:rPr lang="es-EC" dirty="0"/>
              <a:t/>
            </a:r>
            <a:br>
              <a:rPr lang="es-EC" dirty="0"/>
            </a:br>
            <a:endParaRPr lang="es-EC" dirty="0"/>
          </a:p>
        </p:txBody>
      </p:sp>
      <p:pic>
        <p:nvPicPr>
          <p:cNvPr id="4" name="Marcador de contenido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36062" y="1696994"/>
            <a:ext cx="6025412" cy="3698789"/>
          </a:xfrm>
          <a:prstGeom prst="rect">
            <a:avLst/>
          </a:prstGeom>
          <a:noFill/>
          <a:ln>
            <a:noFill/>
          </a:ln>
        </p:spPr>
      </p:pic>
    </p:spTree>
    <p:extLst>
      <p:ext uri="{BB962C8B-B14F-4D97-AF65-F5344CB8AC3E}">
        <p14:creationId xmlns:p14="http://schemas.microsoft.com/office/powerpoint/2010/main" val="41062224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131992544"/>
              </p:ext>
            </p:extLst>
          </p:nvPr>
        </p:nvGraphicFramePr>
        <p:xfrm>
          <a:off x="2463114" y="667265"/>
          <a:ext cx="8921578" cy="5545182"/>
        </p:xfrm>
        <a:graphic>
          <a:graphicData uri="http://schemas.openxmlformats.org/drawingml/2006/table">
            <a:tbl>
              <a:tblPr firstRow="1" firstCol="1" bandRow="1">
                <a:tableStyleId>{5C22544A-7EE6-4342-B048-85BDC9FD1C3A}</a:tableStyleId>
              </a:tblPr>
              <a:tblGrid>
                <a:gridCol w="4354481"/>
                <a:gridCol w="4567097"/>
              </a:tblGrid>
              <a:tr h="259557">
                <a:tc gridSpan="2">
                  <a:txBody>
                    <a:bodyPr/>
                    <a:lstStyle/>
                    <a:p>
                      <a:pPr indent="252095" algn="ctr">
                        <a:lnSpc>
                          <a:spcPct val="150000"/>
                        </a:lnSpc>
                        <a:spcAft>
                          <a:spcPts val="0"/>
                        </a:spcAft>
                      </a:pPr>
                      <a:r>
                        <a:rPr lang="es-ES" sz="1100" dirty="0">
                          <a:effectLst/>
                        </a:rPr>
                        <a:t>ANÀLISIS FODA</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94" marR="52994" marT="0" marB="0"/>
                </a:tc>
                <a:tc hMerge="1">
                  <a:txBody>
                    <a:bodyPr/>
                    <a:lstStyle/>
                    <a:p>
                      <a:endParaRPr lang="es-EC"/>
                    </a:p>
                  </a:txBody>
                  <a:tcPr/>
                </a:tc>
              </a:tr>
              <a:tr h="2914076">
                <a:tc>
                  <a:txBody>
                    <a:bodyPr/>
                    <a:lstStyle/>
                    <a:p>
                      <a:pPr indent="252095" algn="just">
                        <a:lnSpc>
                          <a:spcPct val="150000"/>
                        </a:lnSpc>
                        <a:spcAft>
                          <a:spcPts val="0"/>
                        </a:spcAft>
                      </a:pPr>
                      <a:r>
                        <a:rPr lang="es-ES" sz="1100" dirty="0">
                          <a:effectLst/>
                        </a:rPr>
                        <a:t>Fortalezas:</a:t>
                      </a:r>
                      <a:endParaRPr lang="es-EC" sz="1100" dirty="0">
                        <a:effectLst/>
                      </a:endParaRPr>
                    </a:p>
                    <a:p>
                      <a:pPr marL="342900" lvl="0" indent="-342900" algn="just">
                        <a:lnSpc>
                          <a:spcPct val="150000"/>
                        </a:lnSpc>
                        <a:spcAft>
                          <a:spcPts val="0"/>
                        </a:spcAft>
                        <a:buFont typeface="Symbol" panose="05050102010706020507" pitchFamily="18" charset="2"/>
                        <a:buChar char=""/>
                      </a:pPr>
                      <a:r>
                        <a:rPr lang="es-ES" sz="1100" b="0" dirty="0">
                          <a:effectLst/>
                        </a:rPr>
                        <a:t>Alta Calidad</a:t>
                      </a:r>
                      <a:endParaRPr lang="es-EC" sz="1100" b="0" dirty="0">
                        <a:effectLst/>
                      </a:endParaRPr>
                    </a:p>
                    <a:p>
                      <a:pPr marL="342900" lvl="0" indent="-342900" algn="just">
                        <a:lnSpc>
                          <a:spcPct val="150000"/>
                        </a:lnSpc>
                        <a:spcAft>
                          <a:spcPts val="0"/>
                        </a:spcAft>
                        <a:buFont typeface="Symbol" panose="05050102010706020507" pitchFamily="18" charset="2"/>
                        <a:buChar char=""/>
                      </a:pPr>
                      <a:r>
                        <a:rPr lang="es-ES" sz="1100" b="0" dirty="0">
                          <a:effectLst/>
                        </a:rPr>
                        <a:t>Especiales aromas y sabores </a:t>
                      </a:r>
                      <a:endParaRPr lang="es-EC" sz="1100" b="0" dirty="0">
                        <a:effectLst/>
                      </a:endParaRPr>
                    </a:p>
                    <a:p>
                      <a:pPr marL="342900" lvl="0" indent="-342900" algn="just">
                        <a:lnSpc>
                          <a:spcPct val="150000"/>
                        </a:lnSpc>
                        <a:spcAft>
                          <a:spcPts val="0"/>
                        </a:spcAft>
                        <a:buFont typeface="Symbol" panose="05050102010706020507" pitchFamily="18" charset="2"/>
                        <a:buChar char=""/>
                      </a:pPr>
                      <a:r>
                        <a:rPr lang="es-ES" sz="1100" b="0" dirty="0">
                          <a:effectLst/>
                        </a:rPr>
                        <a:t>Cultivos conservados por el medio ambiente.</a:t>
                      </a:r>
                      <a:endParaRPr lang="es-EC" sz="1100" b="0" dirty="0">
                        <a:effectLst/>
                      </a:endParaRPr>
                    </a:p>
                    <a:p>
                      <a:pPr marL="342900" lvl="0" indent="-342900" algn="just">
                        <a:lnSpc>
                          <a:spcPct val="150000"/>
                        </a:lnSpc>
                        <a:spcAft>
                          <a:spcPts val="0"/>
                        </a:spcAft>
                        <a:buFont typeface="Symbol" panose="05050102010706020507" pitchFamily="18" charset="2"/>
                        <a:buChar char=""/>
                      </a:pPr>
                      <a:r>
                        <a:rPr lang="es-ES" sz="1100" b="0" dirty="0">
                          <a:effectLst/>
                        </a:rPr>
                        <a:t>Generador de los altos ingresos  económicos para los productores.</a:t>
                      </a:r>
                      <a:endParaRPr lang="es-EC" sz="1100" b="0" dirty="0">
                        <a:effectLst/>
                      </a:endParaRPr>
                    </a:p>
                    <a:p>
                      <a:pPr marL="342900" lvl="0" indent="-342900" algn="just">
                        <a:lnSpc>
                          <a:spcPct val="150000"/>
                        </a:lnSpc>
                        <a:spcAft>
                          <a:spcPts val="0"/>
                        </a:spcAft>
                        <a:buFont typeface="Symbol" panose="05050102010706020507" pitchFamily="18" charset="2"/>
                        <a:buChar char=""/>
                      </a:pPr>
                      <a:r>
                        <a:rPr lang="es-ES" sz="1100" b="0" dirty="0">
                          <a:effectLst/>
                        </a:rPr>
                        <a:t>Posibilidad de producción asociados</a:t>
                      </a:r>
                      <a:endParaRPr lang="es-EC" sz="1100" b="0" dirty="0">
                        <a:effectLst/>
                      </a:endParaRPr>
                    </a:p>
                    <a:p>
                      <a:pPr marL="342900" lvl="0" indent="-342900" algn="just">
                        <a:lnSpc>
                          <a:spcPct val="150000"/>
                        </a:lnSpc>
                        <a:spcAft>
                          <a:spcPts val="0"/>
                        </a:spcAft>
                        <a:buFont typeface="Symbol" panose="05050102010706020507" pitchFamily="18" charset="2"/>
                        <a:buChar char=""/>
                      </a:pPr>
                      <a:r>
                        <a:rPr lang="es-ES" sz="1100" b="0" dirty="0">
                          <a:effectLst/>
                        </a:rPr>
                        <a:t>Organización de comercio internacional justo para los pequeños productores  de cacao en el Recinto Playa Muerto.</a:t>
                      </a:r>
                      <a:endParaRPr lang="es-EC"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94" marR="52994" marT="0" marB="0"/>
                </a:tc>
                <a:tc>
                  <a:txBody>
                    <a:bodyPr/>
                    <a:lstStyle/>
                    <a:p>
                      <a:pPr indent="252095" algn="just">
                        <a:lnSpc>
                          <a:spcPct val="150000"/>
                        </a:lnSpc>
                        <a:spcAft>
                          <a:spcPts val="0"/>
                        </a:spcAft>
                      </a:pPr>
                      <a:r>
                        <a:rPr lang="es-ES" sz="1100" b="1" dirty="0">
                          <a:effectLst/>
                        </a:rPr>
                        <a:t>Oportunidades </a:t>
                      </a:r>
                      <a:endParaRPr lang="es-EC" sz="1100" b="1" dirty="0">
                        <a:effectLst/>
                      </a:endParaRPr>
                    </a:p>
                    <a:p>
                      <a:pPr marL="342900" lvl="0" indent="-342900" algn="just">
                        <a:lnSpc>
                          <a:spcPct val="150000"/>
                        </a:lnSpc>
                        <a:spcAft>
                          <a:spcPts val="0"/>
                        </a:spcAft>
                        <a:buFont typeface="Symbol" panose="05050102010706020507" pitchFamily="18" charset="2"/>
                        <a:buChar char=""/>
                      </a:pPr>
                      <a:r>
                        <a:rPr lang="es-ES" sz="1100" dirty="0">
                          <a:effectLst/>
                        </a:rPr>
                        <a:t>En el mercado Internacional  es reconocido el cacao Fino de Aroma del Ecuador, considerado como  el mejor producto del mundo.</a:t>
                      </a:r>
                      <a:endParaRPr lang="es-EC" sz="1100" dirty="0">
                        <a:effectLst/>
                      </a:endParaRPr>
                    </a:p>
                    <a:p>
                      <a:pPr marL="342900" lvl="0" indent="-342900" algn="just">
                        <a:lnSpc>
                          <a:spcPct val="150000"/>
                        </a:lnSpc>
                        <a:spcAft>
                          <a:spcPts val="0"/>
                        </a:spcAft>
                        <a:buFont typeface="Symbol" panose="05050102010706020507" pitchFamily="18" charset="2"/>
                        <a:buChar char=""/>
                      </a:pPr>
                      <a:r>
                        <a:rPr lang="es-ES" sz="1100" dirty="0">
                          <a:effectLst/>
                        </a:rPr>
                        <a:t>Amplio consumo de productos orgánicos  principalmente en el Mercado de Alemania.</a:t>
                      </a:r>
                      <a:endParaRPr lang="es-EC" sz="1100" dirty="0">
                        <a:effectLst/>
                      </a:endParaRPr>
                    </a:p>
                    <a:p>
                      <a:pPr marL="342900" lvl="0" indent="-342900" algn="just">
                        <a:lnSpc>
                          <a:spcPct val="150000"/>
                        </a:lnSpc>
                        <a:spcAft>
                          <a:spcPts val="0"/>
                        </a:spcAft>
                        <a:buFont typeface="Symbol" panose="05050102010706020507" pitchFamily="18" charset="2"/>
                        <a:buChar char=""/>
                      </a:pPr>
                      <a:r>
                        <a:rPr lang="es-ES" sz="1100" dirty="0">
                          <a:effectLst/>
                        </a:rPr>
                        <a:t>Preferencia de aranceles en el mercado de Alemania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94" marR="52994" marT="0" marB="0"/>
                </a:tc>
              </a:tr>
              <a:tr h="2371549">
                <a:tc>
                  <a:txBody>
                    <a:bodyPr/>
                    <a:lstStyle/>
                    <a:p>
                      <a:pPr indent="252095" algn="just">
                        <a:lnSpc>
                          <a:spcPct val="150000"/>
                        </a:lnSpc>
                        <a:spcAft>
                          <a:spcPts val="0"/>
                        </a:spcAft>
                      </a:pPr>
                      <a:r>
                        <a:rPr lang="es-ES" sz="1100" dirty="0">
                          <a:effectLst/>
                        </a:rPr>
                        <a:t>Debilidades </a:t>
                      </a:r>
                      <a:endParaRPr lang="es-EC" sz="1100" dirty="0">
                        <a:effectLst/>
                      </a:endParaRPr>
                    </a:p>
                    <a:p>
                      <a:pPr marL="342900" lvl="0" indent="-342900" algn="just">
                        <a:lnSpc>
                          <a:spcPct val="150000"/>
                        </a:lnSpc>
                        <a:spcAft>
                          <a:spcPts val="0"/>
                        </a:spcAft>
                        <a:buFont typeface="Symbol" panose="05050102010706020507" pitchFamily="18" charset="2"/>
                        <a:buChar char=""/>
                      </a:pPr>
                      <a:r>
                        <a:rPr lang="es-ES" sz="1100" b="0" dirty="0">
                          <a:effectLst/>
                        </a:rPr>
                        <a:t>Decrecimiento de exportación en Alemania, descenso debido a problemas de cultivos.</a:t>
                      </a:r>
                      <a:endParaRPr lang="es-EC" sz="1100" b="0" dirty="0">
                        <a:effectLst/>
                      </a:endParaRPr>
                    </a:p>
                    <a:p>
                      <a:pPr marL="342900" lvl="0" indent="-342900" algn="just">
                        <a:lnSpc>
                          <a:spcPct val="150000"/>
                        </a:lnSpc>
                        <a:spcAft>
                          <a:spcPts val="0"/>
                        </a:spcAft>
                        <a:buFont typeface="Symbol" panose="05050102010706020507" pitchFamily="18" charset="2"/>
                        <a:buChar char=""/>
                      </a:pPr>
                      <a:r>
                        <a:rPr lang="es-ES" sz="1100" b="0" dirty="0">
                          <a:effectLst/>
                        </a:rPr>
                        <a:t>Bajo nivel de tecnificación en los cultivos  del Ecuador.</a:t>
                      </a:r>
                      <a:endParaRPr lang="es-EC" sz="1100" b="0" dirty="0">
                        <a:effectLst/>
                      </a:endParaRPr>
                    </a:p>
                    <a:p>
                      <a:pPr indent="252095" algn="just">
                        <a:lnSpc>
                          <a:spcPct val="150000"/>
                        </a:lnSpc>
                        <a:spcAft>
                          <a:spcPts val="0"/>
                        </a:spcAft>
                      </a:pPr>
                      <a:r>
                        <a:rPr lang="es-ES" sz="1100" dirty="0">
                          <a:effectLst/>
                        </a:rPr>
                        <a:t>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94" marR="52994" marT="0" marB="0"/>
                </a:tc>
                <a:tc>
                  <a:txBody>
                    <a:bodyPr/>
                    <a:lstStyle/>
                    <a:p>
                      <a:pPr indent="252095" algn="just">
                        <a:lnSpc>
                          <a:spcPct val="150000"/>
                        </a:lnSpc>
                        <a:spcAft>
                          <a:spcPts val="0"/>
                        </a:spcAft>
                      </a:pPr>
                      <a:r>
                        <a:rPr lang="es-ES" sz="1100" b="1" dirty="0">
                          <a:effectLst/>
                        </a:rPr>
                        <a:t>Amenazas</a:t>
                      </a:r>
                      <a:endParaRPr lang="es-EC" sz="1100" b="1" dirty="0">
                        <a:effectLst/>
                      </a:endParaRPr>
                    </a:p>
                    <a:p>
                      <a:pPr marL="342900" lvl="0" indent="-342900" algn="just">
                        <a:lnSpc>
                          <a:spcPct val="150000"/>
                        </a:lnSpc>
                        <a:spcAft>
                          <a:spcPts val="0"/>
                        </a:spcAft>
                        <a:buFont typeface="Symbol" panose="05050102010706020507" pitchFamily="18" charset="2"/>
                        <a:buChar char=""/>
                      </a:pPr>
                      <a:r>
                        <a:rPr lang="es-ES" sz="1100" dirty="0">
                          <a:effectLst/>
                        </a:rPr>
                        <a:t>Productores desleales</a:t>
                      </a:r>
                      <a:endParaRPr lang="es-EC" sz="1100" dirty="0">
                        <a:effectLst/>
                      </a:endParaRPr>
                    </a:p>
                    <a:p>
                      <a:pPr marL="342900" lvl="0" indent="-342900" algn="just">
                        <a:lnSpc>
                          <a:spcPct val="150000"/>
                        </a:lnSpc>
                        <a:spcAft>
                          <a:spcPts val="0"/>
                        </a:spcAft>
                        <a:buFont typeface="Symbol" panose="05050102010706020507" pitchFamily="18" charset="2"/>
                        <a:buChar char=""/>
                      </a:pPr>
                      <a:r>
                        <a:rPr lang="es-ES" sz="1100" dirty="0">
                          <a:effectLst/>
                        </a:rPr>
                        <a:t>Productos sustitutos</a:t>
                      </a:r>
                      <a:endParaRPr lang="es-EC" sz="1100" dirty="0">
                        <a:effectLst/>
                      </a:endParaRPr>
                    </a:p>
                    <a:p>
                      <a:pPr marL="342900" lvl="0" indent="-342900" algn="just">
                        <a:lnSpc>
                          <a:spcPct val="150000"/>
                        </a:lnSpc>
                        <a:spcAft>
                          <a:spcPts val="0"/>
                        </a:spcAft>
                        <a:buFont typeface="Symbol" panose="05050102010706020507" pitchFamily="18" charset="2"/>
                        <a:buChar char=""/>
                      </a:pPr>
                      <a:r>
                        <a:rPr lang="es-ES" sz="1100" dirty="0">
                          <a:effectLst/>
                        </a:rPr>
                        <a:t>Competencia Internacional</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994" marR="52994" marT="0" marB="0"/>
                </a:tc>
              </a:tr>
            </a:tbl>
          </a:graphicData>
        </a:graphic>
      </p:graphicFrame>
    </p:spTree>
    <p:extLst>
      <p:ext uri="{BB962C8B-B14F-4D97-AF65-F5344CB8AC3E}">
        <p14:creationId xmlns:p14="http://schemas.microsoft.com/office/powerpoint/2010/main" val="30946507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924604"/>
          </a:xfrm>
        </p:spPr>
        <p:txBody>
          <a:bodyPr/>
          <a:lstStyle/>
          <a:p>
            <a:pPr algn="ctr"/>
            <a:r>
              <a:rPr lang="es-ES" dirty="0"/>
              <a:t>Diseño Plan de Marketing Operativo</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93272592"/>
              </p:ext>
            </p:extLst>
          </p:nvPr>
        </p:nvGraphicFramePr>
        <p:xfrm>
          <a:off x="2592925" y="1614616"/>
          <a:ext cx="8911688" cy="4297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78527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ANÁLISIS FINANCIERO </a:t>
            </a:r>
            <a:endParaRPr lang="es-EC" b="1" dirty="0"/>
          </a:p>
        </p:txBody>
      </p:sp>
      <p:pic>
        <p:nvPicPr>
          <p:cNvPr id="4" name="Marcador de contenido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72750" y="2228453"/>
            <a:ext cx="7348325" cy="3226594"/>
          </a:xfrm>
          <a:prstGeom prst="rect">
            <a:avLst/>
          </a:prstGeom>
          <a:noFill/>
          <a:ln>
            <a:noFill/>
          </a:ln>
        </p:spPr>
      </p:pic>
    </p:spTree>
    <p:extLst>
      <p:ext uri="{BB962C8B-B14F-4D97-AF65-F5344CB8AC3E}">
        <p14:creationId xmlns:p14="http://schemas.microsoft.com/office/powerpoint/2010/main" val="3761626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Objetivo General</a:t>
            </a:r>
          </a:p>
        </p:txBody>
      </p:sp>
      <p:sp>
        <p:nvSpPr>
          <p:cNvPr id="3" name="Marcador de contenido 2"/>
          <p:cNvSpPr>
            <a:spLocks noGrp="1"/>
          </p:cNvSpPr>
          <p:nvPr>
            <p:ph idx="1"/>
          </p:nvPr>
        </p:nvSpPr>
        <p:spPr>
          <a:xfrm>
            <a:off x="2589212" y="2133600"/>
            <a:ext cx="8915400" cy="3352800"/>
          </a:xfrm>
        </p:spPr>
        <p:txBody>
          <a:bodyPr/>
          <a:lstStyle/>
          <a:p>
            <a:pPr lvl="0"/>
            <a:r>
              <a:rPr lang="es-ES" dirty="0"/>
              <a:t>Elaborar un modelo de asociatividad de los productores de cacao fino y de aroma del Recinto Playa de Muerto del Cantón Quinindé de la Provincia de Esmeraldas, para su procesamiento industrial y comercialización a través de la Junta Pro Mejoras, para la exportación de pasta de cacao a Alemania</a:t>
            </a:r>
          </a:p>
          <a:p>
            <a:endParaRPr lang="es-ES" dirty="0"/>
          </a:p>
        </p:txBody>
      </p:sp>
    </p:spTree>
    <p:extLst>
      <p:ext uri="{BB962C8B-B14F-4D97-AF65-F5344CB8AC3E}">
        <p14:creationId xmlns:p14="http://schemas.microsoft.com/office/powerpoint/2010/main" val="15767491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4731" y="3219029"/>
            <a:ext cx="8911687" cy="817511"/>
          </a:xfrm>
        </p:spPr>
        <p:txBody>
          <a:bodyPr>
            <a:normAutofit fontScale="90000"/>
          </a:bodyPr>
          <a:lstStyle/>
          <a:p>
            <a:r>
              <a:rPr lang="es-ES" sz="2400" dirty="0"/>
              <a:t>Capital de Trabajo= Costo total- (depreciaciones+ amortizaciones+ gastos financieros</a:t>
            </a:r>
            <a:r>
              <a:rPr lang="es-ES" sz="2400" dirty="0" smtClean="0"/>
              <a:t>) / 365</a:t>
            </a:r>
            <a:r>
              <a:rPr lang="es-EC" sz="2400" dirty="0"/>
              <a:t/>
            </a:r>
            <a:br>
              <a:rPr lang="es-EC" sz="2400" dirty="0"/>
            </a:br>
            <a:endParaRPr lang="es-EC" sz="24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17443253"/>
              </p:ext>
            </p:extLst>
          </p:nvPr>
        </p:nvGraphicFramePr>
        <p:xfrm>
          <a:off x="3515563" y="1733017"/>
          <a:ext cx="5203095" cy="1051560"/>
        </p:xfrm>
        <a:graphic>
          <a:graphicData uri="http://schemas.openxmlformats.org/drawingml/2006/table">
            <a:tbl>
              <a:tblPr firstRow="1" firstCol="1" bandRow="1">
                <a:tableStyleId>{5C22544A-7EE6-4342-B048-85BDC9FD1C3A}</a:tableStyleId>
              </a:tblPr>
              <a:tblGrid>
                <a:gridCol w="2764696"/>
                <a:gridCol w="2438399"/>
              </a:tblGrid>
              <a:tr h="311906">
                <a:tc gridSpan="2">
                  <a:txBody>
                    <a:bodyPr/>
                    <a:lstStyle/>
                    <a:p>
                      <a:pPr indent="252095" algn="ctr">
                        <a:lnSpc>
                          <a:spcPct val="150000"/>
                        </a:lnSpc>
                        <a:spcAft>
                          <a:spcPts val="0"/>
                        </a:spcAft>
                      </a:pPr>
                      <a:r>
                        <a:rPr lang="es-EC" sz="1800" dirty="0">
                          <a:effectLst/>
                        </a:rPr>
                        <a:t>Capital de trabajo</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es-EC"/>
                    </a:p>
                  </a:txBody>
                  <a:tcPr/>
                </a:tc>
              </a:tr>
              <a:tr h="312068">
                <a:tc>
                  <a:txBody>
                    <a:bodyPr/>
                    <a:lstStyle/>
                    <a:p>
                      <a:pPr indent="252095" algn="ctr">
                        <a:lnSpc>
                          <a:spcPct val="150000"/>
                        </a:lnSpc>
                        <a:spcAft>
                          <a:spcPts val="0"/>
                        </a:spcAft>
                      </a:pPr>
                      <a:r>
                        <a:rPr lang="es-EC" sz="1400" dirty="0">
                          <a:effectLst/>
                        </a:rPr>
                        <a:t>DESCRIPCION DE RUBROS</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252095" algn="ctr">
                        <a:lnSpc>
                          <a:spcPct val="150000"/>
                        </a:lnSpc>
                        <a:spcAft>
                          <a:spcPts val="0"/>
                        </a:spcAft>
                      </a:pPr>
                      <a:r>
                        <a:rPr lang="es-EC" sz="1400" dirty="0">
                          <a:effectLst/>
                        </a:rPr>
                        <a:t>VALOR</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tc>
              </a:tr>
              <a:tr h="312068">
                <a:tc>
                  <a:txBody>
                    <a:bodyPr/>
                    <a:lstStyle/>
                    <a:p>
                      <a:pPr indent="252095" algn="ctr">
                        <a:lnSpc>
                          <a:spcPct val="150000"/>
                        </a:lnSpc>
                        <a:spcAft>
                          <a:spcPts val="0"/>
                        </a:spcAft>
                      </a:pPr>
                      <a:r>
                        <a:rPr lang="es-ES" sz="1400" dirty="0">
                          <a:effectLst/>
                        </a:rPr>
                        <a:t>Capital de trabajo</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c>
                  <a:txBody>
                    <a:bodyPr/>
                    <a:lstStyle/>
                    <a:p>
                      <a:pPr indent="252095" algn="ctr">
                        <a:lnSpc>
                          <a:spcPct val="150000"/>
                        </a:lnSpc>
                        <a:spcAft>
                          <a:spcPts val="0"/>
                        </a:spcAft>
                      </a:pPr>
                      <a:r>
                        <a:rPr lang="es-ES" sz="1400" dirty="0">
                          <a:effectLst/>
                        </a:rPr>
                        <a:t>$ 109.787,84</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15332841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2626" y="1054442"/>
            <a:ext cx="8402596" cy="4217773"/>
          </a:xfrm>
          <a:prstGeom prst="rect">
            <a:avLst/>
          </a:prstGeom>
          <a:noFill/>
          <a:ln>
            <a:noFill/>
          </a:ln>
        </p:spPr>
      </p:pic>
    </p:spTree>
    <p:extLst>
      <p:ext uri="{BB962C8B-B14F-4D97-AF65-F5344CB8AC3E}">
        <p14:creationId xmlns:p14="http://schemas.microsoft.com/office/powerpoint/2010/main" val="10729228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9212" y="864973"/>
            <a:ext cx="8073081" cy="4642069"/>
          </a:xfrm>
          <a:prstGeom prst="rect">
            <a:avLst/>
          </a:prstGeom>
          <a:noFill/>
          <a:ln>
            <a:noFill/>
          </a:ln>
        </p:spPr>
      </p:pic>
    </p:spTree>
    <p:extLst>
      <p:ext uri="{BB962C8B-B14F-4D97-AF65-F5344CB8AC3E}">
        <p14:creationId xmlns:p14="http://schemas.microsoft.com/office/powerpoint/2010/main" val="38282139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8991" y="29271"/>
            <a:ext cx="3017042" cy="537425"/>
          </a:xfrm>
        </p:spPr>
        <p:txBody>
          <a:bodyPr>
            <a:normAutofit/>
          </a:bodyPr>
          <a:lstStyle/>
          <a:p>
            <a:r>
              <a:rPr lang="es-EC" sz="1400" dirty="0" smtClean="0"/>
              <a:t>Tasa de Descuento </a:t>
            </a:r>
            <a:endParaRPr lang="es-EC" sz="1400" dirty="0"/>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4240" y="2604599"/>
            <a:ext cx="5391737" cy="1318438"/>
          </a:xfrm>
          <a:prstGeom prst="rect">
            <a:avLst/>
          </a:prstGeom>
          <a:noFill/>
          <a:ln>
            <a:noFill/>
          </a:ln>
        </p:spPr>
      </p:pic>
      <p:pic>
        <p:nvPicPr>
          <p:cNvPr id="6"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4240" y="4067548"/>
            <a:ext cx="5399485" cy="1456660"/>
          </a:xfrm>
          <a:prstGeom prst="rect">
            <a:avLst/>
          </a:prstGeom>
          <a:noFill/>
          <a:ln>
            <a:noFill/>
          </a:ln>
        </p:spPr>
      </p:pic>
      <p:pic>
        <p:nvPicPr>
          <p:cNvPr id="8" name="Imagen 7"/>
          <p:cNvPicPr/>
          <p:nvPr/>
        </p:nvPicPr>
        <p:blipFill>
          <a:blip r:embed="rId4"/>
          <a:srcRect/>
          <a:stretch>
            <a:fillRect/>
          </a:stretch>
        </p:blipFill>
        <p:spPr bwMode="auto">
          <a:xfrm>
            <a:off x="3294240" y="364158"/>
            <a:ext cx="5513107" cy="2012285"/>
          </a:xfrm>
          <a:prstGeom prst="rect">
            <a:avLst/>
          </a:prstGeom>
          <a:noFill/>
          <a:ln w="9525">
            <a:noFill/>
            <a:miter lim="800000"/>
            <a:headEnd/>
            <a:tailEnd/>
          </a:ln>
        </p:spPr>
      </p:pic>
      <p:pic>
        <p:nvPicPr>
          <p:cNvPr id="10" name="Imagen 9"/>
          <p:cNvPicPr>
            <a:picLocks noChangeAspect="1"/>
          </p:cNvPicPr>
          <p:nvPr/>
        </p:nvPicPr>
        <p:blipFill>
          <a:blip r:embed="rId5"/>
          <a:stretch>
            <a:fillRect/>
          </a:stretch>
        </p:blipFill>
        <p:spPr>
          <a:xfrm>
            <a:off x="6694223" y="5668719"/>
            <a:ext cx="4537088" cy="851200"/>
          </a:xfrm>
          <a:prstGeom prst="rect">
            <a:avLst/>
          </a:prstGeom>
        </p:spPr>
      </p:pic>
    </p:spTree>
    <p:extLst>
      <p:ext uri="{BB962C8B-B14F-4D97-AF65-F5344CB8AC3E}">
        <p14:creationId xmlns:p14="http://schemas.microsoft.com/office/powerpoint/2010/main" val="2730466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a:srcRect/>
          <a:stretch>
            <a:fillRect/>
          </a:stretch>
        </p:blipFill>
        <p:spPr bwMode="auto">
          <a:xfrm>
            <a:off x="2700896" y="2381954"/>
            <a:ext cx="4643193" cy="1194051"/>
          </a:xfrm>
          <a:prstGeom prst="rect">
            <a:avLst/>
          </a:prstGeom>
          <a:noFill/>
          <a:ln w="9525">
            <a:noFill/>
            <a:miter lim="800000"/>
            <a:headEnd/>
            <a:tailEnd/>
          </a:ln>
        </p:spPr>
      </p:pic>
      <p:pic>
        <p:nvPicPr>
          <p:cNvPr id="6" name="Imagen 5"/>
          <p:cNvPicPr>
            <a:picLocks noChangeAspect="1"/>
          </p:cNvPicPr>
          <p:nvPr/>
        </p:nvPicPr>
        <p:blipFill>
          <a:blip r:embed="rId3"/>
          <a:stretch>
            <a:fillRect/>
          </a:stretch>
        </p:blipFill>
        <p:spPr>
          <a:xfrm>
            <a:off x="7344089" y="1730381"/>
            <a:ext cx="4242758" cy="3691248"/>
          </a:xfrm>
          <a:prstGeom prst="rect">
            <a:avLst/>
          </a:prstGeom>
        </p:spPr>
      </p:pic>
      <p:pic>
        <p:nvPicPr>
          <p:cNvPr id="10" name="Imagen 9"/>
          <p:cNvPicPr>
            <a:picLocks noChangeAspect="1"/>
          </p:cNvPicPr>
          <p:nvPr/>
        </p:nvPicPr>
        <p:blipFill>
          <a:blip r:embed="rId4"/>
          <a:stretch>
            <a:fillRect/>
          </a:stretch>
        </p:blipFill>
        <p:spPr>
          <a:xfrm>
            <a:off x="1948661" y="310107"/>
            <a:ext cx="5395428" cy="1097375"/>
          </a:xfrm>
          <a:prstGeom prst="rect">
            <a:avLst/>
          </a:prstGeom>
        </p:spPr>
      </p:pic>
    </p:spTree>
    <p:extLst>
      <p:ext uri="{BB962C8B-B14F-4D97-AF65-F5344CB8AC3E}">
        <p14:creationId xmlns:p14="http://schemas.microsoft.com/office/powerpoint/2010/main" val="2320122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 </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81888459"/>
              </p:ext>
            </p:extLst>
          </p:nvPr>
        </p:nvGraphicFramePr>
        <p:xfrm>
          <a:off x="2369216" y="1542173"/>
          <a:ext cx="3441701" cy="1457325"/>
        </p:xfrm>
        <a:graphic>
          <a:graphicData uri="http://schemas.openxmlformats.org/drawingml/2006/table">
            <a:tbl>
              <a:tblPr/>
              <a:tblGrid>
                <a:gridCol w="1056048"/>
                <a:gridCol w="858835"/>
                <a:gridCol w="763409"/>
                <a:gridCol w="763409"/>
              </a:tblGrid>
              <a:tr h="161925">
                <a:tc>
                  <a:txBody>
                    <a:bodyPr/>
                    <a:lstStyle/>
                    <a:p>
                      <a:pPr algn="l" fontAlgn="b"/>
                      <a:endParaRPr lang="es-EC"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gridSpan="3">
                  <a:txBody>
                    <a:bodyPr/>
                    <a:lstStyle/>
                    <a:p>
                      <a:pPr algn="l" fontAlgn="b"/>
                      <a:r>
                        <a:rPr lang="es-EC" sz="1000" b="0" i="0" u="none" strike="noStrike">
                          <a:effectLst/>
                          <a:latin typeface="Arial" panose="020B0604020202020204" pitchFamily="34" charset="0"/>
                        </a:rPr>
                        <a:t>Rendimiento Sobre la Inversion </a:t>
                      </a:r>
                    </a:p>
                  </a:txBody>
                  <a:tcPr marL="9525" marR="9525" marT="9525" marB="0" anchor="b">
                    <a:lnL>
                      <a:noFill/>
                    </a:lnL>
                    <a:lnR>
                      <a:noFill/>
                    </a:lnR>
                    <a:lnT>
                      <a:noFill/>
                    </a:lnT>
                    <a:lnB>
                      <a:noFill/>
                    </a:lnB>
                  </a:tcPr>
                </a:tc>
                <a:tc hMerge="1">
                  <a:txBody>
                    <a:bodyPr/>
                    <a:lstStyle/>
                    <a:p>
                      <a:endParaRPr lang="es-EC"/>
                    </a:p>
                  </a:txBody>
                  <a:tcPr/>
                </a:tc>
                <a:tc hMerge="1">
                  <a:txBody>
                    <a:bodyPr/>
                    <a:lstStyle/>
                    <a:p>
                      <a:endParaRPr lang="es-EC"/>
                    </a:p>
                  </a:txBody>
                  <a:tcPr/>
                </a:tc>
              </a:tr>
              <a:tr h="161925">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3">
                  <a:txBody>
                    <a:bodyPr/>
                    <a:lstStyle/>
                    <a:p>
                      <a:pPr algn="l" fontAlgn="b"/>
                      <a:r>
                        <a:rPr lang="es-EC" sz="1000" b="0" i="0" u="none" strike="noStrike">
                          <a:effectLst/>
                          <a:latin typeface="Arial" panose="020B0604020202020204" pitchFamily="34" charset="0"/>
                        </a:rPr>
                        <a:t>Utilidad neta / Total de Activos </a:t>
                      </a:r>
                    </a:p>
                  </a:txBody>
                  <a:tcPr marL="9525" marR="9525" marT="9525" marB="0" anchor="b">
                    <a:lnL>
                      <a:noFill/>
                    </a:lnL>
                    <a:lnR>
                      <a:noFill/>
                    </a:lnR>
                    <a:lnT>
                      <a:noFill/>
                    </a:lnT>
                    <a:lnB>
                      <a:noFill/>
                    </a:lnB>
                  </a:tcPr>
                </a:tc>
                <a:tc hMerge="1">
                  <a:txBody>
                    <a:bodyPr/>
                    <a:lstStyle/>
                    <a:p>
                      <a:endParaRPr lang="es-EC"/>
                    </a:p>
                  </a:txBody>
                  <a:tcPr/>
                </a:tc>
                <a:tc hMerge="1">
                  <a:txBody>
                    <a:bodyPr/>
                    <a:lstStyle/>
                    <a:p>
                      <a:endParaRPr lang="es-EC"/>
                    </a:p>
                  </a:txBody>
                  <a:tcPr/>
                </a:tc>
              </a:tr>
              <a:tr h="161925">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r>
                        <a:rPr lang="es-EC" sz="1000" b="0" i="0" u="none" strike="noStrike">
                          <a:effectLst/>
                          <a:latin typeface="Arial" panose="020B0604020202020204" pitchFamily="34" charset="0"/>
                        </a:rPr>
                        <a:t>Utilidad Neta</a:t>
                      </a:r>
                    </a:p>
                  </a:txBody>
                  <a:tcPr marL="9525" marR="9525" marT="9525" marB="0" anchor="b">
                    <a:lnL>
                      <a:noFill/>
                    </a:lnL>
                    <a:lnR>
                      <a:noFill/>
                    </a:lnR>
                    <a:lnT>
                      <a:noFill/>
                    </a:lnT>
                    <a:lnB>
                      <a:noFill/>
                    </a:lnB>
                  </a:tcPr>
                </a:tc>
                <a:tc>
                  <a:txBody>
                    <a:bodyPr/>
                    <a:lstStyle/>
                    <a:p>
                      <a:pPr algn="r" fontAlgn="b"/>
                      <a:r>
                        <a:rPr lang="es-EC" sz="1000" b="0" i="0" u="none" strike="noStrike">
                          <a:effectLst/>
                          <a:latin typeface="Arial" panose="020B0604020202020204" pitchFamily="34" charset="0"/>
                        </a:rPr>
                        <a:t>66485,39</a:t>
                      </a: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r>
                        <a:rPr lang="es-EC" sz="1000" b="0" i="0" u="none" strike="noStrike" dirty="0">
                          <a:effectLst/>
                          <a:latin typeface="Arial" panose="020B0604020202020204" pitchFamily="34" charset="0"/>
                        </a:rPr>
                        <a:t>Total de Activos </a:t>
                      </a:r>
                    </a:p>
                  </a:txBody>
                  <a:tcPr marL="9525" marR="9525" marT="9525" marB="0" anchor="b">
                    <a:lnL>
                      <a:noFill/>
                    </a:lnL>
                    <a:lnR>
                      <a:noFill/>
                    </a:lnR>
                    <a:lnT>
                      <a:noFill/>
                    </a:lnT>
                    <a:lnB>
                      <a:noFill/>
                    </a:lnB>
                  </a:tcPr>
                </a:tc>
                <a:tc>
                  <a:txBody>
                    <a:bodyPr/>
                    <a:lstStyle/>
                    <a:p>
                      <a:pPr algn="l" fontAlgn="b"/>
                      <a:r>
                        <a:rPr lang="es-EC" sz="1000" b="0" i="0" u="none" strike="noStrike">
                          <a:effectLst/>
                          <a:latin typeface="Arial" panose="020B0604020202020204" pitchFamily="34" charset="0"/>
                        </a:rPr>
                        <a:t> $ 134.979,84 </a:t>
                      </a: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EC" sz="1000" b="0" i="0" u="none" strike="noStrike">
                          <a:effectLst/>
                          <a:latin typeface="Arial" panose="020B0604020202020204" pitchFamily="34" charset="0"/>
                        </a:rPr>
                        <a:t> $           0,49 </a:t>
                      </a: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dirty="0">
                        <a:effectLst/>
                        <a:latin typeface="Arial" panose="020B0604020202020204" pitchFamily="34" charset="0"/>
                      </a:endParaRPr>
                    </a:p>
                  </a:txBody>
                  <a:tcPr marL="9525" marR="9525" marT="9525" marB="0" anchor="b">
                    <a:lnL>
                      <a:noFill/>
                    </a:lnL>
                    <a:lnR>
                      <a:noFill/>
                    </a:lnR>
                    <a:lnT>
                      <a:noFill/>
                    </a:lnT>
                    <a:lnB>
                      <a:noFill/>
                    </a:lnB>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201118302"/>
              </p:ext>
            </p:extLst>
          </p:nvPr>
        </p:nvGraphicFramePr>
        <p:xfrm>
          <a:off x="7101399" y="1354618"/>
          <a:ext cx="2387600" cy="1457325"/>
        </p:xfrm>
        <a:graphic>
          <a:graphicData uri="http://schemas.openxmlformats.org/drawingml/2006/table">
            <a:tbl>
              <a:tblPr/>
              <a:tblGrid>
                <a:gridCol w="762000"/>
                <a:gridCol w="863600"/>
                <a:gridCol w="762000"/>
              </a:tblGrid>
              <a:tr h="161925">
                <a:tc>
                  <a:txBody>
                    <a:bodyPr/>
                    <a:lstStyle/>
                    <a:p>
                      <a:pPr algn="l" fontAlgn="b"/>
                      <a:endParaRPr lang="es-EC"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s-EC" sz="1000" b="0" i="0" u="none" strike="noStrike" dirty="0" smtClean="0">
                          <a:effectLst/>
                          <a:latin typeface="Arial" panose="020B0604020202020204" pitchFamily="34" charset="0"/>
                        </a:rPr>
                        <a:t>Apalancamiento</a:t>
                      </a:r>
                      <a:endParaRPr lang="es-EC"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hMerge="1">
                  <a:txBody>
                    <a:bodyPr/>
                    <a:lstStyle/>
                    <a:p>
                      <a:endParaRPr lang="es-EC"/>
                    </a:p>
                  </a:txBody>
                  <a:tcPr/>
                </a:tc>
              </a:tr>
              <a:tr h="161925">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s-EC" sz="1000" b="0" i="0" u="none" strike="noStrike">
                          <a:effectLst/>
                          <a:latin typeface="Arial" panose="020B0604020202020204" pitchFamily="34" charset="0"/>
                        </a:rPr>
                        <a:t>Activo total/Patrimonio</a:t>
                      </a:r>
                    </a:p>
                  </a:txBody>
                  <a:tcPr marL="9525" marR="9525" marT="9525" marB="0" anchor="b">
                    <a:lnL>
                      <a:noFill/>
                    </a:lnL>
                    <a:lnR>
                      <a:noFill/>
                    </a:lnR>
                    <a:lnT>
                      <a:noFill/>
                    </a:lnT>
                    <a:lnB>
                      <a:noFill/>
                    </a:lnB>
                  </a:tcPr>
                </a:tc>
                <a:tc hMerge="1">
                  <a:txBody>
                    <a:bodyPr/>
                    <a:lstStyle/>
                    <a:p>
                      <a:endParaRPr lang="es-EC"/>
                    </a:p>
                  </a:txBody>
                  <a:tcPr/>
                </a:tc>
              </a:tr>
              <a:tr h="161925">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r>
                        <a:rPr lang="es-EC" sz="1000" b="0" i="0" u="none" strike="noStrike">
                          <a:effectLst/>
                          <a:latin typeface="Arial" panose="020B0604020202020204" pitchFamily="34" charset="0"/>
                        </a:rPr>
                        <a:t>Activo Total</a:t>
                      </a:r>
                    </a:p>
                  </a:txBody>
                  <a:tcPr marL="9525" marR="9525" marT="9525" marB="0" anchor="b">
                    <a:lnL>
                      <a:noFill/>
                    </a:lnL>
                    <a:lnR>
                      <a:noFill/>
                    </a:lnR>
                    <a:lnT>
                      <a:noFill/>
                    </a:lnT>
                    <a:lnB>
                      <a:noFill/>
                    </a:lnB>
                  </a:tcPr>
                </a:tc>
                <a:tc>
                  <a:txBody>
                    <a:bodyPr/>
                    <a:lstStyle/>
                    <a:p>
                      <a:pPr algn="l" fontAlgn="b"/>
                      <a:r>
                        <a:rPr lang="es-EC" sz="1000" b="0" i="0" u="none" strike="noStrike">
                          <a:effectLst/>
                          <a:latin typeface="Arial" panose="020B0604020202020204" pitchFamily="34" charset="0"/>
                        </a:rPr>
                        <a:t> $ 134.979,84 </a:t>
                      </a: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r>
                        <a:rPr lang="es-EC" sz="1000" b="0" i="0" u="none" strike="noStrike">
                          <a:effectLst/>
                          <a:latin typeface="Arial" panose="020B0604020202020204" pitchFamily="34" charset="0"/>
                        </a:rPr>
                        <a:t>Patrimonio</a:t>
                      </a:r>
                    </a:p>
                  </a:txBody>
                  <a:tcPr marL="9525" marR="9525" marT="9525" marB="0" anchor="b">
                    <a:lnL>
                      <a:noFill/>
                    </a:lnL>
                    <a:lnR>
                      <a:noFill/>
                    </a:lnR>
                    <a:lnT>
                      <a:noFill/>
                    </a:lnT>
                    <a:lnB>
                      <a:noFill/>
                    </a:lnB>
                  </a:tcPr>
                </a:tc>
                <a:tc>
                  <a:txBody>
                    <a:bodyPr/>
                    <a:lstStyle/>
                    <a:p>
                      <a:pPr algn="l" fontAlgn="b"/>
                      <a:r>
                        <a:rPr lang="es-EC" sz="1000" b="0" i="0" u="none" strike="noStrike">
                          <a:effectLst/>
                          <a:latin typeface="Arial" panose="020B0604020202020204" pitchFamily="34" charset="0"/>
                        </a:rPr>
                        <a:t> $ 111.477,84 </a:t>
                      </a: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s-EC" sz="1000" b="0" i="0" u="none" strike="noStrike" dirty="0">
                          <a:effectLst/>
                          <a:latin typeface="Arial" panose="020B0604020202020204" pitchFamily="34" charset="0"/>
                        </a:rPr>
                        <a:t> $           1,21 </a:t>
                      </a:r>
                    </a:p>
                  </a:txBody>
                  <a:tcPr marL="9525" marR="9525" marT="9525" marB="0" anchor="b">
                    <a:lnL>
                      <a:noFill/>
                    </a:lnL>
                    <a:lnR>
                      <a:noFill/>
                    </a:lnR>
                    <a:lnT>
                      <a:noFill/>
                    </a:lnT>
                    <a:lnB>
                      <a:noFill/>
                    </a:lnB>
                  </a:tcPr>
                </a:tc>
                <a:tc>
                  <a:txBody>
                    <a:bodyPr/>
                    <a:lstStyle/>
                    <a:p>
                      <a:pPr algn="l" fontAlgn="b"/>
                      <a:endParaRPr lang="es-EC" sz="1000" b="0" i="0" u="none" strike="noStrike" dirty="0">
                        <a:effectLst/>
                        <a:latin typeface="Arial" panose="020B0604020202020204" pitchFamily="34" charset="0"/>
                      </a:endParaRPr>
                    </a:p>
                  </a:txBody>
                  <a:tcPr marL="9525" marR="9525" marT="9525" marB="0" anchor="b">
                    <a:lnL>
                      <a:noFill/>
                    </a:lnL>
                    <a:lnR>
                      <a:noFill/>
                    </a:lnR>
                    <a:lnT>
                      <a:noFill/>
                    </a:lnT>
                    <a:lnB>
                      <a:noFill/>
                    </a:lnB>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93397262"/>
              </p:ext>
            </p:extLst>
          </p:nvPr>
        </p:nvGraphicFramePr>
        <p:xfrm>
          <a:off x="4218670" y="4078925"/>
          <a:ext cx="4203700" cy="1619250"/>
        </p:xfrm>
        <a:graphic>
          <a:graphicData uri="http://schemas.openxmlformats.org/drawingml/2006/table">
            <a:tbl>
              <a:tblPr/>
              <a:tblGrid>
                <a:gridCol w="1058074"/>
                <a:gridCol w="857898"/>
                <a:gridCol w="762576"/>
                <a:gridCol w="762576"/>
                <a:gridCol w="762576"/>
              </a:tblGrid>
              <a:tr h="161925">
                <a:tc>
                  <a:txBody>
                    <a:bodyPr/>
                    <a:lstStyle/>
                    <a:p>
                      <a:pPr algn="l" fontAlgn="b"/>
                      <a:endParaRPr lang="es-EC"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fontAlgn="b"/>
                      <a:r>
                        <a:rPr lang="es-EC" sz="1000" b="0" i="0" u="none" strike="noStrike">
                          <a:effectLst/>
                          <a:latin typeface="Arial" panose="020B0604020202020204" pitchFamily="34" charset="0"/>
                        </a:rPr>
                        <a:t>Rotacion de inventarios=</a:t>
                      </a:r>
                    </a:p>
                  </a:txBody>
                  <a:tcPr marL="9525" marR="9525" marT="9525" marB="0" anchor="b">
                    <a:lnL>
                      <a:noFill/>
                    </a:lnL>
                    <a:lnR>
                      <a:noFill/>
                    </a:lnR>
                    <a:lnT>
                      <a:noFill/>
                    </a:lnT>
                    <a:lnB>
                      <a:noFill/>
                    </a:lnB>
                  </a:tcPr>
                </a:tc>
                <a:tc hMerge="1">
                  <a:txBody>
                    <a:bodyPr/>
                    <a:lstStyle/>
                    <a:p>
                      <a:endParaRPr lang="es-EC"/>
                    </a:p>
                  </a:txBody>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gridSpan="4">
                  <a:txBody>
                    <a:bodyPr/>
                    <a:lstStyle/>
                    <a:p>
                      <a:pPr algn="l" fontAlgn="b"/>
                      <a:r>
                        <a:rPr lang="es-EC" sz="1000" b="0" i="0" u="none" strike="noStrike">
                          <a:effectLst/>
                          <a:latin typeface="Arial" panose="020B0604020202020204" pitchFamily="34" charset="0"/>
                        </a:rPr>
                        <a:t>pasivos corriente -(caja+bancos+carteras) / inventarios </a:t>
                      </a:r>
                    </a:p>
                  </a:txBody>
                  <a:tcPr marL="9525" marR="9525" marT="9525"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r>
              <a:tr h="161925">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r>
                        <a:rPr lang="es-EC" sz="1000" b="0" i="0" u="none" strike="noStrike">
                          <a:effectLst/>
                          <a:latin typeface="Arial" panose="020B0604020202020204" pitchFamily="34" charset="0"/>
                        </a:rPr>
                        <a:t>Pasivos corriente </a:t>
                      </a:r>
                    </a:p>
                  </a:txBody>
                  <a:tcPr marL="9525" marR="9525" marT="9525" marB="0" anchor="b">
                    <a:lnL>
                      <a:noFill/>
                    </a:lnL>
                    <a:lnR>
                      <a:noFill/>
                    </a:lnR>
                    <a:lnT>
                      <a:noFill/>
                    </a:lnT>
                    <a:lnB>
                      <a:noFill/>
                    </a:lnB>
                  </a:tcPr>
                </a:tc>
                <a:tc>
                  <a:txBody>
                    <a:bodyPr/>
                    <a:lstStyle/>
                    <a:p>
                      <a:pPr algn="r" fontAlgn="b"/>
                      <a:r>
                        <a:rPr lang="es-EC" sz="1000" b="0" i="0" u="none" strike="noStrike">
                          <a:effectLst/>
                          <a:latin typeface="Arial" panose="020B0604020202020204" pitchFamily="34" charset="0"/>
                        </a:rPr>
                        <a:t>0</a:t>
                      </a: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r>
                        <a:rPr lang="es-EC" sz="1000" b="0" i="0" u="none" strike="noStrike">
                          <a:effectLst/>
                          <a:latin typeface="Arial" panose="020B0604020202020204" pitchFamily="34" charset="0"/>
                        </a:rPr>
                        <a:t>caja</a:t>
                      </a:r>
                    </a:p>
                  </a:txBody>
                  <a:tcPr marL="9525" marR="9525" marT="9525" marB="0" anchor="b">
                    <a:lnL>
                      <a:noFill/>
                    </a:lnL>
                    <a:lnR>
                      <a:noFill/>
                    </a:lnR>
                    <a:lnT>
                      <a:noFill/>
                    </a:lnT>
                    <a:lnB>
                      <a:noFill/>
                    </a:lnB>
                  </a:tcPr>
                </a:tc>
                <a:tc>
                  <a:txBody>
                    <a:bodyPr/>
                    <a:lstStyle/>
                    <a:p>
                      <a:pPr algn="l" fontAlgn="b"/>
                      <a:r>
                        <a:rPr lang="es-EC" sz="1000" b="0" i="0" u="none" strike="noStrike">
                          <a:effectLst/>
                          <a:latin typeface="Arial" panose="020B0604020202020204" pitchFamily="34" charset="0"/>
                        </a:rPr>
                        <a:t> $ 109.787,84 </a:t>
                      </a: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r>
                        <a:rPr lang="es-EC" sz="1000" b="0" i="0" u="none" strike="noStrike">
                          <a:effectLst/>
                          <a:latin typeface="Arial" panose="020B0604020202020204" pitchFamily="34" charset="0"/>
                        </a:rPr>
                        <a:t>Inventarios </a:t>
                      </a:r>
                    </a:p>
                  </a:txBody>
                  <a:tcPr marL="9525" marR="9525" marT="9525" marB="0" anchor="b">
                    <a:lnL>
                      <a:noFill/>
                    </a:lnL>
                    <a:lnR>
                      <a:noFill/>
                    </a:lnR>
                    <a:lnT>
                      <a:noFill/>
                    </a:lnT>
                    <a:lnB>
                      <a:noFill/>
                    </a:lnB>
                  </a:tcPr>
                </a:tc>
                <a:tc>
                  <a:txBody>
                    <a:bodyPr/>
                    <a:lstStyle/>
                    <a:p>
                      <a:pPr algn="l" fontAlgn="b"/>
                      <a:r>
                        <a:rPr lang="es-EC" sz="1000" b="0" i="0" u="none" strike="noStrike">
                          <a:effectLst/>
                          <a:latin typeface="Arial" panose="020B0604020202020204" pitchFamily="34" charset="0"/>
                        </a:rPr>
                        <a:t> $   23.502,00 </a:t>
                      </a: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s-EC" sz="1000" b="0" i="0" u="none" strike="noStrike">
                          <a:effectLst/>
                          <a:latin typeface="Arial" panose="020B0604020202020204" pitchFamily="34" charset="0"/>
                        </a:rPr>
                        <a:t>4,67</a:t>
                      </a: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r>
              <a:tr h="161925">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EC" sz="1000" b="0" i="0" u="none" strike="noStrike" dirty="0">
                        <a:effectLst/>
                        <a:latin typeface="Arial" panose="020B0604020202020204" pitchFamily="34" charset="0"/>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34301921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CONCLUSIONES </a:t>
            </a:r>
            <a:endParaRPr lang="es-EC" dirty="0"/>
          </a:p>
        </p:txBody>
      </p:sp>
      <p:sp>
        <p:nvSpPr>
          <p:cNvPr id="3" name="Marcador de contenido 2"/>
          <p:cNvSpPr>
            <a:spLocks noGrp="1"/>
          </p:cNvSpPr>
          <p:nvPr>
            <p:ph idx="1"/>
          </p:nvPr>
        </p:nvSpPr>
        <p:spPr/>
        <p:txBody>
          <a:bodyPr/>
          <a:lstStyle/>
          <a:p>
            <a:pPr lvl="0"/>
            <a:r>
              <a:rPr lang="es-ES" dirty="0" smtClean="0"/>
              <a:t>Se </a:t>
            </a:r>
            <a:r>
              <a:rPr lang="es-ES" dirty="0"/>
              <a:t>puede concluir que el mercado alemán, es una alternativa de mejoramiento continuo en los ingresos de la economía de la asociación, de acuerdo a los resultados obtenidos. </a:t>
            </a:r>
            <a:endParaRPr lang="es-EC" dirty="0"/>
          </a:p>
          <a:p>
            <a:pPr lvl="0"/>
            <a:r>
              <a:rPr lang="es-ES" dirty="0"/>
              <a:t>La alta demanda de pasta de cacao en Alemania permite el crecimiento económico de exportación de la asociación, es importante tener un panorama claro de la realidad actual tanto de la organización como del mercado en general, desarrollando cada una de las estrategias y así mejorar su posicionamiento en el mercado actual.</a:t>
            </a:r>
            <a:endParaRPr lang="es-EC" dirty="0"/>
          </a:p>
          <a:p>
            <a:endParaRPr lang="es-EC" dirty="0"/>
          </a:p>
        </p:txBody>
      </p:sp>
    </p:spTree>
    <p:extLst>
      <p:ext uri="{BB962C8B-B14F-4D97-AF65-F5344CB8AC3E}">
        <p14:creationId xmlns:p14="http://schemas.microsoft.com/office/powerpoint/2010/main" val="28083164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RECOMENDACIONES</a:t>
            </a:r>
            <a:r>
              <a:rPr lang="es-EC" b="1" dirty="0"/>
              <a:t/>
            </a:r>
            <a:br>
              <a:rPr lang="es-EC" b="1" dirty="0"/>
            </a:br>
            <a:endParaRPr lang="es-EC" dirty="0"/>
          </a:p>
        </p:txBody>
      </p:sp>
      <p:sp>
        <p:nvSpPr>
          <p:cNvPr id="3" name="Marcador de contenido 2"/>
          <p:cNvSpPr>
            <a:spLocks noGrp="1"/>
          </p:cNvSpPr>
          <p:nvPr>
            <p:ph idx="1"/>
          </p:nvPr>
        </p:nvSpPr>
        <p:spPr/>
        <p:txBody>
          <a:bodyPr/>
          <a:lstStyle/>
          <a:p>
            <a:pPr lvl="0"/>
            <a:r>
              <a:rPr lang="es-ES" dirty="0"/>
              <a:t>Es de mucha importancia el recurso tecnológico en la producción de pasta de cacao ya que aporta una mayor calidad </a:t>
            </a:r>
            <a:r>
              <a:rPr lang="es-ES" dirty="0" smtClean="0"/>
              <a:t>al producto.</a:t>
            </a:r>
          </a:p>
          <a:p>
            <a:pPr lvl="0"/>
            <a:r>
              <a:rPr lang="es-ES" dirty="0" smtClean="0"/>
              <a:t>Difundir </a:t>
            </a:r>
            <a:r>
              <a:rPr lang="es-ES" dirty="0"/>
              <a:t>la verdadera asociatividad  en los pequeños productores  y  acceder a líneas de crédito  y capacitación sobre la calidad de producción que se debe establecer dentro de los parámetros de exportación. </a:t>
            </a:r>
            <a:endParaRPr lang="es-EC" dirty="0"/>
          </a:p>
          <a:p>
            <a:r>
              <a:rPr lang="es-EC" dirty="0"/>
              <a:t>Sería fundamental para la </a:t>
            </a:r>
            <a:r>
              <a:rPr lang="es-EC" dirty="0" smtClean="0"/>
              <a:t>economía del Ecuador </a:t>
            </a:r>
            <a:r>
              <a:rPr lang="es-EC" dirty="0"/>
              <a:t>exportar menos </a:t>
            </a:r>
            <a:r>
              <a:rPr lang="es-EC" dirty="0" smtClean="0"/>
              <a:t>materia prima </a:t>
            </a:r>
            <a:r>
              <a:rPr lang="es-EC" dirty="0"/>
              <a:t>y mayor cantidad </a:t>
            </a:r>
            <a:r>
              <a:rPr lang="es-EC" dirty="0" smtClean="0"/>
              <a:t>de productos </a:t>
            </a:r>
            <a:r>
              <a:rPr lang="es-EC" dirty="0"/>
              <a:t>terminados. </a:t>
            </a:r>
          </a:p>
        </p:txBody>
      </p:sp>
    </p:spTree>
    <p:extLst>
      <p:ext uri="{BB962C8B-B14F-4D97-AF65-F5344CB8AC3E}">
        <p14:creationId xmlns:p14="http://schemas.microsoft.com/office/powerpoint/2010/main" val="31267090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42138" y="2181727"/>
            <a:ext cx="8672345" cy="2598820"/>
          </a:xfrm>
        </p:spPr>
        <p:txBody>
          <a:bodyPr>
            <a:normAutofit/>
          </a:bodyPr>
          <a:lstStyle/>
          <a:p>
            <a:pPr marL="0" indent="0" algn="ctr">
              <a:buNone/>
            </a:pPr>
            <a:r>
              <a:rPr lang="es-ES" sz="7200" dirty="0" smtClean="0">
                <a:latin typeface="Baskerville Old Face" panose="02020602080505020303" pitchFamily="18" charset="0"/>
              </a:rPr>
              <a:t>Muchas Gracias!!!!!!!</a:t>
            </a:r>
            <a:endParaRPr lang="es-ES" sz="7200" dirty="0">
              <a:latin typeface="Baskerville Old Face" panose="02020602080505020303" pitchFamily="18" charset="0"/>
            </a:endParaRPr>
          </a:p>
        </p:txBody>
      </p:sp>
    </p:spTree>
    <p:extLst>
      <p:ext uri="{BB962C8B-B14F-4D97-AF65-F5344CB8AC3E}">
        <p14:creationId xmlns:p14="http://schemas.microsoft.com/office/powerpoint/2010/main" val="1021713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Objetivos </a:t>
            </a:r>
            <a:r>
              <a:rPr lang="es-ES" b="1" dirty="0"/>
              <a:t>específicos</a:t>
            </a:r>
            <a:br>
              <a:rPr lang="es-ES" b="1" dirty="0"/>
            </a:br>
            <a:endParaRPr lang="es-ES" dirty="0"/>
          </a:p>
        </p:txBody>
      </p:sp>
      <p:sp>
        <p:nvSpPr>
          <p:cNvPr id="3" name="Marcador de contenido 2"/>
          <p:cNvSpPr>
            <a:spLocks noGrp="1"/>
          </p:cNvSpPr>
          <p:nvPr>
            <p:ph idx="1"/>
          </p:nvPr>
        </p:nvSpPr>
        <p:spPr>
          <a:xfrm>
            <a:off x="2589212" y="1187355"/>
            <a:ext cx="8915400" cy="4723867"/>
          </a:xfrm>
        </p:spPr>
        <p:txBody>
          <a:bodyPr>
            <a:normAutofit lnSpcReduction="10000"/>
          </a:bodyPr>
          <a:lstStyle/>
          <a:p>
            <a:pPr lvl="0"/>
            <a:r>
              <a:rPr lang="es-ES" dirty="0" smtClean="0"/>
              <a:t>Determinar </a:t>
            </a:r>
            <a:r>
              <a:rPr lang="es-ES" dirty="0"/>
              <a:t>los alcances, parámetros y procesos para su posterior aplicación en el manejo asociativo aplicado a los productores de cacao fino y aroma.</a:t>
            </a:r>
          </a:p>
          <a:p>
            <a:pPr lvl="0"/>
            <a:r>
              <a:rPr lang="es-ES" dirty="0"/>
              <a:t>Elaborar un estudio de producción del Recinto Playa de Muerto a través de la Junta Pro Mejoras para determinar la capacidad productiva de la comunidad.</a:t>
            </a:r>
          </a:p>
          <a:p>
            <a:pPr lvl="0"/>
            <a:r>
              <a:rPr lang="es-ES" dirty="0"/>
              <a:t>Diseñar el procedimiento de industrialización y comercialización del producto para determinar la penetración en el mercado Alemania.</a:t>
            </a:r>
          </a:p>
          <a:p>
            <a:pPr lvl="0"/>
            <a:r>
              <a:rPr lang="es-ES" dirty="0"/>
              <a:t>Determinar la logística para la exportación de pasta de cacao, incluyendo información de almacenaje, distribución, embalaje, estrategias de comercialización, trámites y precio.</a:t>
            </a:r>
          </a:p>
          <a:p>
            <a:pPr lvl="0"/>
            <a:r>
              <a:rPr lang="es-ES" dirty="0"/>
              <a:t>Elaborar un plan de marketing de exportación para diseñar estrategias de precio, producto, plaza y promoción.</a:t>
            </a:r>
          </a:p>
          <a:p>
            <a:r>
              <a:rPr lang="es-ES" dirty="0"/>
              <a:t>Determinar los indicadores financieros con la finalidad de demostrar la rentabilidad del proyecto</a:t>
            </a:r>
          </a:p>
        </p:txBody>
      </p:sp>
    </p:spTree>
    <p:extLst>
      <p:ext uri="{BB962C8B-B14F-4D97-AF65-F5344CB8AC3E}">
        <p14:creationId xmlns:p14="http://schemas.microsoft.com/office/powerpoint/2010/main" val="1211438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Justificación</a:t>
            </a:r>
            <a:endParaRPr lang="es-ES" dirty="0"/>
          </a:p>
        </p:txBody>
      </p:sp>
      <p:sp>
        <p:nvSpPr>
          <p:cNvPr id="3" name="Marcador de contenido 2"/>
          <p:cNvSpPr>
            <a:spLocks noGrp="1"/>
          </p:cNvSpPr>
          <p:nvPr>
            <p:ph idx="1"/>
          </p:nvPr>
        </p:nvSpPr>
        <p:spPr/>
        <p:txBody>
          <a:bodyPr/>
          <a:lstStyle/>
          <a:p>
            <a:r>
              <a:rPr lang="es-ES" dirty="0" smtClean="0"/>
              <a:t>Mejorar </a:t>
            </a:r>
            <a:r>
              <a:rPr lang="es-ES" dirty="0"/>
              <a:t>la </a:t>
            </a:r>
            <a:r>
              <a:rPr lang="es-ES" dirty="0" smtClean="0"/>
              <a:t>competitividad</a:t>
            </a:r>
          </a:p>
          <a:p>
            <a:r>
              <a:rPr lang="es-ES" dirty="0" smtClean="0"/>
              <a:t>Ventajas en el impulso </a:t>
            </a:r>
            <a:r>
              <a:rPr lang="es-ES" dirty="0"/>
              <a:t>y crecimiento de la exportación de derivados de </a:t>
            </a:r>
            <a:r>
              <a:rPr lang="es-ES" dirty="0" smtClean="0"/>
              <a:t>cacao</a:t>
            </a:r>
          </a:p>
          <a:p>
            <a:r>
              <a:rPr lang="es-ES" dirty="0" smtClean="0"/>
              <a:t>Generar fuentes </a:t>
            </a:r>
            <a:r>
              <a:rPr lang="es-ES" dirty="0"/>
              <a:t>de </a:t>
            </a:r>
            <a:r>
              <a:rPr lang="es-ES" dirty="0" smtClean="0"/>
              <a:t>ingresos</a:t>
            </a:r>
          </a:p>
          <a:p>
            <a:r>
              <a:rPr lang="es-ES" dirty="0" smtClean="0"/>
              <a:t>Desarrollo </a:t>
            </a:r>
            <a:r>
              <a:rPr lang="es-ES" dirty="0"/>
              <a:t>productivo y comercial de la </a:t>
            </a:r>
            <a:r>
              <a:rPr lang="es-ES" dirty="0" smtClean="0"/>
              <a:t>asociación </a:t>
            </a:r>
          </a:p>
          <a:p>
            <a:r>
              <a:rPr lang="es-ES" dirty="0" smtClean="0"/>
              <a:t>Mayor </a:t>
            </a:r>
            <a:r>
              <a:rPr lang="es-ES" dirty="0"/>
              <a:t>capacitación y mejoras en la tecnificación de los </a:t>
            </a:r>
            <a:r>
              <a:rPr lang="es-ES" dirty="0" smtClean="0"/>
              <a:t>procesos</a:t>
            </a:r>
          </a:p>
          <a:p>
            <a:pPr marL="0" indent="0">
              <a:buNone/>
            </a:pPr>
            <a:endParaRPr lang="es-ES" dirty="0"/>
          </a:p>
          <a:p>
            <a:endParaRPr lang="es-ES" dirty="0"/>
          </a:p>
        </p:txBody>
      </p:sp>
    </p:spTree>
    <p:extLst>
      <p:ext uri="{BB962C8B-B14F-4D97-AF65-F5344CB8AC3E}">
        <p14:creationId xmlns:p14="http://schemas.microsoft.com/office/powerpoint/2010/main" val="997225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08608562"/>
              </p:ext>
            </p:extLst>
          </p:nvPr>
        </p:nvGraphicFramePr>
        <p:xfrm>
          <a:off x="1742790" y="655637"/>
          <a:ext cx="9380135" cy="2783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origen del caca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0978" y="3840635"/>
            <a:ext cx="1866900" cy="24574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origen del caca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7826" y="4137547"/>
            <a:ext cx="28765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9"/>
          <a:stretch>
            <a:fillRect/>
          </a:stretch>
        </p:blipFill>
        <p:spPr>
          <a:xfrm>
            <a:off x="9145493" y="3769197"/>
            <a:ext cx="1762125" cy="2600325"/>
          </a:xfrm>
          <a:prstGeom prst="rect">
            <a:avLst/>
          </a:prstGeom>
        </p:spPr>
      </p:pic>
    </p:spTree>
    <p:extLst>
      <p:ext uri="{BB962C8B-B14F-4D97-AF65-F5344CB8AC3E}">
        <p14:creationId xmlns:p14="http://schemas.microsoft.com/office/powerpoint/2010/main" val="2739428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smtClean="0"/>
              <a:t>Procesamiento del Cacao  </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68237319"/>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7203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71965333"/>
              </p:ext>
            </p:extLst>
          </p:nvPr>
        </p:nvGraphicFramePr>
        <p:xfrm>
          <a:off x="1853514" y="347838"/>
          <a:ext cx="9651099" cy="6392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image.slidesharecdn.com/elaboraciondechocolate-130414193952-phpapp02/95/elaboracion-de-chocolate-11-638.jpg?cb=13659684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3340" y="4212481"/>
            <a:ext cx="3416169" cy="2564805"/>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7601242" y="3586000"/>
            <a:ext cx="1686112" cy="745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b="1" dirty="0">
                <a:solidFill>
                  <a:schemeClr val="tx1"/>
                </a:solidFill>
              </a:rPr>
              <a:t>molinos de pistones </a:t>
            </a:r>
            <a:endParaRPr lang="es-ES" sz="900" b="1" dirty="0" smtClean="0">
              <a:solidFill>
                <a:schemeClr val="tx1"/>
              </a:solidFill>
            </a:endParaRPr>
          </a:p>
          <a:p>
            <a:pPr marL="171450" indent="-171450">
              <a:buFont typeface="Arial" panose="020B0604020202020204" pitchFamily="34" charset="0"/>
              <a:buChar char="•"/>
            </a:pPr>
            <a:r>
              <a:rPr lang="es-ES" sz="900" b="1" dirty="0">
                <a:solidFill>
                  <a:schemeClr val="tx1"/>
                </a:solidFill>
              </a:rPr>
              <a:t>a</a:t>
            </a:r>
            <a:r>
              <a:rPr lang="es-ES" sz="900" b="1" dirty="0" smtClean="0">
                <a:solidFill>
                  <a:schemeClr val="tx1"/>
                </a:solidFill>
              </a:rPr>
              <a:t>lcanzar una finura </a:t>
            </a:r>
            <a:r>
              <a:rPr lang="es-ES" sz="900" b="1" dirty="0">
                <a:solidFill>
                  <a:schemeClr val="tx1"/>
                </a:solidFill>
              </a:rPr>
              <a:t>aproximada de 90</a:t>
            </a:r>
            <a:r>
              <a:rPr lang="es-ES" sz="900" b="1" dirty="0" smtClean="0">
                <a:solidFill>
                  <a:schemeClr val="tx1"/>
                </a:solidFill>
              </a:rPr>
              <a:t>% </a:t>
            </a:r>
            <a:endParaRPr lang="es-EC" sz="900" b="1" dirty="0">
              <a:solidFill>
                <a:schemeClr val="tx1"/>
              </a:solidFill>
            </a:endParaRPr>
          </a:p>
        </p:txBody>
      </p:sp>
      <p:sp>
        <p:nvSpPr>
          <p:cNvPr id="12" name="Rectángulo 11"/>
          <p:cNvSpPr/>
          <p:nvPr/>
        </p:nvSpPr>
        <p:spPr>
          <a:xfrm>
            <a:off x="9228631" y="4275438"/>
            <a:ext cx="2730456" cy="95355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ángulo 13"/>
          <p:cNvSpPr/>
          <p:nvPr/>
        </p:nvSpPr>
        <p:spPr>
          <a:xfrm>
            <a:off x="9119576" y="4387441"/>
            <a:ext cx="2482398" cy="906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C" sz="900" b="1" dirty="0">
                <a:solidFill>
                  <a:schemeClr val="tx1"/>
                </a:solidFill>
              </a:rPr>
              <a:t>m</a:t>
            </a:r>
            <a:r>
              <a:rPr lang="es-EC" sz="900" b="1" dirty="0" smtClean="0">
                <a:solidFill>
                  <a:schemeClr val="tx1"/>
                </a:solidFill>
              </a:rPr>
              <a:t>olino de bolas,65-70 </a:t>
            </a:r>
            <a:r>
              <a:rPr lang="es-ES" sz="900" b="1" dirty="0" smtClean="0">
                <a:solidFill>
                  <a:schemeClr val="tx1"/>
                </a:solidFill>
              </a:rPr>
              <a:t> </a:t>
            </a:r>
            <a:r>
              <a:rPr lang="es-ES" sz="900" b="1" dirty="0" err="1" smtClean="0">
                <a:solidFill>
                  <a:schemeClr val="tx1"/>
                </a:solidFill>
              </a:rPr>
              <a:t>Cº</a:t>
            </a:r>
            <a:endParaRPr lang="es-ES" sz="900" b="1" dirty="0" smtClean="0">
              <a:solidFill>
                <a:schemeClr val="tx1"/>
              </a:solidFill>
            </a:endParaRPr>
          </a:p>
          <a:p>
            <a:pPr marL="171450" indent="-171450">
              <a:buFont typeface="Arial" panose="020B0604020202020204" pitchFamily="34" charset="0"/>
              <a:buChar char="•"/>
            </a:pPr>
            <a:r>
              <a:rPr lang="es-EC" sz="900" b="1" dirty="0" smtClean="0">
                <a:solidFill>
                  <a:schemeClr val="tx1"/>
                </a:solidFill>
              </a:rPr>
              <a:t>se </a:t>
            </a:r>
            <a:r>
              <a:rPr lang="es-EC" sz="900" b="1" dirty="0">
                <a:solidFill>
                  <a:schemeClr val="tx1"/>
                </a:solidFill>
              </a:rPr>
              <a:t>libera la manteca de cacao  y se funde  por resultado de la fricción con una finura de 99%</a:t>
            </a:r>
            <a:r>
              <a:rPr lang="es-ES" sz="900" b="1" dirty="0" smtClean="0">
                <a:solidFill>
                  <a:schemeClr val="tx1"/>
                </a:solidFill>
              </a:rPr>
              <a:t>  </a:t>
            </a:r>
            <a:endParaRPr lang="es-EC" sz="900" b="1" dirty="0">
              <a:solidFill>
                <a:schemeClr val="tx1"/>
              </a:solidFill>
            </a:endParaRPr>
          </a:p>
        </p:txBody>
      </p:sp>
      <p:sp>
        <p:nvSpPr>
          <p:cNvPr id="16" name="Rectángulo 15"/>
          <p:cNvSpPr/>
          <p:nvPr/>
        </p:nvSpPr>
        <p:spPr>
          <a:xfrm>
            <a:off x="10304333" y="5601509"/>
            <a:ext cx="1792591" cy="774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ES" sz="900" b="1" dirty="0">
                <a:solidFill>
                  <a:schemeClr val="tx1"/>
                </a:solidFill>
              </a:rPr>
              <a:t>c</a:t>
            </a:r>
            <a:r>
              <a:rPr lang="es-ES" sz="900" b="1" dirty="0" smtClean="0">
                <a:solidFill>
                  <a:schemeClr val="tx1"/>
                </a:solidFill>
              </a:rPr>
              <a:t>uatro etapas</a:t>
            </a:r>
          </a:p>
          <a:p>
            <a:pPr marL="171450" indent="-171450">
              <a:buFont typeface="Arial" panose="020B0604020202020204" pitchFamily="34" charset="0"/>
              <a:buChar char="•"/>
            </a:pPr>
            <a:r>
              <a:rPr lang="es-ES" sz="900" b="1" dirty="0" smtClean="0">
                <a:solidFill>
                  <a:schemeClr val="tx1"/>
                </a:solidFill>
              </a:rPr>
              <a:t>extraer </a:t>
            </a:r>
            <a:r>
              <a:rPr lang="es-ES" sz="900" b="1" dirty="0">
                <a:solidFill>
                  <a:schemeClr val="tx1"/>
                </a:solidFill>
              </a:rPr>
              <a:t>consigo indeseables cristales y malas características de solidificación</a:t>
            </a:r>
            <a:endParaRPr lang="es-EC" sz="900" b="1" dirty="0">
              <a:solidFill>
                <a:schemeClr val="tx1"/>
              </a:solidFill>
            </a:endParaRPr>
          </a:p>
        </p:txBody>
      </p:sp>
    </p:spTree>
    <p:extLst>
      <p:ext uri="{BB962C8B-B14F-4D97-AF65-F5344CB8AC3E}">
        <p14:creationId xmlns:p14="http://schemas.microsoft.com/office/powerpoint/2010/main" val="3211327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1434</TotalTime>
  <Words>1764</Words>
  <Application>Microsoft Office PowerPoint</Application>
  <PresentationFormat>Panorámica</PresentationFormat>
  <Paragraphs>287</Paragraphs>
  <Slides>48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48</vt:i4>
      </vt:variant>
    </vt:vector>
  </HeadingPairs>
  <TitlesOfParts>
    <vt:vector size="57" baseType="lpstr">
      <vt:lpstr>Arial</vt:lpstr>
      <vt:lpstr>Baskerville Old Face</vt:lpstr>
      <vt:lpstr>Calibri</vt:lpstr>
      <vt:lpstr>Century Gothic</vt:lpstr>
      <vt:lpstr>Symbol</vt:lpstr>
      <vt:lpstr>Times New Roman</vt:lpstr>
      <vt:lpstr>Verdana</vt:lpstr>
      <vt:lpstr>Wingdings 3</vt:lpstr>
      <vt:lpstr>Espiral</vt:lpstr>
      <vt:lpstr>“ASOCIATIVIDAD DE LOS PRODUCTORES DE CACAO FINO Y DE AROMA DEL RECINTO PLAYA DE MUERTO DEL CANTÓN QUININDÉ DE LA PROVINCIA DE ESMERALDAS, SU TRANSFORMACIÓN INDUSTRIAL Y COMERCIALIZACIÓN A TRAVÉS DE LA “JUNTA PRO MEJORAS” PARA LA EXPORTACIÓN A ALEMANIA.  CUMPLIENDO EL OBJETIVO 10 DEL PLAN NACIONAL DEL BUEN VIVIR, EN APOYO AL CAMBIO DE LA MATRIZ PRODUCTIVA DEL ECUADOR.”   </vt:lpstr>
      <vt:lpstr>Gabriel Alvear Flores Raquel Santander Zambrano</vt:lpstr>
      <vt:lpstr>Problemática </vt:lpstr>
      <vt:lpstr>Objetivo General</vt:lpstr>
      <vt:lpstr>Objetivos específicos </vt:lpstr>
      <vt:lpstr>Justificación</vt:lpstr>
      <vt:lpstr>Presentación de PowerPoint</vt:lpstr>
      <vt:lpstr>Procesamiento del Cacao  </vt:lpstr>
      <vt:lpstr>Presentación de PowerPoint</vt:lpstr>
      <vt:lpstr>Presentación de PowerPoint</vt:lpstr>
      <vt:lpstr>Asociatividad </vt:lpstr>
      <vt:lpstr>Formas de Asociatividad </vt:lpstr>
      <vt:lpstr>Modelos Asociativos de Exportación. </vt:lpstr>
      <vt:lpstr>Formas Jurídicas </vt:lpstr>
      <vt:lpstr>Proceso del modelo asociativo en la exportación</vt:lpstr>
      <vt:lpstr>Modelo Asociativo Propuesto  </vt:lpstr>
      <vt:lpstr>Ley Orgánica de Economía Popular y Solidaria  </vt:lpstr>
      <vt:lpstr>El Plan Nacional para el Buen Vivir </vt:lpstr>
      <vt:lpstr>Objetivo 10: Impulsar la transformación de la matriz productiva</vt:lpstr>
      <vt:lpstr>ESTUDIO DE MERCADO</vt:lpstr>
      <vt:lpstr>Presentación de PowerPoint</vt:lpstr>
      <vt:lpstr>SUPERFICIE, PRODUCCIÓN Y RENDIMIENTO DEL CACAO  </vt:lpstr>
      <vt:lpstr>Exportaciones ecuatorianas de cacao y sus derivados </vt:lpstr>
      <vt:lpstr>Principales destinos de Pasta de Cacao</vt:lpstr>
      <vt:lpstr>Producción de la Asociatividad</vt:lpstr>
      <vt:lpstr>Proveedores de Pasta de Cacao </vt:lpstr>
      <vt:lpstr>Mercado alemán </vt:lpstr>
      <vt:lpstr>Presentación de PowerPoint</vt:lpstr>
      <vt:lpstr>Presentación de PowerPoint</vt:lpstr>
      <vt:lpstr>PROCESO DE EXPORTACIÓN</vt:lpstr>
      <vt:lpstr>Presentación de PowerPoint</vt:lpstr>
      <vt:lpstr>  Exportación a consumo</vt:lpstr>
      <vt:lpstr>Presentación de PowerPoint</vt:lpstr>
      <vt:lpstr>Cubicaje</vt:lpstr>
      <vt:lpstr>PLAN DE MARKETING DE  EXPORTACIONES  </vt:lpstr>
      <vt:lpstr>Organigrama Estructural </vt:lpstr>
      <vt:lpstr>Presentación de PowerPoint</vt:lpstr>
      <vt:lpstr>Diseño Plan de Marketing Operativo</vt:lpstr>
      <vt:lpstr>ANÁLISIS FINANCIERO </vt:lpstr>
      <vt:lpstr>Capital de Trabajo= Costo total- (depreciaciones+ amortizaciones+ gastos financieros) / 365 </vt:lpstr>
      <vt:lpstr>Presentación de PowerPoint</vt:lpstr>
      <vt:lpstr>Presentación de PowerPoint</vt:lpstr>
      <vt:lpstr>Tasa de Descuento </vt:lpstr>
      <vt:lpstr>Presentación de PowerPoint</vt:lpstr>
      <vt:lpstr> </vt:lpstr>
      <vt:lpstr>CONCLUSIONES </vt:lpstr>
      <vt:lpstr>RECOMENDACIONES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“ASOCIATIVIDAD DE LOS PRODUCTORES DE CACAO FINO Y DE AROMA DEL RECINTO PLAYA DE MUERTO DEL CANTÓN QUININDÉ DE LA PROVINCIA DE ESMERALDAS, SU TRANSFORMACIÓN INDUSTRIAL Y COMERCIALIZACION A TRAVÉS DE LA “JUNTA PRO MEJORAS” PARA LA EXPORTACIÓN A ALEMANIA.   CUMPLIENDO EL OBJETIVO 10 DEL PLAN NACIONAL DEL BUEN VIVIR, EN APOYO AL CAMBIO DE LA MATRIZ PRODUCTIVA DEL ECUADOR.”</dc:title>
  <dc:creator>Usuario</dc:creator>
  <cp:lastModifiedBy>Usuario</cp:lastModifiedBy>
  <cp:revision>83</cp:revision>
  <dcterms:created xsi:type="dcterms:W3CDTF">2015-06-15T21:24:30Z</dcterms:created>
  <dcterms:modified xsi:type="dcterms:W3CDTF">2015-09-17T17:00:05Z</dcterms:modified>
</cp:coreProperties>
</file>