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diagrams/colors14.xml" ContentType="application/vnd.openxmlformats-officedocument.drawingml.diagramColors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8.xml" ContentType="application/vnd.ms-office.drawingml.diagramDrawing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5" r:id="rId3"/>
    <p:sldId id="282" r:id="rId4"/>
    <p:sldId id="283" r:id="rId5"/>
    <p:sldId id="286" r:id="rId6"/>
    <p:sldId id="257" r:id="rId7"/>
    <p:sldId id="258" r:id="rId8"/>
    <p:sldId id="259" r:id="rId9"/>
    <p:sldId id="260" r:id="rId10"/>
    <p:sldId id="261" r:id="rId11"/>
    <p:sldId id="262" r:id="rId12"/>
    <p:sldId id="293" r:id="rId13"/>
    <p:sldId id="264" r:id="rId14"/>
    <p:sldId id="265" r:id="rId15"/>
    <p:sldId id="266" r:id="rId16"/>
    <p:sldId id="267" r:id="rId17"/>
    <p:sldId id="268" r:id="rId18"/>
    <p:sldId id="269" r:id="rId19"/>
    <p:sldId id="287" r:id="rId20"/>
    <p:sldId id="271" r:id="rId21"/>
    <p:sldId id="272" r:id="rId22"/>
    <p:sldId id="273" r:id="rId23"/>
    <p:sldId id="274" r:id="rId24"/>
    <p:sldId id="276" r:id="rId25"/>
    <p:sldId id="278" r:id="rId26"/>
    <p:sldId id="279" r:id="rId27"/>
    <p:sldId id="288" r:id="rId28"/>
    <p:sldId id="280" r:id="rId29"/>
    <p:sldId id="281" r:id="rId30"/>
    <p:sldId id="289" r:id="rId31"/>
    <p:sldId id="290" r:id="rId32"/>
    <p:sldId id="291" r:id="rId33"/>
    <p:sldId id="294" r:id="rId34"/>
    <p:sldId id="295" r:id="rId35"/>
    <p:sldId id="292" r:id="rId3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endy\Desktop\situacion%20financiera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 lang="es-EC"/>
            </a:pPr>
            <a:r>
              <a:rPr lang="es-EC"/>
              <a:t>PUNTO DE EQUILIBRIO</a:t>
            </a:r>
          </a:p>
        </c:rich>
      </c:tx>
    </c:title>
    <c:plotArea>
      <c:layout>
        <c:manualLayout>
          <c:layoutTarget val="inner"/>
          <c:xMode val="edge"/>
          <c:yMode val="edge"/>
          <c:x val="0.17233523395782493"/>
          <c:y val="0.17642582413047467"/>
          <c:w val="0.49206697438682417"/>
          <c:h val="0.62962577790983976"/>
        </c:manualLayout>
      </c:layout>
      <c:scatterChart>
        <c:scatterStyle val="lineMarker"/>
        <c:ser>
          <c:idx val="0"/>
          <c:order val="0"/>
          <c:tx>
            <c:strRef>
              <c:f>'PUNTO DE EQUILIBRIO'!$D$11</c:f>
              <c:strCache>
                <c:ptCount val="1"/>
                <c:pt idx="0">
                  <c:v>INGRESO TOTAL</c:v>
                </c:pt>
              </c:strCache>
            </c:strRef>
          </c:tx>
          <c:xVal>
            <c:numRef>
              <c:f>'PUNTO DE EQUILIBRIO'!$C$12:$C$16</c:f>
              <c:numCache>
                <c:formatCode>General</c:formatCode>
                <c:ptCount val="5"/>
                <c:pt idx="0">
                  <c:v>0</c:v>
                </c:pt>
                <c:pt idx="1">
                  <c:v>5600</c:v>
                </c:pt>
                <c:pt idx="2" formatCode="0">
                  <c:v>5244.6719440373554</c:v>
                </c:pt>
                <c:pt idx="3">
                  <c:v>7900</c:v>
                </c:pt>
                <c:pt idx="4">
                  <c:v>8500</c:v>
                </c:pt>
              </c:numCache>
            </c:numRef>
          </c:xVal>
          <c:yVal>
            <c:numRef>
              <c:f>'PUNTO DE EQUILIBRIO'!$D$12:$D$16</c:f>
              <c:numCache>
                <c:formatCode>0.00</c:formatCode>
                <c:ptCount val="5"/>
                <c:pt idx="0">
                  <c:v>0</c:v>
                </c:pt>
                <c:pt idx="1">
                  <c:v>29456</c:v>
                </c:pt>
                <c:pt idx="2">
                  <c:v>27586.974425636468</c:v>
                </c:pt>
                <c:pt idx="3">
                  <c:v>41554</c:v>
                </c:pt>
                <c:pt idx="4">
                  <c:v>44710</c:v>
                </c:pt>
              </c:numCache>
            </c:numRef>
          </c:yVal>
        </c:ser>
        <c:ser>
          <c:idx val="1"/>
          <c:order val="1"/>
          <c:tx>
            <c:strRef>
              <c:f>'PUNTO DE EQUILIBRIO'!$E$11</c:f>
              <c:strCache>
                <c:ptCount val="1"/>
                <c:pt idx="0">
                  <c:v>COSTOS FIJOS TOTALES</c:v>
                </c:pt>
              </c:strCache>
            </c:strRef>
          </c:tx>
          <c:xVal>
            <c:numRef>
              <c:f>'PUNTO DE EQUILIBRIO'!$C$12:$C$16</c:f>
              <c:numCache>
                <c:formatCode>General</c:formatCode>
                <c:ptCount val="5"/>
                <c:pt idx="0">
                  <c:v>0</c:v>
                </c:pt>
                <c:pt idx="1">
                  <c:v>5600</c:v>
                </c:pt>
                <c:pt idx="2" formatCode="0">
                  <c:v>5244.6719440373554</c:v>
                </c:pt>
                <c:pt idx="3">
                  <c:v>7900</c:v>
                </c:pt>
                <c:pt idx="4">
                  <c:v>8500</c:v>
                </c:pt>
              </c:numCache>
            </c:numRef>
          </c:xVal>
          <c:yVal>
            <c:numRef>
              <c:f>'PUNTO DE EQUILIBRIO'!$E$12:$E$16</c:f>
              <c:numCache>
                <c:formatCode>0.00</c:formatCode>
                <c:ptCount val="5"/>
                <c:pt idx="0">
                  <c:v>26928</c:v>
                </c:pt>
                <c:pt idx="1">
                  <c:v>26928</c:v>
                </c:pt>
                <c:pt idx="2">
                  <c:v>26928</c:v>
                </c:pt>
                <c:pt idx="3">
                  <c:v>26928</c:v>
                </c:pt>
                <c:pt idx="4">
                  <c:v>26928</c:v>
                </c:pt>
              </c:numCache>
            </c:numRef>
          </c:yVal>
        </c:ser>
        <c:ser>
          <c:idx val="2"/>
          <c:order val="2"/>
          <c:tx>
            <c:strRef>
              <c:f>'PUNTO DE EQUILIBRIO'!$G$11</c:f>
              <c:strCache>
                <c:ptCount val="1"/>
                <c:pt idx="0">
                  <c:v>COSTOS VARIABLES TOTALES</c:v>
                </c:pt>
              </c:strCache>
            </c:strRef>
          </c:tx>
          <c:xVal>
            <c:numRef>
              <c:f>'PUNTO DE EQUILIBRIO'!$C$12:$C$16</c:f>
              <c:numCache>
                <c:formatCode>General</c:formatCode>
                <c:ptCount val="5"/>
                <c:pt idx="0">
                  <c:v>0</c:v>
                </c:pt>
                <c:pt idx="1">
                  <c:v>5600</c:v>
                </c:pt>
                <c:pt idx="2" formatCode="0">
                  <c:v>5244.6719440373554</c:v>
                </c:pt>
                <c:pt idx="3">
                  <c:v>7900</c:v>
                </c:pt>
                <c:pt idx="4">
                  <c:v>8500</c:v>
                </c:pt>
              </c:numCache>
            </c:numRef>
          </c:xVal>
          <c:yVal>
            <c:numRef>
              <c:f>'PUNTO DE EQUILIBRIO'!$G$12:$G$16</c:f>
              <c:numCache>
                <c:formatCode>0.00</c:formatCode>
                <c:ptCount val="5"/>
                <c:pt idx="0">
                  <c:v>0</c:v>
                </c:pt>
                <c:pt idx="1">
                  <c:v>1200</c:v>
                </c:pt>
                <c:pt idx="2">
                  <c:v>1200</c:v>
                </c:pt>
                <c:pt idx="3">
                  <c:v>1200</c:v>
                </c:pt>
                <c:pt idx="4">
                  <c:v>1200</c:v>
                </c:pt>
              </c:numCache>
            </c:numRef>
          </c:yVal>
        </c:ser>
        <c:ser>
          <c:idx val="3"/>
          <c:order val="3"/>
          <c:tx>
            <c:strRef>
              <c:f>'PUNTO DE EQUILIBRIO'!$H$11</c:f>
              <c:strCache>
                <c:ptCount val="1"/>
                <c:pt idx="0">
                  <c:v>COSTO TOTAL</c:v>
                </c:pt>
              </c:strCache>
            </c:strRef>
          </c:tx>
          <c:xVal>
            <c:numRef>
              <c:f>'PUNTO DE EQUILIBRIO'!$C$12:$C$16</c:f>
              <c:numCache>
                <c:formatCode>General</c:formatCode>
                <c:ptCount val="5"/>
                <c:pt idx="0">
                  <c:v>0</c:v>
                </c:pt>
                <c:pt idx="1">
                  <c:v>5600</c:v>
                </c:pt>
                <c:pt idx="2" formatCode="0">
                  <c:v>5244.6719440373554</c:v>
                </c:pt>
                <c:pt idx="3">
                  <c:v>7900</c:v>
                </c:pt>
                <c:pt idx="4">
                  <c:v>8500</c:v>
                </c:pt>
              </c:numCache>
            </c:numRef>
          </c:xVal>
          <c:yVal>
            <c:numRef>
              <c:f>'PUNTO DE EQUILIBRIO'!$H$12:$H$16</c:f>
              <c:numCache>
                <c:formatCode>0.00</c:formatCode>
                <c:ptCount val="5"/>
                <c:pt idx="0">
                  <c:v>26928</c:v>
                </c:pt>
                <c:pt idx="1">
                  <c:v>28128</c:v>
                </c:pt>
                <c:pt idx="2">
                  <c:v>28128</c:v>
                </c:pt>
                <c:pt idx="3">
                  <c:v>28128</c:v>
                </c:pt>
                <c:pt idx="4">
                  <c:v>28128</c:v>
                </c:pt>
              </c:numCache>
            </c:numRef>
          </c:yVal>
        </c:ser>
        <c:dLbls/>
        <c:axId val="64265600"/>
        <c:axId val="65738240"/>
      </c:scatterChart>
      <c:valAx>
        <c:axId val="642656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s-EC"/>
                </a:pPr>
                <a:r>
                  <a:rPr lang="es-EC"/>
                  <a:t>UNIDADES PRODUCIDAS</a:t>
                </a:r>
              </a:p>
            </c:rich>
          </c:tx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65738240"/>
        <c:crosses val="autoZero"/>
        <c:crossBetween val="midCat"/>
      </c:valAx>
      <c:valAx>
        <c:axId val="6573824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s-EC"/>
                </a:pPr>
                <a:r>
                  <a:rPr lang="en-US"/>
                  <a:t>UNIDADES MONETARIAS</a:t>
                </a:r>
              </a:p>
            </c:rich>
          </c:tx>
          <c:layout>
            <c:manualLayout>
              <c:xMode val="edge"/>
              <c:yMode val="edge"/>
              <c:x val="2.1360123088062271E-2"/>
              <c:y val="0.25754106208422062"/>
            </c:manualLayout>
          </c:layout>
        </c:title>
        <c:numFmt formatCode="0.00" sourceLinked="1"/>
        <c:majorTickMark val="none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64265600"/>
        <c:crosses val="autoZero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4410335776993397"/>
          <c:y val="0.41329833770778651"/>
          <c:w val="0.24210353878179044"/>
          <c:h val="0.39971343204741"/>
        </c:manualLayout>
      </c:layout>
      <c:txPr>
        <a:bodyPr/>
        <a:lstStyle/>
        <a:p>
          <a:pPr>
            <a:defRPr lang="es-EC"/>
          </a:pPr>
          <a:endParaRPr lang="es-ES"/>
        </a:p>
      </c:txPr>
    </c:legend>
    <c:plotVisOnly val="1"/>
    <c:dispBlanksAs val="gap"/>
  </c:chart>
  <c:externalData r:id="rId1"/>
</c:chartSpace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image" Target="../media/image101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31.jpeg"/><Relationship Id="rId1" Type="http://schemas.openxmlformats.org/officeDocument/2006/relationships/image" Target="../media/image12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E3051D-50E6-4E7E-A2A3-3035AD23CD4E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D81E210-D34E-44A5-AC31-D031A6EB1A16}">
      <dgm:prSet phldrT="[Text]" custT="1"/>
      <dgm:spPr/>
      <dgm:t>
        <a:bodyPr/>
        <a:lstStyle/>
        <a:p>
          <a:r>
            <a:rPr lang="es-ES" sz="2000" dirty="0" smtClean="0"/>
            <a:t>FACILIDADES QUE OFRECE-30/04/2008</a:t>
          </a:r>
          <a:endParaRPr lang="es-ES" sz="2000" dirty="0"/>
        </a:p>
      </dgm:t>
    </dgm:pt>
    <dgm:pt modelId="{873FB9E4-8163-45B3-9335-25AAAF881DAA}" type="parTrans" cxnId="{BF533CD7-DD9D-4C30-B9ED-C305AD158D16}">
      <dgm:prSet/>
      <dgm:spPr/>
      <dgm:t>
        <a:bodyPr/>
        <a:lstStyle/>
        <a:p>
          <a:endParaRPr lang="es-ES" sz="2000"/>
        </a:p>
      </dgm:t>
    </dgm:pt>
    <dgm:pt modelId="{7EFCBA8C-D0AC-49C3-9DD5-EBDFF2A1999C}" type="sibTrans" cxnId="{BF533CD7-DD9D-4C30-B9ED-C305AD158D16}">
      <dgm:prSet/>
      <dgm:spPr/>
      <dgm:t>
        <a:bodyPr/>
        <a:lstStyle/>
        <a:p>
          <a:endParaRPr lang="es-ES" sz="2000"/>
        </a:p>
      </dgm:t>
    </dgm:pt>
    <dgm:pt modelId="{39ADC307-FDBA-44F2-B909-74E231345137}">
      <dgm:prSet phldrT="[Text]" custT="1"/>
      <dgm:spPr/>
      <dgm:t>
        <a:bodyPr/>
        <a:lstStyle/>
        <a:p>
          <a:r>
            <a:rPr lang="es-ES" sz="1400" dirty="0" smtClean="0"/>
            <a:t>Convenio SENAMI y SENAE_ Exoneración de tributos al C.E</a:t>
          </a:r>
          <a:endParaRPr lang="es-ES" sz="1400" dirty="0"/>
        </a:p>
      </dgm:t>
    </dgm:pt>
    <dgm:pt modelId="{ACA77486-2537-46F8-9299-D835AAF78AAD}" type="parTrans" cxnId="{AF44D1D0-53D1-4C50-AB8F-B22121CBA3A4}">
      <dgm:prSet/>
      <dgm:spPr/>
      <dgm:t>
        <a:bodyPr/>
        <a:lstStyle/>
        <a:p>
          <a:endParaRPr lang="es-ES" sz="2000"/>
        </a:p>
      </dgm:t>
    </dgm:pt>
    <dgm:pt modelId="{3F03047F-F4B8-430B-8475-72A43AA6C144}" type="sibTrans" cxnId="{AF44D1D0-53D1-4C50-AB8F-B22121CBA3A4}">
      <dgm:prSet/>
      <dgm:spPr/>
      <dgm:t>
        <a:bodyPr/>
        <a:lstStyle/>
        <a:p>
          <a:endParaRPr lang="es-ES" sz="2000"/>
        </a:p>
      </dgm:t>
    </dgm:pt>
    <dgm:pt modelId="{6AE3D68D-6BDF-415A-B1D5-B53F56406470}">
      <dgm:prSet phldrT="[Text]" custT="1"/>
      <dgm:spPr/>
      <dgm:t>
        <a:bodyPr/>
        <a:lstStyle/>
        <a:p>
          <a:r>
            <a:rPr lang="es-ES" sz="2000" dirty="0" smtClean="0"/>
            <a:t>LÍIMITES Y CONDICIONES= ARRIBO DE LA CARGA</a:t>
          </a:r>
          <a:endParaRPr lang="es-ES" sz="2000" dirty="0"/>
        </a:p>
      </dgm:t>
    </dgm:pt>
    <dgm:pt modelId="{4249B804-B568-4BA7-AAE1-CE0F20570931}" type="parTrans" cxnId="{4C06F73F-0D87-468F-B389-3DCB124BD0C5}">
      <dgm:prSet/>
      <dgm:spPr/>
      <dgm:t>
        <a:bodyPr/>
        <a:lstStyle/>
        <a:p>
          <a:endParaRPr lang="es-ES" sz="2000"/>
        </a:p>
      </dgm:t>
    </dgm:pt>
    <dgm:pt modelId="{E6973C4B-0F94-4952-86B6-B3181C32DCB5}" type="sibTrans" cxnId="{4C06F73F-0D87-468F-B389-3DCB124BD0C5}">
      <dgm:prSet/>
      <dgm:spPr/>
      <dgm:t>
        <a:bodyPr/>
        <a:lstStyle/>
        <a:p>
          <a:endParaRPr lang="es-ES" sz="2000"/>
        </a:p>
      </dgm:t>
    </dgm:pt>
    <dgm:pt modelId="{3A084FDB-08EE-439E-8D4F-82A8AD4DE298}">
      <dgm:prSet phldrT="[Text]" custT="1"/>
      <dgm:spPr/>
      <dgm:t>
        <a:bodyPr/>
        <a:lstStyle/>
        <a:p>
          <a:r>
            <a:rPr lang="es-ES" sz="1400" dirty="0" smtClean="0"/>
            <a:t>2 meses a.- 6 meses d. (exención tributaria).</a:t>
          </a:r>
          <a:endParaRPr lang="es-ES" sz="1400" dirty="0"/>
        </a:p>
      </dgm:t>
    </dgm:pt>
    <dgm:pt modelId="{AC80EBB8-FDAB-4C96-8824-9D987A6808E2}" type="parTrans" cxnId="{24FB2E9A-0964-4833-A6F3-1BEC3BEF5B3B}">
      <dgm:prSet/>
      <dgm:spPr/>
      <dgm:t>
        <a:bodyPr/>
        <a:lstStyle/>
        <a:p>
          <a:endParaRPr lang="es-ES" sz="2000"/>
        </a:p>
      </dgm:t>
    </dgm:pt>
    <dgm:pt modelId="{651E1021-6B5F-4A63-B490-1E0C1A10CA32}" type="sibTrans" cxnId="{24FB2E9A-0964-4833-A6F3-1BEC3BEF5B3B}">
      <dgm:prSet/>
      <dgm:spPr/>
      <dgm:t>
        <a:bodyPr/>
        <a:lstStyle/>
        <a:p>
          <a:endParaRPr lang="es-ES" sz="2000"/>
        </a:p>
      </dgm:t>
    </dgm:pt>
    <dgm:pt modelId="{0DCF9DE5-3FCA-4E3F-852C-B61623E935BC}">
      <dgm:prSet phldrT="[Text]" custT="1"/>
      <dgm:spPr/>
      <dgm:t>
        <a:bodyPr/>
        <a:lstStyle/>
        <a:p>
          <a:r>
            <a:rPr lang="es-ES" sz="1400" dirty="0" smtClean="0"/>
            <a:t>6 meses- 9 meses d. (Régimen. SIN Exención)</a:t>
          </a:r>
          <a:endParaRPr lang="es-ES" sz="1400" dirty="0"/>
        </a:p>
      </dgm:t>
    </dgm:pt>
    <dgm:pt modelId="{A9E07151-B1F7-4F52-8BA5-4356F270DF08}" type="parTrans" cxnId="{FE229037-9DDE-411E-A556-A5E3650EFE32}">
      <dgm:prSet/>
      <dgm:spPr/>
      <dgm:t>
        <a:bodyPr/>
        <a:lstStyle/>
        <a:p>
          <a:endParaRPr lang="es-ES" sz="2000"/>
        </a:p>
      </dgm:t>
    </dgm:pt>
    <dgm:pt modelId="{EC917D2B-1D23-4234-A890-414075300999}" type="sibTrans" cxnId="{FE229037-9DDE-411E-A556-A5E3650EFE32}">
      <dgm:prSet/>
      <dgm:spPr/>
      <dgm:t>
        <a:bodyPr/>
        <a:lstStyle/>
        <a:p>
          <a:endParaRPr lang="es-ES" sz="2000"/>
        </a:p>
      </dgm:t>
    </dgm:pt>
    <dgm:pt modelId="{D9AB146A-79C6-4B73-ACAD-49BB11889365}">
      <dgm:prSet phldrT="[Text]" custT="1"/>
      <dgm:spPr/>
      <dgm:t>
        <a:bodyPr/>
        <a:lstStyle/>
        <a:p>
          <a:r>
            <a:rPr lang="es-ES" sz="1400" dirty="0" smtClean="0"/>
            <a:t>1 año d. (No se acoge al Régimen. – M ordinaria)</a:t>
          </a:r>
          <a:endParaRPr lang="es-ES" sz="1400" dirty="0"/>
        </a:p>
      </dgm:t>
    </dgm:pt>
    <dgm:pt modelId="{D9147DDA-3932-49F2-B258-8D115D2C8497}" type="parTrans" cxnId="{E1711D31-3A73-47E7-B56F-5A102866DD35}">
      <dgm:prSet/>
      <dgm:spPr/>
      <dgm:t>
        <a:bodyPr/>
        <a:lstStyle/>
        <a:p>
          <a:endParaRPr lang="es-ES" sz="2000"/>
        </a:p>
      </dgm:t>
    </dgm:pt>
    <dgm:pt modelId="{98E153B5-89AD-4511-A855-A5E3B9604475}" type="sibTrans" cxnId="{E1711D31-3A73-47E7-B56F-5A102866DD35}">
      <dgm:prSet/>
      <dgm:spPr/>
      <dgm:t>
        <a:bodyPr/>
        <a:lstStyle/>
        <a:p>
          <a:endParaRPr lang="es-ES" sz="2000"/>
        </a:p>
      </dgm:t>
    </dgm:pt>
    <dgm:pt modelId="{63E681F7-4A11-45D8-8DFE-B940E4CD68B2}">
      <dgm:prSet phldrT="[Text]" custT="1"/>
      <dgm:spPr/>
      <dgm:t>
        <a:bodyPr/>
        <a:lstStyle/>
        <a:p>
          <a:r>
            <a:rPr lang="es-ES" sz="2000" dirty="0" smtClean="0"/>
            <a:t>ARTÍCULOS COMO MENAJE DE CASA- ARTÍCULOS ADMISIBLES</a:t>
          </a:r>
          <a:endParaRPr lang="es-ES" sz="2000" dirty="0"/>
        </a:p>
      </dgm:t>
    </dgm:pt>
    <dgm:pt modelId="{146109F9-6FFB-4602-88EE-99F53C4A3159}" type="parTrans" cxnId="{FAB3E64B-B947-482B-A6BB-3EDE8BADA14F}">
      <dgm:prSet/>
      <dgm:spPr/>
      <dgm:t>
        <a:bodyPr/>
        <a:lstStyle/>
        <a:p>
          <a:endParaRPr lang="es-ES" sz="2000"/>
        </a:p>
      </dgm:t>
    </dgm:pt>
    <dgm:pt modelId="{1D5196F2-D4E8-4638-8B8F-E9D7F8B2843D}" type="sibTrans" cxnId="{FAB3E64B-B947-482B-A6BB-3EDE8BADA14F}">
      <dgm:prSet/>
      <dgm:spPr/>
      <dgm:t>
        <a:bodyPr/>
        <a:lstStyle/>
        <a:p>
          <a:endParaRPr lang="es-ES" sz="2000"/>
        </a:p>
      </dgm:t>
    </dgm:pt>
    <dgm:pt modelId="{C60E7013-F026-45A0-B4BA-FA432F06DDFD}">
      <dgm:prSet phldrT="[Text]" custT="1"/>
      <dgm:spPr/>
      <dgm:t>
        <a:bodyPr/>
        <a:lstStyle/>
        <a:p>
          <a:r>
            <a:rPr lang="es-ES" sz="1400" dirty="0" smtClean="0"/>
            <a:t>Ropa, calzado, accesorios – Tallas  y cantidades (200kg).</a:t>
          </a:r>
          <a:endParaRPr lang="es-ES" sz="1400" dirty="0"/>
        </a:p>
      </dgm:t>
    </dgm:pt>
    <dgm:pt modelId="{2C05CF76-F649-49C8-9C96-ED9ABB96F6E8}" type="parTrans" cxnId="{3441DE8D-4E1F-48C8-ACAC-AEFE085368EB}">
      <dgm:prSet/>
      <dgm:spPr/>
      <dgm:t>
        <a:bodyPr/>
        <a:lstStyle/>
        <a:p>
          <a:endParaRPr lang="es-ES" sz="2000"/>
        </a:p>
      </dgm:t>
    </dgm:pt>
    <dgm:pt modelId="{5C02BBE7-858F-4681-B9AC-EAB4D9F8A255}" type="sibTrans" cxnId="{3441DE8D-4E1F-48C8-ACAC-AEFE085368EB}">
      <dgm:prSet/>
      <dgm:spPr/>
      <dgm:t>
        <a:bodyPr/>
        <a:lstStyle/>
        <a:p>
          <a:endParaRPr lang="es-ES" sz="2000"/>
        </a:p>
      </dgm:t>
    </dgm:pt>
    <dgm:pt modelId="{FF3CA4AB-CAE0-4861-8139-47E64DDF04F2}">
      <dgm:prSet phldrT="[Text]" custT="1"/>
      <dgm:spPr/>
      <dgm:t>
        <a:bodyPr/>
        <a:lstStyle/>
        <a:p>
          <a:r>
            <a:rPr lang="es-ES" sz="2000" dirty="0" smtClean="0"/>
            <a:t>EQUIPO DE TRABAJO</a:t>
          </a:r>
          <a:endParaRPr lang="es-ES" sz="2000" dirty="0"/>
        </a:p>
      </dgm:t>
    </dgm:pt>
    <dgm:pt modelId="{EAE2BA41-0718-46CD-A878-784A7568F6EF}" type="parTrans" cxnId="{4A37CEC1-BCED-4150-AD53-72D727AE1A36}">
      <dgm:prSet/>
      <dgm:spPr/>
      <dgm:t>
        <a:bodyPr/>
        <a:lstStyle/>
        <a:p>
          <a:endParaRPr lang="es-ES" sz="2000"/>
        </a:p>
      </dgm:t>
    </dgm:pt>
    <dgm:pt modelId="{6072E4C3-0E68-4126-9A0B-A845006B613A}" type="sibTrans" cxnId="{4A37CEC1-BCED-4150-AD53-72D727AE1A36}">
      <dgm:prSet/>
      <dgm:spPr/>
      <dgm:t>
        <a:bodyPr/>
        <a:lstStyle/>
        <a:p>
          <a:endParaRPr lang="es-ES" sz="2000"/>
        </a:p>
      </dgm:t>
    </dgm:pt>
    <dgm:pt modelId="{D1B8F228-919C-43DB-828A-F24DAFA14A10}">
      <dgm:prSet phldrT="[Text]" custT="1"/>
      <dgm:spPr/>
      <dgm:t>
        <a:bodyPr/>
        <a:lstStyle/>
        <a:p>
          <a:r>
            <a:rPr lang="es-ES" sz="1400" dirty="0" smtClean="0"/>
            <a:t>&gt; $30000 Presentar proyecto de inversión de su negocio en el Ecuador</a:t>
          </a:r>
          <a:endParaRPr lang="es-ES" sz="1400" dirty="0"/>
        </a:p>
      </dgm:t>
    </dgm:pt>
    <dgm:pt modelId="{CCCFA18E-091F-46A7-A6B2-D71AC00665E0}" type="parTrans" cxnId="{0570F98F-3B3A-4B92-8CBD-4C00A5A3B87F}">
      <dgm:prSet/>
      <dgm:spPr/>
      <dgm:t>
        <a:bodyPr/>
        <a:lstStyle/>
        <a:p>
          <a:endParaRPr lang="es-ES" sz="2000"/>
        </a:p>
      </dgm:t>
    </dgm:pt>
    <dgm:pt modelId="{A2C2AEFF-1C4B-4F50-A36A-067DAD2465D2}" type="sibTrans" cxnId="{0570F98F-3B3A-4B92-8CBD-4C00A5A3B87F}">
      <dgm:prSet/>
      <dgm:spPr/>
      <dgm:t>
        <a:bodyPr/>
        <a:lstStyle/>
        <a:p>
          <a:endParaRPr lang="es-ES" sz="2000"/>
        </a:p>
      </dgm:t>
    </dgm:pt>
    <dgm:pt modelId="{5FF652A1-1A10-4B1B-9D56-CC1261880410}">
      <dgm:prSet phldrT="[Text]" custT="1"/>
      <dgm:spPr/>
      <dgm:t>
        <a:bodyPr/>
        <a:lstStyle/>
        <a:p>
          <a:r>
            <a:rPr lang="es-ES" sz="2000" dirty="0" smtClean="0"/>
            <a:t>VALORACIÓN DE </a:t>
          </a:r>
        </a:p>
        <a:p>
          <a:r>
            <a:rPr lang="es-ES" sz="2000" dirty="0" smtClean="0"/>
            <a:t>VEHÍCULO</a:t>
          </a:r>
          <a:endParaRPr lang="es-ES" sz="2000" dirty="0"/>
        </a:p>
      </dgm:t>
    </dgm:pt>
    <dgm:pt modelId="{954CBB88-3630-4E01-8B5F-01BC8BC44B3C}" type="parTrans" cxnId="{E22C3623-3D2D-4BE8-8E1F-26FD13DBD172}">
      <dgm:prSet/>
      <dgm:spPr/>
      <dgm:t>
        <a:bodyPr/>
        <a:lstStyle/>
        <a:p>
          <a:endParaRPr lang="es-ES" sz="2000"/>
        </a:p>
      </dgm:t>
    </dgm:pt>
    <dgm:pt modelId="{770624AA-7729-48A2-85B3-7E56B4201EF1}" type="sibTrans" cxnId="{E22C3623-3D2D-4BE8-8E1F-26FD13DBD172}">
      <dgm:prSet/>
      <dgm:spPr/>
      <dgm:t>
        <a:bodyPr/>
        <a:lstStyle/>
        <a:p>
          <a:endParaRPr lang="es-ES" sz="2000"/>
        </a:p>
      </dgm:t>
    </dgm:pt>
    <dgm:pt modelId="{8176322E-BB7F-4343-9630-71983FB44740}">
      <dgm:prSet phldrT="[Text]" custT="1"/>
      <dgm:spPr/>
      <dgm:t>
        <a:bodyPr/>
        <a:lstStyle/>
        <a:p>
          <a:r>
            <a:rPr lang="es-ES" sz="1400" dirty="0" smtClean="0"/>
            <a:t>Nuevo</a:t>
          </a:r>
          <a:endParaRPr lang="es-ES" sz="1400" dirty="0"/>
        </a:p>
      </dgm:t>
    </dgm:pt>
    <dgm:pt modelId="{B2FEBBA6-D484-4EC2-96BC-ECFB8E4202CA}" type="parTrans" cxnId="{8A3D7447-88C9-44DC-9F02-0B0F88A73097}">
      <dgm:prSet/>
      <dgm:spPr/>
      <dgm:t>
        <a:bodyPr/>
        <a:lstStyle/>
        <a:p>
          <a:endParaRPr lang="es-ES" sz="2000"/>
        </a:p>
      </dgm:t>
    </dgm:pt>
    <dgm:pt modelId="{4230B301-37E8-4AE1-9CAB-BEC31BAAD482}" type="sibTrans" cxnId="{8A3D7447-88C9-44DC-9F02-0B0F88A73097}">
      <dgm:prSet/>
      <dgm:spPr/>
      <dgm:t>
        <a:bodyPr/>
        <a:lstStyle/>
        <a:p>
          <a:endParaRPr lang="es-ES" sz="2000"/>
        </a:p>
      </dgm:t>
    </dgm:pt>
    <dgm:pt modelId="{F3512B81-6BB8-4672-BCA0-07A2B174B4CB}">
      <dgm:prSet phldrT="[Text]" custT="1"/>
      <dgm:spPr/>
      <dgm:t>
        <a:bodyPr/>
        <a:lstStyle/>
        <a:p>
          <a:r>
            <a:rPr lang="es-ES" sz="1400" dirty="0" smtClean="0"/>
            <a:t>SEMINUEVO</a:t>
          </a:r>
          <a:endParaRPr lang="es-ES" sz="1400" dirty="0"/>
        </a:p>
      </dgm:t>
    </dgm:pt>
    <dgm:pt modelId="{C7B9AFA2-BD2F-4529-95D1-F8F192234B3C}" type="parTrans" cxnId="{31ADF6B2-5FD6-481D-B770-6FC7AA315A39}">
      <dgm:prSet/>
      <dgm:spPr/>
      <dgm:t>
        <a:bodyPr/>
        <a:lstStyle/>
        <a:p>
          <a:endParaRPr lang="es-ES" sz="2000"/>
        </a:p>
      </dgm:t>
    </dgm:pt>
    <dgm:pt modelId="{C5AF95EC-2D01-4ACE-83DD-B6DA6FCA7A03}" type="sibTrans" cxnId="{31ADF6B2-5FD6-481D-B770-6FC7AA315A39}">
      <dgm:prSet/>
      <dgm:spPr/>
      <dgm:t>
        <a:bodyPr/>
        <a:lstStyle/>
        <a:p>
          <a:endParaRPr lang="es-ES" sz="2000"/>
        </a:p>
      </dgm:t>
    </dgm:pt>
    <dgm:pt modelId="{F02B3D65-4518-469B-BEF1-590AF9D60E48}" type="pres">
      <dgm:prSet presAssocID="{FAE3051D-50E6-4E7E-A2A3-3035AD23CD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2440DB9-4BF3-4247-A656-320A0F11E9A4}" type="pres">
      <dgm:prSet presAssocID="{7D81E210-D34E-44A5-AC31-D031A6EB1A16}" presName="linNode" presStyleCnt="0"/>
      <dgm:spPr/>
      <dgm:t>
        <a:bodyPr/>
        <a:lstStyle/>
        <a:p>
          <a:endParaRPr lang="es-ES"/>
        </a:p>
      </dgm:t>
    </dgm:pt>
    <dgm:pt modelId="{5E97078F-D00C-412C-8906-9DD1D595C4F8}" type="pres">
      <dgm:prSet presAssocID="{7D81E210-D34E-44A5-AC31-D031A6EB1A16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01C5C5-1472-45D7-82FB-39F0F24938CE}" type="pres">
      <dgm:prSet presAssocID="{7D81E210-D34E-44A5-AC31-D031A6EB1A16}" presName="descendantText" presStyleLbl="alignAccFollowNode1" presStyleIdx="0" presStyleCnt="5" custLinFactNeighborY="-11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9A93F5-4DE3-4C1E-BE4D-A06CC6FCEAF6}" type="pres">
      <dgm:prSet presAssocID="{7EFCBA8C-D0AC-49C3-9DD5-EBDFF2A1999C}" presName="sp" presStyleCnt="0"/>
      <dgm:spPr/>
      <dgm:t>
        <a:bodyPr/>
        <a:lstStyle/>
        <a:p>
          <a:endParaRPr lang="es-ES"/>
        </a:p>
      </dgm:t>
    </dgm:pt>
    <dgm:pt modelId="{2796561D-75C3-4C1E-B7BA-CBDEE69B369A}" type="pres">
      <dgm:prSet presAssocID="{6AE3D68D-6BDF-415A-B1D5-B53F56406470}" presName="linNode" presStyleCnt="0"/>
      <dgm:spPr/>
      <dgm:t>
        <a:bodyPr/>
        <a:lstStyle/>
        <a:p>
          <a:endParaRPr lang="es-ES"/>
        </a:p>
      </dgm:t>
    </dgm:pt>
    <dgm:pt modelId="{27B08AD8-5B61-4F3F-A751-E98FD7EFBAFF}" type="pres">
      <dgm:prSet presAssocID="{6AE3D68D-6BDF-415A-B1D5-B53F56406470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B16EA5-022F-45AC-9DA9-4BCAAAC15735}" type="pres">
      <dgm:prSet presAssocID="{6AE3D68D-6BDF-415A-B1D5-B53F56406470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D616CC-E967-44BD-A4B3-23199CDAA9C4}" type="pres">
      <dgm:prSet presAssocID="{E6973C4B-0F94-4952-86B6-B3181C32DCB5}" presName="sp" presStyleCnt="0"/>
      <dgm:spPr/>
      <dgm:t>
        <a:bodyPr/>
        <a:lstStyle/>
        <a:p>
          <a:endParaRPr lang="es-ES"/>
        </a:p>
      </dgm:t>
    </dgm:pt>
    <dgm:pt modelId="{1C6EEDDB-66DA-4E1F-A83B-B632AC6F39BC}" type="pres">
      <dgm:prSet presAssocID="{63E681F7-4A11-45D8-8DFE-B940E4CD68B2}" presName="linNode" presStyleCnt="0"/>
      <dgm:spPr/>
      <dgm:t>
        <a:bodyPr/>
        <a:lstStyle/>
        <a:p>
          <a:endParaRPr lang="es-ES"/>
        </a:p>
      </dgm:t>
    </dgm:pt>
    <dgm:pt modelId="{80A6A412-CE48-445B-8775-47BD82EDBB43}" type="pres">
      <dgm:prSet presAssocID="{63E681F7-4A11-45D8-8DFE-B940E4CD68B2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BDEC64-5A26-4CE2-8460-1339EF68CE87}" type="pres">
      <dgm:prSet presAssocID="{63E681F7-4A11-45D8-8DFE-B940E4CD68B2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21DB96-A6A3-4180-9F29-94CB15FD7C05}" type="pres">
      <dgm:prSet presAssocID="{1D5196F2-D4E8-4638-8B8F-E9D7F8B2843D}" presName="sp" presStyleCnt="0"/>
      <dgm:spPr/>
      <dgm:t>
        <a:bodyPr/>
        <a:lstStyle/>
        <a:p>
          <a:endParaRPr lang="es-ES"/>
        </a:p>
      </dgm:t>
    </dgm:pt>
    <dgm:pt modelId="{555DA334-1D36-4075-9BCD-8B24E04AFE51}" type="pres">
      <dgm:prSet presAssocID="{FF3CA4AB-CAE0-4861-8139-47E64DDF04F2}" presName="linNode" presStyleCnt="0"/>
      <dgm:spPr/>
      <dgm:t>
        <a:bodyPr/>
        <a:lstStyle/>
        <a:p>
          <a:endParaRPr lang="es-ES"/>
        </a:p>
      </dgm:t>
    </dgm:pt>
    <dgm:pt modelId="{724F8630-0DB0-459D-831C-1D19CB5DB17F}" type="pres">
      <dgm:prSet presAssocID="{FF3CA4AB-CAE0-4861-8139-47E64DDF04F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5508FA-B913-4A82-8627-FA85398360D8}" type="pres">
      <dgm:prSet presAssocID="{FF3CA4AB-CAE0-4861-8139-47E64DDF04F2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36A6E9-7A05-42FA-B560-2EB29C338262}" type="pres">
      <dgm:prSet presAssocID="{6072E4C3-0E68-4126-9A0B-A845006B613A}" presName="sp" presStyleCnt="0"/>
      <dgm:spPr/>
      <dgm:t>
        <a:bodyPr/>
        <a:lstStyle/>
        <a:p>
          <a:endParaRPr lang="es-ES"/>
        </a:p>
      </dgm:t>
    </dgm:pt>
    <dgm:pt modelId="{716BC0F0-60D8-4454-8E16-E00E6B17781D}" type="pres">
      <dgm:prSet presAssocID="{5FF652A1-1A10-4B1B-9D56-CC1261880410}" presName="linNode" presStyleCnt="0"/>
      <dgm:spPr/>
      <dgm:t>
        <a:bodyPr/>
        <a:lstStyle/>
        <a:p>
          <a:endParaRPr lang="es-ES"/>
        </a:p>
      </dgm:t>
    </dgm:pt>
    <dgm:pt modelId="{895A0AA5-3292-4140-8F70-516D88F0F73A}" type="pres">
      <dgm:prSet presAssocID="{5FF652A1-1A10-4B1B-9D56-CC1261880410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163AF3-AB34-476A-B471-E0DE3C71D922}" type="pres">
      <dgm:prSet presAssocID="{5FF652A1-1A10-4B1B-9D56-CC1261880410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E230D95-DE78-4835-A7C0-8F4B848B09A1}" type="presOf" srcId="{6AE3D68D-6BDF-415A-B1D5-B53F56406470}" destId="{27B08AD8-5B61-4F3F-A751-E98FD7EFBAFF}" srcOrd="0" destOrd="0" presId="urn:microsoft.com/office/officeart/2005/8/layout/vList5"/>
    <dgm:cxn modelId="{BF533CD7-DD9D-4C30-B9ED-C305AD158D16}" srcId="{FAE3051D-50E6-4E7E-A2A3-3035AD23CD4E}" destId="{7D81E210-D34E-44A5-AC31-D031A6EB1A16}" srcOrd="0" destOrd="0" parTransId="{873FB9E4-8163-45B3-9335-25AAAF881DAA}" sibTransId="{7EFCBA8C-D0AC-49C3-9DD5-EBDFF2A1999C}"/>
    <dgm:cxn modelId="{FAB3E64B-B947-482B-A6BB-3EDE8BADA14F}" srcId="{FAE3051D-50E6-4E7E-A2A3-3035AD23CD4E}" destId="{63E681F7-4A11-45D8-8DFE-B940E4CD68B2}" srcOrd="2" destOrd="0" parTransId="{146109F9-6FFB-4602-88EE-99F53C4A3159}" sibTransId="{1D5196F2-D4E8-4638-8B8F-E9D7F8B2843D}"/>
    <dgm:cxn modelId="{0570F98F-3B3A-4B92-8CBD-4C00A5A3B87F}" srcId="{FF3CA4AB-CAE0-4861-8139-47E64DDF04F2}" destId="{D1B8F228-919C-43DB-828A-F24DAFA14A10}" srcOrd="0" destOrd="0" parTransId="{CCCFA18E-091F-46A7-A6B2-D71AC00665E0}" sibTransId="{A2C2AEFF-1C4B-4F50-A36A-067DAD2465D2}"/>
    <dgm:cxn modelId="{D19C8293-90F8-4778-A65C-D585EE3E7164}" type="presOf" srcId="{F3512B81-6BB8-4672-BCA0-07A2B174B4CB}" destId="{A5163AF3-AB34-476A-B471-E0DE3C71D922}" srcOrd="0" destOrd="1" presId="urn:microsoft.com/office/officeart/2005/8/layout/vList5"/>
    <dgm:cxn modelId="{3441DE8D-4E1F-48C8-ACAC-AEFE085368EB}" srcId="{63E681F7-4A11-45D8-8DFE-B940E4CD68B2}" destId="{C60E7013-F026-45A0-B4BA-FA432F06DDFD}" srcOrd="0" destOrd="0" parTransId="{2C05CF76-F649-49C8-9C96-ED9ABB96F6E8}" sibTransId="{5C02BBE7-858F-4681-B9AC-EAB4D9F8A255}"/>
    <dgm:cxn modelId="{AF44D1D0-53D1-4C50-AB8F-B22121CBA3A4}" srcId="{7D81E210-D34E-44A5-AC31-D031A6EB1A16}" destId="{39ADC307-FDBA-44F2-B909-74E231345137}" srcOrd="0" destOrd="0" parTransId="{ACA77486-2537-46F8-9299-D835AAF78AAD}" sibTransId="{3F03047F-F4B8-430B-8475-72A43AA6C144}"/>
    <dgm:cxn modelId="{E1711D31-3A73-47E7-B56F-5A102866DD35}" srcId="{6AE3D68D-6BDF-415A-B1D5-B53F56406470}" destId="{D9AB146A-79C6-4B73-ACAD-49BB11889365}" srcOrd="2" destOrd="0" parTransId="{D9147DDA-3932-49F2-B258-8D115D2C8497}" sibTransId="{98E153B5-89AD-4511-A855-A5E3B9604475}"/>
    <dgm:cxn modelId="{24FB2E9A-0964-4833-A6F3-1BEC3BEF5B3B}" srcId="{6AE3D68D-6BDF-415A-B1D5-B53F56406470}" destId="{3A084FDB-08EE-439E-8D4F-82A8AD4DE298}" srcOrd="0" destOrd="0" parTransId="{AC80EBB8-FDAB-4C96-8824-9D987A6808E2}" sibTransId="{651E1021-6B5F-4A63-B490-1E0C1A10CA32}"/>
    <dgm:cxn modelId="{E22C3623-3D2D-4BE8-8E1F-26FD13DBD172}" srcId="{FAE3051D-50E6-4E7E-A2A3-3035AD23CD4E}" destId="{5FF652A1-1A10-4B1B-9D56-CC1261880410}" srcOrd="4" destOrd="0" parTransId="{954CBB88-3630-4E01-8B5F-01BC8BC44B3C}" sibTransId="{770624AA-7729-48A2-85B3-7E56B4201EF1}"/>
    <dgm:cxn modelId="{AF33A2E1-65B5-4AC4-97A2-D2A78A9AFD00}" type="presOf" srcId="{5FF652A1-1A10-4B1B-9D56-CC1261880410}" destId="{895A0AA5-3292-4140-8F70-516D88F0F73A}" srcOrd="0" destOrd="0" presId="urn:microsoft.com/office/officeart/2005/8/layout/vList5"/>
    <dgm:cxn modelId="{31ADF6B2-5FD6-481D-B770-6FC7AA315A39}" srcId="{5FF652A1-1A10-4B1B-9D56-CC1261880410}" destId="{F3512B81-6BB8-4672-BCA0-07A2B174B4CB}" srcOrd="1" destOrd="0" parTransId="{C7B9AFA2-BD2F-4529-95D1-F8F192234B3C}" sibTransId="{C5AF95EC-2D01-4ACE-83DD-B6DA6FCA7A03}"/>
    <dgm:cxn modelId="{B12F60FA-F854-4877-B787-384A2B130D24}" type="presOf" srcId="{8176322E-BB7F-4343-9630-71983FB44740}" destId="{A5163AF3-AB34-476A-B471-E0DE3C71D922}" srcOrd="0" destOrd="0" presId="urn:microsoft.com/office/officeart/2005/8/layout/vList5"/>
    <dgm:cxn modelId="{4C06F73F-0D87-468F-B389-3DCB124BD0C5}" srcId="{FAE3051D-50E6-4E7E-A2A3-3035AD23CD4E}" destId="{6AE3D68D-6BDF-415A-B1D5-B53F56406470}" srcOrd="1" destOrd="0" parTransId="{4249B804-B568-4BA7-AAE1-CE0F20570931}" sibTransId="{E6973C4B-0F94-4952-86B6-B3181C32DCB5}"/>
    <dgm:cxn modelId="{2DFF8F5D-4390-4027-AB70-F2A8B455417A}" type="presOf" srcId="{FF3CA4AB-CAE0-4861-8139-47E64DDF04F2}" destId="{724F8630-0DB0-459D-831C-1D19CB5DB17F}" srcOrd="0" destOrd="0" presId="urn:microsoft.com/office/officeart/2005/8/layout/vList5"/>
    <dgm:cxn modelId="{C3B33A64-511F-401D-8758-57367A708698}" type="presOf" srcId="{0DCF9DE5-3FCA-4E3F-852C-B61623E935BC}" destId="{8FB16EA5-022F-45AC-9DA9-4BCAAAC15735}" srcOrd="0" destOrd="1" presId="urn:microsoft.com/office/officeart/2005/8/layout/vList5"/>
    <dgm:cxn modelId="{7218ED00-2666-4147-819E-1B61F52C4599}" type="presOf" srcId="{D9AB146A-79C6-4B73-ACAD-49BB11889365}" destId="{8FB16EA5-022F-45AC-9DA9-4BCAAAC15735}" srcOrd="0" destOrd="2" presId="urn:microsoft.com/office/officeart/2005/8/layout/vList5"/>
    <dgm:cxn modelId="{19E304D5-F68D-419B-8F61-B172971AFA84}" type="presOf" srcId="{C60E7013-F026-45A0-B4BA-FA432F06DDFD}" destId="{DFBDEC64-5A26-4CE2-8460-1339EF68CE87}" srcOrd="0" destOrd="0" presId="urn:microsoft.com/office/officeart/2005/8/layout/vList5"/>
    <dgm:cxn modelId="{963F7C9D-F9A9-4750-88AC-2B4E37F1D739}" type="presOf" srcId="{D1B8F228-919C-43DB-828A-F24DAFA14A10}" destId="{8C5508FA-B913-4A82-8627-FA85398360D8}" srcOrd="0" destOrd="0" presId="urn:microsoft.com/office/officeart/2005/8/layout/vList5"/>
    <dgm:cxn modelId="{FEC48798-8A68-4778-9F8B-CAE5D0CDCEF0}" type="presOf" srcId="{7D81E210-D34E-44A5-AC31-D031A6EB1A16}" destId="{5E97078F-D00C-412C-8906-9DD1D595C4F8}" srcOrd="0" destOrd="0" presId="urn:microsoft.com/office/officeart/2005/8/layout/vList5"/>
    <dgm:cxn modelId="{4A37CEC1-BCED-4150-AD53-72D727AE1A36}" srcId="{FAE3051D-50E6-4E7E-A2A3-3035AD23CD4E}" destId="{FF3CA4AB-CAE0-4861-8139-47E64DDF04F2}" srcOrd="3" destOrd="0" parTransId="{EAE2BA41-0718-46CD-A878-784A7568F6EF}" sibTransId="{6072E4C3-0E68-4126-9A0B-A845006B613A}"/>
    <dgm:cxn modelId="{91867654-2F2A-47AA-9305-8AA1A0586CE9}" type="presOf" srcId="{3A084FDB-08EE-439E-8D4F-82A8AD4DE298}" destId="{8FB16EA5-022F-45AC-9DA9-4BCAAAC15735}" srcOrd="0" destOrd="0" presId="urn:microsoft.com/office/officeart/2005/8/layout/vList5"/>
    <dgm:cxn modelId="{C7C66499-9052-4B29-8136-A223C04396D4}" type="presOf" srcId="{FAE3051D-50E6-4E7E-A2A3-3035AD23CD4E}" destId="{F02B3D65-4518-469B-BEF1-590AF9D60E48}" srcOrd="0" destOrd="0" presId="urn:microsoft.com/office/officeart/2005/8/layout/vList5"/>
    <dgm:cxn modelId="{89B847F4-DD77-4C3E-9610-42EE3BA39AF1}" type="presOf" srcId="{39ADC307-FDBA-44F2-B909-74E231345137}" destId="{F201C5C5-1472-45D7-82FB-39F0F24938CE}" srcOrd="0" destOrd="0" presId="urn:microsoft.com/office/officeart/2005/8/layout/vList5"/>
    <dgm:cxn modelId="{FE229037-9DDE-411E-A556-A5E3650EFE32}" srcId="{6AE3D68D-6BDF-415A-B1D5-B53F56406470}" destId="{0DCF9DE5-3FCA-4E3F-852C-B61623E935BC}" srcOrd="1" destOrd="0" parTransId="{A9E07151-B1F7-4F52-8BA5-4356F270DF08}" sibTransId="{EC917D2B-1D23-4234-A890-414075300999}"/>
    <dgm:cxn modelId="{8A3D7447-88C9-44DC-9F02-0B0F88A73097}" srcId="{5FF652A1-1A10-4B1B-9D56-CC1261880410}" destId="{8176322E-BB7F-4343-9630-71983FB44740}" srcOrd="0" destOrd="0" parTransId="{B2FEBBA6-D484-4EC2-96BC-ECFB8E4202CA}" sibTransId="{4230B301-37E8-4AE1-9CAB-BEC31BAAD482}"/>
    <dgm:cxn modelId="{4032276B-5A52-4609-A1EE-75F0609AD28F}" type="presOf" srcId="{63E681F7-4A11-45D8-8DFE-B940E4CD68B2}" destId="{80A6A412-CE48-445B-8775-47BD82EDBB43}" srcOrd="0" destOrd="0" presId="urn:microsoft.com/office/officeart/2005/8/layout/vList5"/>
    <dgm:cxn modelId="{68FCCF0E-1A5D-48FC-A48D-F741DC96A9D2}" type="presParOf" srcId="{F02B3D65-4518-469B-BEF1-590AF9D60E48}" destId="{C2440DB9-4BF3-4247-A656-320A0F11E9A4}" srcOrd="0" destOrd="0" presId="urn:microsoft.com/office/officeart/2005/8/layout/vList5"/>
    <dgm:cxn modelId="{FC9CC538-5C25-4876-8B2A-336FE764D2AE}" type="presParOf" srcId="{C2440DB9-4BF3-4247-A656-320A0F11E9A4}" destId="{5E97078F-D00C-412C-8906-9DD1D595C4F8}" srcOrd="0" destOrd="0" presId="urn:microsoft.com/office/officeart/2005/8/layout/vList5"/>
    <dgm:cxn modelId="{B25CDF33-BD8B-4601-952E-5A15C4F3184A}" type="presParOf" srcId="{C2440DB9-4BF3-4247-A656-320A0F11E9A4}" destId="{F201C5C5-1472-45D7-82FB-39F0F24938CE}" srcOrd="1" destOrd="0" presId="urn:microsoft.com/office/officeart/2005/8/layout/vList5"/>
    <dgm:cxn modelId="{B870DE1E-AFE8-44BF-AC16-ECACB6EC492F}" type="presParOf" srcId="{F02B3D65-4518-469B-BEF1-590AF9D60E48}" destId="{179A93F5-4DE3-4C1E-BE4D-A06CC6FCEAF6}" srcOrd="1" destOrd="0" presId="urn:microsoft.com/office/officeart/2005/8/layout/vList5"/>
    <dgm:cxn modelId="{080DFD20-B182-4904-9E66-A1A1C41C7392}" type="presParOf" srcId="{F02B3D65-4518-469B-BEF1-590AF9D60E48}" destId="{2796561D-75C3-4C1E-B7BA-CBDEE69B369A}" srcOrd="2" destOrd="0" presId="urn:microsoft.com/office/officeart/2005/8/layout/vList5"/>
    <dgm:cxn modelId="{19A14E92-33D7-4FD4-A0DE-8A24693D74C9}" type="presParOf" srcId="{2796561D-75C3-4C1E-B7BA-CBDEE69B369A}" destId="{27B08AD8-5B61-4F3F-A751-E98FD7EFBAFF}" srcOrd="0" destOrd="0" presId="urn:microsoft.com/office/officeart/2005/8/layout/vList5"/>
    <dgm:cxn modelId="{25AFE17F-24A9-4776-99F5-B829F886AFB5}" type="presParOf" srcId="{2796561D-75C3-4C1E-B7BA-CBDEE69B369A}" destId="{8FB16EA5-022F-45AC-9DA9-4BCAAAC15735}" srcOrd="1" destOrd="0" presId="urn:microsoft.com/office/officeart/2005/8/layout/vList5"/>
    <dgm:cxn modelId="{91F5B49A-7FD9-4FE5-B5D1-B8565ACB5B8C}" type="presParOf" srcId="{F02B3D65-4518-469B-BEF1-590AF9D60E48}" destId="{85D616CC-E967-44BD-A4B3-23199CDAA9C4}" srcOrd="3" destOrd="0" presId="urn:microsoft.com/office/officeart/2005/8/layout/vList5"/>
    <dgm:cxn modelId="{93ADCFD9-82EF-4E23-89EC-83F43307C6CF}" type="presParOf" srcId="{F02B3D65-4518-469B-BEF1-590AF9D60E48}" destId="{1C6EEDDB-66DA-4E1F-A83B-B632AC6F39BC}" srcOrd="4" destOrd="0" presId="urn:microsoft.com/office/officeart/2005/8/layout/vList5"/>
    <dgm:cxn modelId="{27B34FAE-7A86-48CC-A9A5-3B04A40F387F}" type="presParOf" srcId="{1C6EEDDB-66DA-4E1F-A83B-B632AC6F39BC}" destId="{80A6A412-CE48-445B-8775-47BD82EDBB43}" srcOrd="0" destOrd="0" presId="urn:microsoft.com/office/officeart/2005/8/layout/vList5"/>
    <dgm:cxn modelId="{9305DD92-8799-493F-A311-7993AA95DF81}" type="presParOf" srcId="{1C6EEDDB-66DA-4E1F-A83B-B632AC6F39BC}" destId="{DFBDEC64-5A26-4CE2-8460-1339EF68CE87}" srcOrd="1" destOrd="0" presId="urn:microsoft.com/office/officeart/2005/8/layout/vList5"/>
    <dgm:cxn modelId="{A5D9EE38-020F-49D9-BCDC-00D99C35863A}" type="presParOf" srcId="{F02B3D65-4518-469B-BEF1-590AF9D60E48}" destId="{3521DB96-A6A3-4180-9F29-94CB15FD7C05}" srcOrd="5" destOrd="0" presId="urn:microsoft.com/office/officeart/2005/8/layout/vList5"/>
    <dgm:cxn modelId="{126F9BE7-0330-47F8-B263-65782D498E32}" type="presParOf" srcId="{F02B3D65-4518-469B-BEF1-590AF9D60E48}" destId="{555DA334-1D36-4075-9BCD-8B24E04AFE51}" srcOrd="6" destOrd="0" presId="urn:microsoft.com/office/officeart/2005/8/layout/vList5"/>
    <dgm:cxn modelId="{2CC7A089-7278-4773-805D-D840F349D019}" type="presParOf" srcId="{555DA334-1D36-4075-9BCD-8B24E04AFE51}" destId="{724F8630-0DB0-459D-831C-1D19CB5DB17F}" srcOrd="0" destOrd="0" presId="urn:microsoft.com/office/officeart/2005/8/layout/vList5"/>
    <dgm:cxn modelId="{E5C92EC8-9555-460E-A596-30044670C548}" type="presParOf" srcId="{555DA334-1D36-4075-9BCD-8B24E04AFE51}" destId="{8C5508FA-B913-4A82-8627-FA85398360D8}" srcOrd="1" destOrd="0" presId="urn:microsoft.com/office/officeart/2005/8/layout/vList5"/>
    <dgm:cxn modelId="{ECB87DF6-2154-416D-A0CB-B41713AC3FC2}" type="presParOf" srcId="{F02B3D65-4518-469B-BEF1-590AF9D60E48}" destId="{2736A6E9-7A05-42FA-B560-2EB29C338262}" srcOrd="7" destOrd="0" presId="urn:microsoft.com/office/officeart/2005/8/layout/vList5"/>
    <dgm:cxn modelId="{58BE8CF1-64D9-43A5-8856-8F8F07830D50}" type="presParOf" srcId="{F02B3D65-4518-469B-BEF1-590AF9D60E48}" destId="{716BC0F0-60D8-4454-8E16-E00E6B17781D}" srcOrd="8" destOrd="0" presId="urn:microsoft.com/office/officeart/2005/8/layout/vList5"/>
    <dgm:cxn modelId="{DA9609A9-4942-4314-AE28-7B911F22C1C8}" type="presParOf" srcId="{716BC0F0-60D8-4454-8E16-E00E6B17781D}" destId="{895A0AA5-3292-4140-8F70-516D88F0F73A}" srcOrd="0" destOrd="0" presId="urn:microsoft.com/office/officeart/2005/8/layout/vList5"/>
    <dgm:cxn modelId="{2A94CC16-53DD-4C69-975D-26881E3C6B44}" type="presParOf" srcId="{716BC0F0-60D8-4454-8E16-E00E6B17781D}" destId="{A5163AF3-AB34-476A-B471-E0DE3C71D9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2E4F7C0-9571-467A-9E62-8F2B0B1B37A9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A3D481D9-4B31-48CB-BC5F-F2D0F453E6AF}">
      <dgm:prSet phldrT="[Texto]" custT="1"/>
      <dgm:spPr/>
      <dgm:t>
        <a:bodyPr/>
        <a:lstStyle/>
        <a:p>
          <a:r>
            <a:rPr lang="es-EC" sz="2000" dirty="0" smtClean="0"/>
            <a:t>CREADA PARA:</a:t>
          </a:r>
          <a:endParaRPr lang="es-EC" sz="2000" dirty="0"/>
        </a:p>
      </dgm:t>
    </dgm:pt>
    <dgm:pt modelId="{B27A9B7F-E7F3-41E8-80FD-E713B4265C58}" type="parTrans" cxnId="{3376B3D5-42A4-4A30-9935-F80648C5C526}">
      <dgm:prSet/>
      <dgm:spPr/>
      <dgm:t>
        <a:bodyPr/>
        <a:lstStyle/>
        <a:p>
          <a:endParaRPr lang="es-EC"/>
        </a:p>
      </dgm:t>
    </dgm:pt>
    <dgm:pt modelId="{154F6C11-BB73-4096-A228-2F02B60450C5}" type="sibTrans" cxnId="{3376B3D5-42A4-4A30-9935-F80648C5C526}">
      <dgm:prSet/>
      <dgm:spPr/>
      <dgm:t>
        <a:bodyPr/>
        <a:lstStyle/>
        <a:p>
          <a:endParaRPr lang="es-EC"/>
        </a:p>
      </dgm:t>
    </dgm:pt>
    <dgm:pt modelId="{EFB5A9A0-0AEF-4B73-AC11-E6F34B9954DA}">
      <dgm:prSet phldrT="[Texto]" custT="1"/>
      <dgm:spPr/>
      <dgm:t>
        <a:bodyPr/>
        <a:lstStyle/>
        <a:p>
          <a:r>
            <a:rPr lang="es-EC" sz="1600" dirty="0" smtClean="0"/>
            <a:t>Acompañar, asesorar, capacitar migrantes emprendedores</a:t>
          </a:r>
          <a:endParaRPr lang="es-EC" sz="1600" dirty="0"/>
        </a:p>
      </dgm:t>
    </dgm:pt>
    <dgm:pt modelId="{9C2D79DA-B501-4323-A8CA-22C85F09DE3F}" type="parTrans" cxnId="{974FAB1C-5EC0-4B7F-9AAD-01687EF5281F}">
      <dgm:prSet/>
      <dgm:spPr/>
      <dgm:t>
        <a:bodyPr/>
        <a:lstStyle/>
        <a:p>
          <a:endParaRPr lang="es-EC"/>
        </a:p>
      </dgm:t>
    </dgm:pt>
    <dgm:pt modelId="{72AFB38F-CA8B-4AA7-8D3B-41F112C12974}" type="sibTrans" cxnId="{974FAB1C-5EC0-4B7F-9AAD-01687EF5281F}">
      <dgm:prSet/>
      <dgm:spPr/>
      <dgm:t>
        <a:bodyPr/>
        <a:lstStyle/>
        <a:p>
          <a:endParaRPr lang="es-EC"/>
        </a:p>
      </dgm:t>
    </dgm:pt>
    <dgm:pt modelId="{45526B49-38C8-428A-BA8C-040B4F07D64E}">
      <dgm:prSet phldrT="[Texto]" custT="1"/>
      <dgm:spPr/>
      <dgm:t>
        <a:bodyPr/>
        <a:lstStyle/>
        <a:p>
          <a:r>
            <a:rPr lang="es-EC" sz="1600" dirty="0" smtClean="0"/>
            <a:t>TRANSFORMANDO</a:t>
          </a:r>
          <a:endParaRPr lang="es-EC" sz="1600" dirty="0"/>
        </a:p>
      </dgm:t>
    </dgm:pt>
    <dgm:pt modelId="{9FFFE07A-6242-49C7-980B-E9A36879BAD1}" type="parTrans" cxnId="{2CEED428-517E-4A5C-868A-8E8FB37A9508}">
      <dgm:prSet/>
      <dgm:spPr/>
      <dgm:t>
        <a:bodyPr/>
        <a:lstStyle/>
        <a:p>
          <a:endParaRPr lang="es-EC"/>
        </a:p>
      </dgm:t>
    </dgm:pt>
    <dgm:pt modelId="{CC39D15B-36C4-4589-8272-2D2C8F4C095D}" type="sibTrans" cxnId="{2CEED428-517E-4A5C-868A-8E8FB37A9508}">
      <dgm:prSet/>
      <dgm:spPr/>
      <dgm:t>
        <a:bodyPr/>
        <a:lstStyle/>
        <a:p>
          <a:endParaRPr lang="es-EC"/>
        </a:p>
      </dgm:t>
    </dgm:pt>
    <dgm:pt modelId="{17793E2D-F778-4600-A76B-E2A8FC66A674}">
      <dgm:prSet phldrT="[Texto]" custT="1"/>
      <dgm:spPr/>
      <dgm:t>
        <a:bodyPr/>
        <a:lstStyle/>
        <a:p>
          <a:r>
            <a:rPr lang="es-EC" sz="1800" dirty="0" smtClean="0"/>
            <a:t>Ideas de exportación- Productos y servicios exportables</a:t>
          </a:r>
          <a:endParaRPr lang="es-EC" sz="1800" dirty="0"/>
        </a:p>
      </dgm:t>
    </dgm:pt>
    <dgm:pt modelId="{68E0789A-5C84-4888-8613-D7666281F11A}" type="parTrans" cxnId="{490C4AA1-E2F5-4255-B714-EEBD03FF083B}">
      <dgm:prSet/>
      <dgm:spPr/>
      <dgm:t>
        <a:bodyPr/>
        <a:lstStyle/>
        <a:p>
          <a:endParaRPr lang="es-EC"/>
        </a:p>
      </dgm:t>
    </dgm:pt>
    <dgm:pt modelId="{A4D68A39-A7BF-4B89-B1FD-F3C58B8B9D63}" type="sibTrans" cxnId="{490C4AA1-E2F5-4255-B714-EEBD03FF083B}">
      <dgm:prSet/>
      <dgm:spPr/>
      <dgm:t>
        <a:bodyPr/>
        <a:lstStyle/>
        <a:p>
          <a:endParaRPr lang="es-EC"/>
        </a:p>
      </dgm:t>
    </dgm:pt>
    <dgm:pt modelId="{57D12C76-91BA-4B22-9CB7-72747E4E51B1}">
      <dgm:prSet phldrT="[Texto]" custT="1"/>
      <dgm:spPr/>
      <dgm:t>
        <a:bodyPr/>
        <a:lstStyle/>
        <a:p>
          <a:r>
            <a:rPr lang="es-EC" sz="1800" dirty="0" smtClean="0"/>
            <a:t>ASESORÍA</a:t>
          </a:r>
          <a:endParaRPr lang="es-EC" sz="1800" dirty="0"/>
        </a:p>
      </dgm:t>
    </dgm:pt>
    <dgm:pt modelId="{D4599290-7D98-4433-8740-29136F1C4AF2}" type="parTrans" cxnId="{609A8378-6397-4020-A123-CBE3F1389501}">
      <dgm:prSet/>
      <dgm:spPr/>
      <dgm:t>
        <a:bodyPr/>
        <a:lstStyle/>
        <a:p>
          <a:endParaRPr lang="es-EC"/>
        </a:p>
      </dgm:t>
    </dgm:pt>
    <dgm:pt modelId="{A9202E63-B47D-40EF-B7E3-8F6E6010CD85}" type="sibTrans" cxnId="{609A8378-6397-4020-A123-CBE3F1389501}">
      <dgm:prSet/>
      <dgm:spPr/>
      <dgm:t>
        <a:bodyPr/>
        <a:lstStyle/>
        <a:p>
          <a:endParaRPr lang="es-EC"/>
        </a:p>
      </dgm:t>
    </dgm:pt>
    <dgm:pt modelId="{58728E11-D410-4C13-AE7D-F844B7A3B95D}">
      <dgm:prSet phldrT="[Texto]" custT="1"/>
      <dgm:spPr/>
      <dgm:t>
        <a:bodyPr/>
        <a:lstStyle/>
        <a:p>
          <a:r>
            <a:rPr lang="es-EC" sz="1600" dirty="0" smtClean="0"/>
            <a:t>Desarrollar idea de exportación</a:t>
          </a:r>
          <a:endParaRPr lang="es-EC" sz="1600" dirty="0"/>
        </a:p>
      </dgm:t>
    </dgm:pt>
    <dgm:pt modelId="{179690F7-5D9A-430A-BB41-CF1536B24D1A}" type="parTrans" cxnId="{4831698B-72C5-49D8-9148-A058C9C2EAD1}">
      <dgm:prSet/>
      <dgm:spPr/>
      <dgm:t>
        <a:bodyPr/>
        <a:lstStyle/>
        <a:p>
          <a:endParaRPr lang="es-EC"/>
        </a:p>
      </dgm:t>
    </dgm:pt>
    <dgm:pt modelId="{0B9AA17F-4090-47F2-A376-756063E0190B}" type="sibTrans" cxnId="{4831698B-72C5-49D8-9148-A058C9C2EAD1}">
      <dgm:prSet/>
      <dgm:spPr/>
      <dgm:t>
        <a:bodyPr/>
        <a:lstStyle/>
        <a:p>
          <a:endParaRPr lang="es-EC"/>
        </a:p>
      </dgm:t>
    </dgm:pt>
    <dgm:pt modelId="{9A99626D-2722-459F-BC90-DCC639E390F8}">
      <dgm:prSet phldrT="[Texto]" custT="1"/>
      <dgm:spPr/>
      <dgm:t>
        <a:bodyPr/>
        <a:lstStyle/>
        <a:p>
          <a:r>
            <a:rPr lang="es-EC" sz="1600" dirty="0" smtClean="0"/>
            <a:t>Disminuyendo riesgo y fracaso</a:t>
          </a:r>
          <a:endParaRPr lang="es-EC" sz="1600" dirty="0"/>
        </a:p>
      </dgm:t>
    </dgm:pt>
    <dgm:pt modelId="{CA3E7FFB-008F-4E54-B2D0-D4E0D1E7325C}" type="parTrans" cxnId="{3862B4FA-2558-4833-9FCF-D5B02406E80B}">
      <dgm:prSet/>
      <dgm:spPr/>
      <dgm:t>
        <a:bodyPr/>
        <a:lstStyle/>
        <a:p>
          <a:endParaRPr lang="es-EC"/>
        </a:p>
      </dgm:t>
    </dgm:pt>
    <dgm:pt modelId="{30B6642F-1063-4365-8099-7A46D30B7050}" type="sibTrans" cxnId="{3862B4FA-2558-4833-9FCF-D5B02406E80B}">
      <dgm:prSet/>
      <dgm:spPr/>
      <dgm:t>
        <a:bodyPr/>
        <a:lstStyle/>
        <a:p>
          <a:endParaRPr lang="es-EC"/>
        </a:p>
      </dgm:t>
    </dgm:pt>
    <dgm:pt modelId="{61306F24-3481-40D2-ABD1-552D3ACF6FF3}" type="pres">
      <dgm:prSet presAssocID="{B2E4F7C0-9571-467A-9E62-8F2B0B1B37A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40418E6-7DB2-45E9-92ED-827E9DA6B892}" type="pres">
      <dgm:prSet presAssocID="{A3D481D9-4B31-48CB-BC5F-F2D0F453E6AF}" presName="composite" presStyleCnt="0"/>
      <dgm:spPr/>
    </dgm:pt>
    <dgm:pt modelId="{524AF00F-5E6E-4C58-8408-140FC28B73E0}" type="pres">
      <dgm:prSet presAssocID="{A3D481D9-4B31-48CB-BC5F-F2D0F453E6AF}" presName="bentUpArrow1" presStyleLbl="alignImgPlace1" presStyleIdx="0" presStyleCnt="2"/>
      <dgm:spPr/>
    </dgm:pt>
    <dgm:pt modelId="{0F69E09F-CD4D-4753-A3ED-39955F7B282C}" type="pres">
      <dgm:prSet presAssocID="{A3D481D9-4B31-48CB-BC5F-F2D0F453E6AF}" presName="ParentText" presStyleLbl="node1" presStyleIdx="0" presStyleCnt="3" custLinFactNeighborX="-36189" custLinFactNeighborY="34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DC9841-30C9-479C-9EA5-39F3878FC45E}" type="pres">
      <dgm:prSet presAssocID="{A3D481D9-4B31-48CB-BC5F-F2D0F453E6AF}" presName="ChildText" presStyleLbl="revTx" presStyleIdx="0" presStyleCnt="3" custScaleX="1802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7F02B0-6A28-4594-9230-B91607B61CDF}" type="pres">
      <dgm:prSet presAssocID="{154F6C11-BB73-4096-A228-2F02B60450C5}" presName="sibTrans" presStyleCnt="0"/>
      <dgm:spPr/>
    </dgm:pt>
    <dgm:pt modelId="{855214BC-BF22-46F5-BB6C-BB82240B50DA}" type="pres">
      <dgm:prSet presAssocID="{45526B49-38C8-428A-BA8C-040B4F07D64E}" presName="composite" presStyleCnt="0"/>
      <dgm:spPr/>
    </dgm:pt>
    <dgm:pt modelId="{5C7648F6-7367-479F-A27A-48B50D000114}" type="pres">
      <dgm:prSet presAssocID="{45526B49-38C8-428A-BA8C-040B4F07D64E}" presName="bentUpArrow1" presStyleLbl="alignImgPlace1" presStyleIdx="1" presStyleCnt="2"/>
      <dgm:spPr/>
    </dgm:pt>
    <dgm:pt modelId="{DC3EF2A0-C08B-499D-8099-BD64D3E83995}" type="pres">
      <dgm:prSet presAssocID="{45526B49-38C8-428A-BA8C-040B4F07D64E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E9C9B9-F772-460D-943E-EE2594127320}" type="pres">
      <dgm:prSet presAssocID="{45526B49-38C8-428A-BA8C-040B4F07D64E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5DF9CE-FD41-41A4-8D3B-895A4DE8E90C}" type="pres">
      <dgm:prSet presAssocID="{CC39D15B-36C4-4589-8272-2D2C8F4C095D}" presName="sibTrans" presStyleCnt="0"/>
      <dgm:spPr/>
    </dgm:pt>
    <dgm:pt modelId="{0CE74E0D-919B-4D9F-B3E5-278DA013108A}" type="pres">
      <dgm:prSet presAssocID="{57D12C76-91BA-4B22-9CB7-72747E4E51B1}" presName="composite" presStyleCnt="0"/>
      <dgm:spPr/>
    </dgm:pt>
    <dgm:pt modelId="{75419BA3-F546-45DC-8954-375220EE41C4}" type="pres">
      <dgm:prSet presAssocID="{57D12C76-91BA-4B22-9CB7-72747E4E51B1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36154E-CE95-498E-B357-0BDF4E8A313C}" type="pres">
      <dgm:prSet presAssocID="{57D12C76-91BA-4B22-9CB7-72747E4E51B1}" presName="FinalChildText" presStyleLbl="revTx" presStyleIdx="2" presStyleCnt="3" custScaleX="1062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74FAB1C-5EC0-4B7F-9AAD-01687EF5281F}" srcId="{A3D481D9-4B31-48CB-BC5F-F2D0F453E6AF}" destId="{EFB5A9A0-0AEF-4B73-AC11-E6F34B9954DA}" srcOrd="0" destOrd="0" parTransId="{9C2D79DA-B501-4323-A8CA-22C85F09DE3F}" sibTransId="{72AFB38F-CA8B-4AA7-8D3B-41F112C12974}"/>
    <dgm:cxn modelId="{A025086A-BECB-4E2F-9CF4-3E60FC79B733}" type="presOf" srcId="{17793E2D-F778-4600-A76B-E2A8FC66A674}" destId="{D0E9C9B9-F772-460D-943E-EE2594127320}" srcOrd="0" destOrd="0" presId="urn:microsoft.com/office/officeart/2005/8/layout/StepDownProcess"/>
    <dgm:cxn modelId="{2CEED428-517E-4A5C-868A-8E8FB37A9508}" srcId="{B2E4F7C0-9571-467A-9E62-8F2B0B1B37A9}" destId="{45526B49-38C8-428A-BA8C-040B4F07D64E}" srcOrd="1" destOrd="0" parTransId="{9FFFE07A-6242-49C7-980B-E9A36879BAD1}" sibTransId="{CC39D15B-36C4-4589-8272-2D2C8F4C095D}"/>
    <dgm:cxn modelId="{5AD9C8B1-5626-4906-A228-E11DF7284E62}" type="presOf" srcId="{EFB5A9A0-0AEF-4B73-AC11-E6F34B9954DA}" destId="{B1DC9841-30C9-479C-9EA5-39F3878FC45E}" srcOrd="0" destOrd="0" presId="urn:microsoft.com/office/officeart/2005/8/layout/StepDownProcess"/>
    <dgm:cxn modelId="{6225A2E1-83B0-4561-8AAF-135AE2C36524}" type="presOf" srcId="{9A99626D-2722-459F-BC90-DCC639E390F8}" destId="{8936154E-CE95-498E-B357-0BDF4E8A313C}" srcOrd="0" destOrd="1" presId="urn:microsoft.com/office/officeart/2005/8/layout/StepDownProcess"/>
    <dgm:cxn modelId="{D1BC3114-694D-4B09-BFEB-012E90595412}" type="presOf" srcId="{57D12C76-91BA-4B22-9CB7-72747E4E51B1}" destId="{75419BA3-F546-45DC-8954-375220EE41C4}" srcOrd="0" destOrd="0" presId="urn:microsoft.com/office/officeart/2005/8/layout/StepDownProcess"/>
    <dgm:cxn modelId="{3376B3D5-42A4-4A30-9935-F80648C5C526}" srcId="{B2E4F7C0-9571-467A-9E62-8F2B0B1B37A9}" destId="{A3D481D9-4B31-48CB-BC5F-F2D0F453E6AF}" srcOrd="0" destOrd="0" parTransId="{B27A9B7F-E7F3-41E8-80FD-E713B4265C58}" sibTransId="{154F6C11-BB73-4096-A228-2F02B60450C5}"/>
    <dgm:cxn modelId="{4831698B-72C5-49D8-9148-A058C9C2EAD1}" srcId="{57D12C76-91BA-4B22-9CB7-72747E4E51B1}" destId="{58728E11-D410-4C13-AE7D-F844B7A3B95D}" srcOrd="0" destOrd="0" parTransId="{179690F7-5D9A-430A-BB41-CF1536B24D1A}" sibTransId="{0B9AA17F-4090-47F2-A376-756063E0190B}"/>
    <dgm:cxn modelId="{490C4AA1-E2F5-4255-B714-EEBD03FF083B}" srcId="{45526B49-38C8-428A-BA8C-040B4F07D64E}" destId="{17793E2D-F778-4600-A76B-E2A8FC66A674}" srcOrd="0" destOrd="0" parTransId="{68E0789A-5C84-4888-8613-D7666281F11A}" sibTransId="{A4D68A39-A7BF-4B89-B1FD-F3C58B8B9D63}"/>
    <dgm:cxn modelId="{011A7AFD-C79E-4A58-9630-DE47A3214E79}" type="presOf" srcId="{58728E11-D410-4C13-AE7D-F844B7A3B95D}" destId="{8936154E-CE95-498E-B357-0BDF4E8A313C}" srcOrd="0" destOrd="0" presId="urn:microsoft.com/office/officeart/2005/8/layout/StepDownProcess"/>
    <dgm:cxn modelId="{F0044FD2-93A2-4348-B9E1-A8ED4CDC5776}" type="presOf" srcId="{B2E4F7C0-9571-467A-9E62-8F2B0B1B37A9}" destId="{61306F24-3481-40D2-ABD1-552D3ACF6FF3}" srcOrd="0" destOrd="0" presId="urn:microsoft.com/office/officeart/2005/8/layout/StepDownProcess"/>
    <dgm:cxn modelId="{413DE9F0-1F9A-4D08-908A-39A0C73C9CF5}" type="presOf" srcId="{45526B49-38C8-428A-BA8C-040B4F07D64E}" destId="{DC3EF2A0-C08B-499D-8099-BD64D3E83995}" srcOrd="0" destOrd="0" presId="urn:microsoft.com/office/officeart/2005/8/layout/StepDownProcess"/>
    <dgm:cxn modelId="{3862B4FA-2558-4833-9FCF-D5B02406E80B}" srcId="{57D12C76-91BA-4B22-9CB7-72747E4E51B1}" destId="{9A99626D-2722-459F-BC90-DCC639E390F8}" srcOrd="1" destOrd="0" parTransId="{CA3E7FFB-008F-4E54-B2D0-D4E0D1E7325C}" sibTransId="{30B6642F-1063-4365-8099-7A46D30B7050}"/>
    <dgm:cxn modelId="{609A8378-6397-4020-A123-CBE3F1389501}" srcId="{B2E4F7C0-9571-467A-9E62-8F2B0B1B37A9}" destId="{57D12C76-91BA-4B22-9CB7-72747E4E51B1}" srcOrd="2" destOrd="0" parTransId="{D4599290-7D98-4433-8740-29136F1C4AF2}" sibTransId="{A9202E63-B47D-40EF-B7E3-8F6E6010CD85}"/>
    <dgm:cxn modelId="{5D607313-4F51-451C-A1A6-33F77814DE0A}" type="presOf" srcId="{A3D481D9-4B31-48CB-BC5F-F2D0F453E6AF}" destId="{0F69E09F-CD4D-4753-A3ED-39955F7B282C}" srcOrd="0" destOrd="0" presId="urn:microsoft.com/office/officeart/2005/8/layout/StepDownProcess"/>
    <dgm:cxn modelId="{9F5514A2-5FC2-417D-81A4-5FD92C187466}" type="presParOf" srcId="{61306F24-3481-40D2-ABD1-552D3ACF6FF3}" destId="{540418E6-7DB2-45E9-92ED-827E9DA6B892}" srcOrd="0" destOrd="0" presId="urn:microsoft.com/office/officeart/2005/8/layout/StepDownProcess"/>
    <dgm:cxn modelId="{6A8505BE-E92C-40BE-A47F-10FB3AD16BD1}" type="presParOf" srcId="{540418E6-7DB2-45E9-92ED-827E9DA6B892}" destId="{524AF00F-5E6E-4C58-8408-140FC28B73E0}" srcOrd="0" destOrd="0" presId="urn:microsoft.com/office/officeart/2005/8/layout/StepDownProcess"/>
    <dgm:cxn modelId="{B6FDE87F-D7AA-42C4-A4D8-E288C9CC7CFA}" type="presParOf" srcId="{540418E6-7DB2-45E9-92ED-827E9DA6B892}" destId="{0F69E09F-CD4D-4753-A3ED-39955F7B282C}" srcOrd="1" destOrd="0" presId="urn:microsoft.com/office/officeart/2005/8/layout/StepDownProcess"/>
    <dgm:cxn modelId="{799CCC4A-1628-4953-994E-222B08EF8EB8}" type="presParOf" srcId="{540418E6-7DB2-45E9-92ED-827E9DA6B892}" destId="{B1DC9841-30C9-479C-9EA5-39F3878FC45E}" srcOrd="2" destOrd="0" presId="urn:microsoft.com/office/officeart/2005/8/layout/StepDownProcess"/>
    <dgm:cxn modelId="{F4922376-E391-460A-AFCC-33B385532572}" type="presParOf" srcId="{61306F24-3481-40D2-ABD1-552D3ACF6FF3}" destId="{6B7F02B0-6A28-4594-9230-B91607B61CDF}" srcOrd="1" destOrd="0" presId="urn:microsoft.com/office/officeart/2005/8/layout/StepDownProcess"/>
    <dgm:cxn modelId="{297954F1-1EA9-40A2-9A34-B5EDDD550340}" type="presParOf" srcId="{61306F24-3481-40D2-ABD1-552D3ACF6FF3}" destId="{855214BC-BF22-46F5-BB6C-BB82240B50DA}" srcOrd="2" destOrd="0" presId="urn:microsoft.com/office/officeart/2005/8/layout/StepDownProcess"/>
    <dgm:cxn modelId="{6BAB02C0-69D8-47F4-B82A-9EB5EE1E5116}" type="presParOf" srcId="{855214BC-BF22-46F5-BB6C-BB82240B50DA}" destId="{5C7648F6-7367-479F-A27A-48B50D000114}" srcOrd="0" destOrd="0" presId="urn:microsoft.com/office/officeart/2005/8/layout/StepDownProcess"/>
    <dgm:cxn modelId="{2183A75E-0553-441C-BB09-44442D4D361B}" type="presParOf" srcId="{855214BC-BF22-46F5-BB6C-BB82240B50DA}" destId="{DC3EF2A0-C08B-499D-8099-BD64D3E83995}" srcOrd="1" destOrd="0" presId="urn:microsoft.com/office/officeart/2005/8/layout/StepDownProcess"/>
    <dgm:cxn modelId="{07146827-783F-4AF6-B88A-5607E7C5842D}" type="presParOf" srcId="{855214BC-BF22-46F5-BB6C-BB82240B50DA}" destId="{D0E9C9B9-F772-460D-943E-EE2594127320}" srcOrd="2" destOrd="0" presId="urn:microsoft.com/office/officeart/2005/8/layout/StepDownProcess"/>
    <dgm:cxn modelId="{E30A5231-8010-4076-AA69-6BEF899299AA}" type="presParOf" srcId="{61306F24-3481-40D2-ABD1-552D3ACF6FF3}" destId="{895DF9CE-FD41-41A4-8D3B-895A4DE8E90C}" srcOrd="3" destOrd="0" presId="urn:microsoft.com/office/officeart/2005/8/layout/StepDownProcess"/>
    <dgm:cxn modelId="{38AF6D27-8C67-49A4-AB4D-98BD89FA4725}" type="presParOf" srcId="{61306F24-3481-40D2-ABD1-552D3ACF6FF3}" destId="{0CE74E0D-919B-4D9F-B3E5-278DA013108A}" srcOrd="4" destOrd="0" presId="urn:microsoft.com/office/officeart/2005/8/layout/StepDownProcess"/>
    <dgm:cxn modelId="{A8AB8469-D198-43BE-8FCA-9BC844F3DEEF}" type="presParOf" srcId="{0CE74E0D-919B-4D9F-B3E5-278DA013108A}" destId="{75419BA3-F546-45DC-8954-375220EE41C4}" srcOrd="0" destOrd="0" presId="urn:microsoft.com/office/officeart/2005/8/layout/StepDownProcess"/>
    <dgm:cxn modelId="{9B319E09-07BF-4701-B69B-D381F6375896}" type="presParOf" srcId="{0CE74E0D-919B-4D9F-B3E5-278DA013108A}" destId="{8936154E-CE95-498E-B357-0BDF4E8A313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8E44884-57FC-4377-B0F3-EBB5C2B6F941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2FF17E7-2484-4C70-B3C8-20C86BA6FAE6}">
      <dgm:prSet phldrT="[Texto]" custT="1"/>
      <dgm:spPr/>
      <dgm:t>
        <a:bodyPr/>
        <a:lstStyle/>
        <a:p>
          <a:r>
            <a:rPr lang="es-EC" sz="2400" b="1" dirty="0" smtClean="0"/>
            <a:t>Fondo Concursable“El Cucayo</a:t>
          </a:r>
          <a:endParaRPr lang="es-EC" sz="2400" dirty="0"/>
        </a:p>
      </dgm:t>
    </dgm:pt>
    <dgm:pt modelId="{CBBAD8E0-6DC3-4DB3-8603-1AAFF1EC9363}" type="parTrans" cxnId="{441A813B-F7B6-4AAF-A1DE-DF98C486812F}">
      <dgm:prSet/>
      <dgm:spPr/>
      <dgm:t>
        <a:bodyPr/>
        <a:lstStyle/>
        <a:p>
          <a:endParaRPr lang="es-EC" sz="3600"/>
        </a:p>
      </dgm:t>
    </dgm:pt>
    <dgm:pt modelId="{D24AF469-E7D3-41B7-80A4-C7E091CC4763}" type="sibTrans" cxnId="{441A813B-F7B6-4AAF-A1DE-DF98C486812F}">
      <dgm:prSet/>
      <dgm:spPr/>
      <dgm:t>
        <a:bodyPr/>
        <a:lstStyle/>
        <a:p>
          <a:endParaRPr lang="es-EC" sz="3600"/>
        </a:p>
      </dgm:t>
    </dgm:pt>
    <dgm:pt modelId="{2F197C43-1961-4B63-8A35-BA16FD7402D8}">
      <dgm:prSet phldrT="[Texto]" custT="1"/>
      <dgm:spPr/>
      <dgm:t>
        <a:bodyPr/>
        <a:lstStyle/>
        <a:p>
          <a:r>
            <a:rPr lang="es-EC" sz="1600" dirty="0" smtClean="0"/>
            <a:t>Personas ecuatorianas migrantes emprendedoras para iniciar un negocio propio o ampliar uno ya existente.</a:t>
          </a:r>
          <a:endParaRPr lang="es-EC" sz="1600" dirty="0"/>
        </a:p>
      </dgm:t>
    </dgm:pt>
    <dgm:pt modelId="{9C28B5AD-92C2-4E5D-86AD-23B18988ABE7}" type="parTrans" cxnId="{4910040F-FE28-4AB5-BCFD-DA60DC29E37C}">
      <dgm:prSet/>
      <dgm:spPr/>
      <dgm:t>
        <a:bodyPr/>
        <a:lstStyle/>
        <a:p>
          <a:endParaRPr lang="es-EC" sz="3600"/>
        </a:p>
      </dgm:t>
    </dgm:pt>
    <dgm:pt modelId="{00E91914-3880-44E7-96BD-93A367EBE262}" type="sibTrans" cxnId="{4910040F-FE28-4AB5-BCFD-DA60DC29E37C}">
      <dgm:prSet/>
      <dgm:spPr/>
      <dgm:t>
        <a:bodyPr/>
        <a:lstStyle/>
        <a:p>
          <a:endParaRPr lang="es-EC" sz="3600"/>
        </a:p>
      </dgm:t>
    </dgm:pt>
    <dgm:pt modelId="{334A8A7A-514E-475B-8934-5FE6D6DA7BE5}">
      <dgm:prSet phldrT="[Texto]" custT="1"/>
      <dgm:spPr/>
      <dgm:t>
        <a:bodyPr/>
        <a:lstStyle/>
        <a:p>
          <a:r>
            <a:rPr lang="es-EC" sz="2400" b="1" dirty="0" smtClean="0"/>
            <a:t>Banca del Migrante</a:t>
          </a:r>
          <a:endParaRPr lang="es-EC" sz="2400" dirty="0"/>
        </a:p>
      </dgm:t>
    </dgm:pt>
    <dgm:pt modelId="{A8DA34F7-7A7C-4295-B097-0AA2383E4B4C}" type="parTrans" cxnId="{7A1781F8-9EFB-46B8-AB5B-EBB26EE956E3}">
      <dgm:prSet/>
      <dgm:spPr/>
      <dgm:t>
        <a:bodyPr/>
        <a:lstStyle/>
        <a:p>
          <a:endParaRPr lang="es-EC" sz="3600"/>
        </a:p>
      </dgm:t>
    </dgm:pt>
    <dgm:pt modelId="{FDBC3436-5094-49C2-9B19-F339BF966970}" type="sibTrans" cxnId="{7A1781F8-9EFB-46B8-AB5B-EBB26EE956E3}">
      <dgm:prSet/>
      <dgm:spPr/>
      <dgm:t>
        <a:bodyPr/>
        <a:lstStyle/>
        <a:p>
          <a:endParaRPr lang="es-EC" sz="3600"/>
        </a:p>
      </dgm:t>
    </dgm:pt>
    <dgm:pt modelId="{892CABCD-A35E-4CAE-A977-FA64759EF85C}">
      <dgm:prSet phldrT="[Texto]" custT="1"/>
      <dgm:spPr/>
      <dgm:t>
        <a:bodyPr/>
        <a:lstStyle/>
        <a:p>
          <a:r>
            <a:rPr lang="es-EC" sz="1600" dirty="0" smtClean="0"/>
            <a:t>Créditos orientados a financiar actividades productivas y empresariales </a:t>
          </a:r>
          <a:endParaRPr lang="es-EC" sz="1600" dirty="0"/>
        </a:p>
      </dgm:t>
    </dgm:pt>
    <dgm:pt modelId="{F5A75E93-C2E7-4B15-9A2B-F3EADDD7CA0F}" type="parTrans" cxnId="{10C81992-8E92-4384-9432-F8B7C0AE69C6}">
      <dgm:prSet/>
      <dgm:spPr/>
      <dgm:t>
        <a:bodyPr/>
        <a:lstStyle/>
        <a:p>
          <a:endParaRPr lang="es-EC" sz="3600"/>
        </a:p>
      </dgm:t>
    </dgm:pt>
    <dgm:pt modelId="{591795BE-844E-4655-9A95-5A6AE7A43EAD}" type="sibTrans" cxnId="{10C81992-8E92-4384-9432-F8B7C0AE69C6}">
      <dgm:prSet/>
      <dgm:spPr/>
      <dgm:t>
        <a:bodyPr/>
        <a:lstStyle/>
        <a:p>
          <a:endParaRPr lang="es-EC" sz="3600"/>
        </a:p>
      </dgm:t>
    </dgm:pt>
    <dgm:pt modelId="{040E00F8-F0ED-4A8E-98F2-211AB82AC990}" type="pres">
      <dgm:prSet presAssocID="{08E44884-57FC-4377-B0F3-EBB5C2B6F941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A061C5C6-61CE-44EA-B510-95A6DF848DAB}" type="pres">
      <dgm:prSet presAssocID="{F2FF17E7-2484-4C70-B3C8-20C86BA6FAE6}" presName="withChildren" presStyleCnt="0"/>
      <dgm:spPr/>
    </dgm:pt>
    <dgm:pt modelId="{3124E34A-BAB8-4230-9849-9F5E2CA5D157}" type="pres">
      <dgm:prSet presAssocID="{F2FF17E7-2484-4C70-B3C8-20C86BA6FAE6}" presName="bigCircle" presStyleLbl="vennNode1" presStyleIdx="0" presStyleCnt="4"/>
      <dgm:spPr/>
    </dgm:pt>
    <dgm:pt modelId="{D810EF45-995D-4446-A9E8-C95A2085C246}" type="pres">
      <dgm:prSet presAssocID="{F2FF17E7-2484-4C70-B3C8-20C86BA6FAE6}" presName="medCircle" presStyleLbl="vennNode1" presStyleIdx="1" presStyleCnt="4"/>
      <dgm:spPr/>
    </dgm:pt>
    <dgm:pt modelId="{E350A77B-0E7C-456C-861B-39A637E20D88}" type="pres">
      <dgm:prSet presAssocID="{F2FF17E7-2484-4C70-B3C8-20C86BA6FAE6}" presName="txLvl1" presStyleLbl="revTx" presStyleIdx="0" presStyleCnt="4" custScaleX="250711"/>
      <dgm:spPr/>
      <dgm:t>
        <a:bodyPr/>
        <a:lstStyle/>
        <a:p>
          <a:endParaRPr lang="es-EC"/>
        </a:p>
      </dgm:t>
    </dgm:pt>
    <dgm:pt modelId="{4D05CE80-E70A-4D60-82AD-56048BC1D535}" type="pres">
      <dgm:prSet presAssocID="{F2FF17E7-2484-4C70-B3C8-20C86BA6FAE6}" presName="lin" presStyleCnt="0"/>
      <dgm:spPr/>
    </dgm:pt>
    <dgm:pt modelId="{874E63F5-9971-455F-9B8C-39B75B71B6CC}" type="pres">
      <dgm:prSet presAssocID="{2F197C43-1961-4B63-8A35-BA16FD7402D8}" presName="txLvl2" presStyleLbl="revTx" presStyleIdx="1" presStyleCnt="4" custScaleX="238458" custScaleY="2000000" custLinFactY="760149" custLinFactNeighborX="-7137" custLinFactNeighborY="800000"/>
      <dgm:spPr/>
      <dgm:t>
        <a:bodyPr/>
        <a:lstStyle/>
        <a:p>
          <a:endParaRPr lang="es-EC"/>
        </a:p>
      </dgm:t>
    </dgm:pt>
    <dgm:pt modelId="{806484F8-ED81-4639-9BC1-F7DC9B12C136}" type="pres">
      <dgm:prSet presAssocID="{F2FF17E7-2484-4C70-B3C8-20C86BA6FAE6}" presName="overlap" presStyleCnt="0"/>
      <dgm:spPr/>
    </dgm:pt>
    <dgm:pt modelId="{7C511D10-9EFD-4A54-86BB-7F2EF696F7DC}" type="pres">
      <dgm:prSet presAssocID="{334A8A7A-514E-475B-8934-5FE6D6DA7BE5}" presName="withChildren" presStyleCnt="0"/>
      <dgm:spPr/>
    </dgm:pt>
    <dgm:pt modelId="{745B379E-ADB8-4EF1-8264-CDE48C3BECCA}" type="pres">
      <dgm:prSet presAssocID="{334A8A7A-514E-475B-8934-5FE6D6DA7BE5}" presName="bigCircle" presStyleLbl="vennNode1" presStyleIdx="2" presStyleCnt="4"/>
      <dgm:spPr/>
    </dgm:pt>
    <dgm:pt modelId="{AEE4AC9C-82E5-47BD-8F4B-CE9279BDFD09}" type="pres">
      <dgm:prSet presAssocID="{334A8A7A-514E-475B-8934-5FE6D6DA7BE5}" presName="medCircle" presStyleLbl="vennNode1" presStyleIdx="3" presStyleCnt="4"/>
      <dgm:spPr/>
    </dgm:pt>
    <dgm:pt modelId="{B0B3ED14-E6DE-480D-8802-2F0CE7C1F46D}" type="pres">
      <dgm:prSet presAssocID="{334A8A7A-514E-475B-8934-5FE6D6DA7BE5}" presName="txLvl1" presStyleLbl="revTx" presStyleIdx="2" presStyleCnt="4" custScaleX="278466"/>
      <dgm:spPr/>
      <dgm:t>
        <a:bodyPr/>
        <a:lstStyle/>
        <a:p>
          <a:endParaRPr lang="es-EC"/>
        </a:p>
      </dgm:t>
    </dgm:pt>
    <dgm:pt modelId="{3634C335-079B-4141-83E2-B19897EBC534}" type="pres">
      <dgm:prSet presAssocID="{334A8A7A-514E-475B-8934-5FE6D6DA7BE5}" presName="lin" presStyleCnt="0"/>
      <dgm:spPr/>
    </dgm:pt>
    <dgm:pt modelId="{9FE2C8B9-67B5-4345-A500-EB5DEDD8E79E}" type="pres">
      <dgm:prSet presAssocID="{892CABCD-A35E-4CAE-A977-FA64759EF85C}" presName="txLvl2" presStyleLbl="revTx" presStyleIdx="3" presStyleCnt="4" custScaleY="2000000"/>
      <dgm:spPr/>
      <dgm:t>
        <a:bodyPr/>
        <a:lstStyle/>
        <a:p>
          <a:endParaRPr lang="es-EC"/>
        </a:p>
      </dgm:t>
    </dgm:pt>
  </dgm:ptLst>
  <dgm:cxnLst>
    <dgm:cxn modelId="{48B61F35-C4B5-4061-8A0E-00AF4121CC53}" type="presOf" srcId="{334A8A7A-514E-475B-8934-5FE6D6DA7BE5}" destId="{B0B3ED14-E6DE-480D-8802-2F0CE7C1F46D}" srcOrd="0" destOrd="0" presId="urn:microsoft.com/office/officeart/2008/layout/VerticalCircleList"/>
    <dgm:cxn modelId="{4910040F-FE28-4AB5-BCFD-DA60DC29E37C}" srcId="{F2FF17E7-2484-4C70-B3C8-20C86BA6FAE6}" destId="{2F197C43-1961-4B63-8A35-BA16FD7402D8}" srcOrd="0" destOrd="0" parTransId="{9C28B5AD-92C2-4E5D-86AD-23B18988ABE7}" sibTransId="{00E91914-3880-44E7-96BD-93A367EBE262}"/>
    <dgm:cxn modelId="{F3A65C5B-95A8-4689-8C67-4C0347EAE257}" type="presOf" srcId="{892CABCD-A35E-4CAE-A977-FA64759EF85C}" destId="{9FE2C8B9-67B5-4345-A500-EB5DEDD8E79E}" srcOrd="0" destOrd="0" presId="urn:microsoft.com/office/officeart/2008/layout/VerticalCircleList"/>
    <dgm:cxn modelId="{AE20FCC5-D6F4-4CFC-A22A-7413C2368446}" type="presOf" srcId="{08E44884-57FC-4377-B0F3-EBB5C2B6F941}" destId="{040E00F8-F0ED-4A8E-98F2-211AB82AC990}" srcOrd="0" destOrd="0" presId="urn:microsoft.com/office/officeart/2008/layout/VerticalCircleList"/>
    <dgm:cxn modelId="{441A813B-F7B6-4AAF-A1DE-DF98C486812F}" srcId="{08E44884-57FC-4377-B0F3-EBB5C2B6F941}" destId="{F2FF17E7-2484-4C70-B3C8-20C86BA6FAE6}" srcOrd="0" destOrd="0" parTransId="{CBBAD8E0-6DC3-4DB3-8603-1AAFF1EC9363}" sibTransId="{D24AF469-E7D3-41B7-80A4-C7E091CC4763}"/>
    <dgm:cxn modelId="{9CA6AA7A-C1D2-4D5F-A6A3-B78354EFA775}" type="presOf" srcId="{2F197C43-1961-4B63-8A35-BA16FD7402D8}" destId="{874E63F5-9971-455F-9B8C-39B75B71B6CC}" srcOrd="0" destOrd="0" presId="urn:microsoft.com/office/officeart/2008/layout/VerticalCircleList"/>
    <dgm:cxn modelId="{10C81992-8E92-4384-9432-F8B7C0AE69C6}" srcId="{334A8A7A-514E-475B-8934-5FE6D6DA7BE5}" destId="{892CABCD-A35E-4CAE-A977-FA64759EF85C}" srcOrd="0" destOrd="0" parTransId="{F5A75E93-C2E7-4B15-9A2B-F3EADDD7CA0F}" sibTransId="{591795BE-844E-4655-9A95-5A6AE7A43EAD}"/>
    <dgm:cxn modelId="{7A1781F8-9EFB-46B8-AB5B-EBB26EE956E3}" srcId="{08E44884-57FC-4377-B0F3-EBB5C2B6F941}" destId="{334A8A7A-514E-475B-8934-5FE6D6DA7BE5}" srcOrd="1" destOrd="0" parTransId="{A8DA34F7-7A7C-4295-B097-0AA2383E4B4C}" sibTransId="{FDBC3436-5094-49C2-9B19-F339BF966970}"/>
    <dgm:cxn modelId="{0B744C55-028B-4CE2-8A8D-3ED7A68612B6}" type="presOf" srcId="{F2FF17E7-2484-4C70-B3C8-20C86BA6FAE6}" destId="{E350A77B-0E7C-456C-861B-39A637E20D88}" srcOrd="0" destOrd="0" presId="urn:microsoft.com/office/officeart/2008/layout/VerticalCircleList"/>
    <dgm:cxn modelId="{3D120FE0-3163-4C3B-80EF-F970896F28DD}" type="presParOf" srcId="{040E00F8-F0ED-4A8E-98F2-211AB82AC990}" destId="{A061C5C6-61CE-44EA-B510-95A6DF848DAB}" srcOrd="0" destOrd="0" presId="urn:microsoft.com/office/officeart/2008/layout/VerticalCircleList"/>
    <dgm:cxn modelId="{A04DF7A3-9F45-4697-9586-ED30CBAA86AB}" type="presParOf" srcId="{A061C5C6-61CE-44EA-B510-95A6DF848DAB}" destId="{3124E34A-BAB8-4230-9849-9F5E2CA5D157}" srcOrd="0" destOrd="0" presId="urn:microsoft.com/office/officeart/2008/layout/VerticalCircleList"/>
    <dgm:cxn modelId="{1CCC3E2B-9572-434D-A2AF-0EB0B17C75BF}" type="presParOf" srcId="{A061C5C6-61CE-44EA-B510-95A6DF848DAB}" destId="{D810EF45-995D-4446-A9E8-C95A2085C246}" srcOrd="1" destOrd="0" presId="urn:microsoft.com/office/officeart/2008/layout/VerticalCircleList"/>
    <dgm:cxn modelId="{5D1222E7-E7A8-4423-95E8-9C3B25DF7EC3}" type="presParOf" srcId="{A061C5C6-61CE-44EA-B510-95A6DF848DAB}" destId="{E350A77B-0E7C-456C-861B-39A637E20D88}" srcOrd="2" destOrd="0" presId="urn:microsoft.com/office/officeart/2008/layout/VerticalCircleList"/>
    <dgm:cxn modelId="{7881CFDE-3B2C-4D7B-B988-6558347F3D01}" type="presParOf" srcId="{A061C5C6-61CE-44EA-B510-95A6DF848DAB}" destId="{4D05CE80-E70A-4D60-82AD-56048BC1D535}" srcOrd="3" destOrd="0" presId="urn:microsoft.com/office/officeart/2008/layout/VerticalCircleList"/>
    <dgm:cxn modelId="{ADFA9723-B2BA-4DEF-900C-3AC5FE456595}" type="presParOf" srcId="{4D05CE80-E70A-4D60-82AD-56048BC1D535}" destId="{874E63F5-9971-455F-9B8C-39B75B71B6CC}" srcOrd="0" destOrd="0" presId="urn:microsoft.com/office/officeart/2008/layout/VerticalCircleList"/>
    <dgm:cxn modelId="{9DA73F42-B99A-4D75-B5C7-1B29E3391ABD}" type="presParOf" srcId="{040E00F8-F0ED-4A8E-98F2-211AB82AC990}" destId="{806484F8-ED81-4639-9BC1-F7DC9B12C136}" srcOrd="1" destOrd="0" presId="urn:microsoft.com/office/officeart/2008/layout/VerticalCircleList"/>
    <dgm:cxn modelId="{57E25502-BE27-4862-A99C-7ED553909EB7}" type="presParOf" srcId="{040E00F8-F0ED-4A8E-98F2-211AB82AC990}" destId="{7C511D10-9EFD-4A54-86BB-7F2EF696F7DC}" srcOrd="2" destOrd="0" presId="urn:microsoft.com/office/officeart/2008/layout/VerticalCircleList"/>
    <dgm:cxn modelId="{7E2E934C-D6DA-49CA-911A-D9AB19721173}" type="presParOf" srcId="{7C511D10-9EFD-4A54-86BB-7F2EF696F7DC}" destId="{745B379E-ADB8-4EF1-8264-CDE48C3BECCA}" srcOrd="0" destOrd="0" presId="urn:microsoft.com/office/officeart/2008/layout/VerticalCircleList"/>
    <dgm:cxn modelId="{748F593C-5140-4D1B-8461-0D65925ECF56}" type="presParOf" srcId="{7C511D10-9EFD-4A54-86BB-7F2EF696F7DC}" destId="{AEE4AC9C-82E5-47BD-8F4B-CE9279BDFD09}" srcOrd="1" destOrd="0" presId="urn:microsoft.com/office/officeart/2008/layout/VerticalCircleList"/>
    <dgm:cxn modelId="{EB7E54D0-0C0B-431D-92D6-95E816E1805A}" type="presParOf" srcId="{7C511D10-9EFD-4A54-86BB-7F2EF696F7DC}" destId="{B0B3ED14-E6DE-480D-8802-2F0CE7C1F46D}" srcOrd="2" destOrd="0" presId="urn:microsoft.com/office/officeart/2008/layout/VerticalCircleList"/>
    <dgm:cxn modelId="{E3678FE1-9B84-42E2-8F69-19237B4F7974}" type="presParOf" srcId="{7C511D10-9EFD-4A54-86BB-7F2EF696F7DC}" destId="{3634C335-079B-4141-83E2-B19897EBC534}" srcOrd="3" destOrd="0" presId="urn:microsoft.com/office/officeart/2008/layout/VerticalCircleList"/>
    <dgm:cxn modelId="{763C3EFF-3501-464D-8F4B-7E28C1C689B6}" type="presParOf" srcId="{3634C335-079B-4141-83E2-B19897EBC534}" destId="{9FE2C8B9-67B5-4345-A500-EB5DEDD8E79E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CD013B9-B083-4CF4-B7FA-4DB6033A0FE7}" type="doc">
      <dgm:prSet loTypeId="urn:microsoft.com/office/officeart/2005/8/layout/cycle4#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547E053D-E8FD-4E91-9A31-03E88270D5AF}">
      <dgm:prSet phldrT="[Texto]" custT="1"/>
      <dgm:spPr/>
      <dgm:t>
        <a:bodyPr/>
        <a:lstStyle/>
        <a:p>
          <a:r>
            <a:rPr lang="es-EC" sz="1600" dirty="0" smtClean="0"/>
            <a:t>FORTALEZAS</a:t>
          </a:r>
          <a:endParaRPr lang="es-EC" sz="1600" dirty="0"/>
        </a:p>
      </dgm:t>
    </dgm:pt>
    <dgm:pt modelId="{A992F318-DEB3-401A-B1A5-9B4D72BF140E}" type="parTrans" cxnId="{4EE560B1-326E-4C6B-AE0D-4712F594F095}">
      <dgm:prSet/>
      <dgm:spPr/>
      <dgm:t>
        <a:bodyPr/>
        <a:lstStyle/>
        <a:p>
          <a:endParaRPr lang="es-EC" sz="2400"/>
        </a:p>
      </dgm:t>
    </dgm:pt>
    <dgm:pt modelId="{5444FCF1-051D-42C2-9870-6C7785162CD9}" type="sibTrans" cxnId="{4EE560B1-326E-4C6B-AE0D-4712F594F095}">
      <dgm:prSet/>
      <dgm:spPr/>
      <dgm:t>
        <a:bodyPr/>
        <a:lstStyle/>
        <a:p>
          <a:endParaRPr lang="es-EC" sz="2400"/>
        </a:p>
      </dgm:t>
    </dgm:pt>
    <dgm:pt modelId="{9F1F787C-8F13-4DF5-BC8E-FB69D01ADB82}">
      <dgm:prSet phldrT="[Texto]" custT="1"/>
      <dgm:spPr/>
      <dgm:t>
        <a:bodyPr/>
        <a:lstStyle/>
        <a:p>
          <a:r>
            <a:rPr lang="es-EC" sz="1400" dirty="0" smtClean="0"/>
            <a:t>Conocimiento del mercado.</a:t>
          </a:r>
          <a:endParaRPr lang="es-EC" sz="1400" dirty="0"/>
        </a:p>
      </dgm:t>
    </dgm:pt>
    <dgm:pt modelId="{3AB42BF7-4A69-4D4D-BAE7-39194D0D8EF2}" type="parTrans" cxnId="{2CE12272-6B93-4DB8-A472-F05ECFC3A386}">
      <dgm:prSet/>
      <dgm:spPr/>
      <dgm:t>
        <a:bodyPr/>
        <a:lstStyle/>
        <a:p>
          <a:endParaRPr lang="es-EC" sz="2400"/>
        </a:p>
      </dgm:t>
    </dgm:pt>
    <dgm:pt modelId="{C74FAA26-D671-40A9-8E51-17CB19FA20D0}" type="sibTrans" cxnId="{2CE12272-6B93-4DB8-A472-F05ECFC3A386}">
      <dgm:prSet/>
      <dgm:spPr/>
      <dgm:t>
        <a:bodyPr/>
        <a:lstStyle/>
        <a:p>
          <a:endParaRPr lang="es-EC" sz="2400"/>
        </a:p>
      </dgm:t>
    </dgm:pt>
    <dgm:pt modelId="{786D21A2-8B56-4C3E-AAE0-8EC166E52CFC}">
      <dgm:prSet phldrT="[Texto]" custT="1"/>
      <dgm:spPr/>
      <dgm:t>
        <a:bodyPr/>
        <a:lstStyle/>
        <a:p>
          <a:r>
            <a:rPr lang="es-EC" sz="1600" dirty="0" smtClean="0"/>
            <a:t>OPORTUNIDADES</a:t>
          </a:r>
          <a:endParaRPr lang="es-EC" sz="1600" dirty="0"/>
        </a:p>
      </dgm:t>
    </dgm:pt>
    <dgm:pt modelId="{098A8E00-F3B0-4FD5-AA53-F12140EA9A08}" type="parTrans" cxnId="{6DAF24C3-883E-498D-85E0-5522129DC380}">
      <dgm:prSet/>
      <dgm:spPr/>
      <dgm:t>
        <a:bodyPr/>
        <a:lstStyle/>
        <a:p>
          <a:endParaRPr lang="es-EC" sz="2400"/>
        </a:p>
      </dgm:t>
    </dgm:pt>
    <dgm:pt modelId="{58CD33C2-0869-4A3A-AAAE-A2E51790F5BB}" type="sibTrans" cxnId="{6DAF24C3-883E-498D-85E0-5522129DC380}">
      <dgm:prSet/>
      <dgm:spPr/>
      <dgm:t>
        <a:bodyPr/>
        <a:lstStyle/>
        <a:p>
          <a:endParaRPr lang="es-EC" sz="2400"/>
        </a:p>
      </dgm:t>
    </dgm:pt>
    <dgm:pt modelId="{D296510C-2A69-4A22-A6F4-32F389CCC753}">
      <dgm:prSet phldrT="[Texto]" custT="1"/>
      <dgm:spPr/>
      <dgm:t>
        <a:bodyPr/>
        <a:lstStyle/>
        <a:p>
          <a:r>
            <a:rPr lang="es-EC" sz="1400" dirty="0" smtClean="0"/>
            <a:t>Población insatisfecha por el servicio.</a:t>
          </a:r>
          <a:endParaRPr lang="es-EC" sz="1400" dirty="0"/>
        </a:p>
      </dgm:t>
    </dgm:pt>
    <dgm:pt modelId="{5F63ECA0-5D0E-44A0-BE22-127A0CD9A520}" type="parTrans" cxnId="{F6E73507-817A-4831-8271-77592537A9ED}">
      <dgm:prSet/>
      <dgm:spPr/>
      <dgm:t>
        <a:bodyPr/>
        <a:lstStyle/>
        <a:p>
          <a:endParaRPr lang="es-EC" sz="2400"/>
        </a:p>
      </dgm:t>
    </dgm:pt>
    <dgm:pt modelId="{FF9B545A-9B0E-4057-9C8B-B044F4000C83}" type="sibTrans" cxnId="{F6E73507-817A-4831-8271-77592537A9ED}">
      <dgm:prSet/>
      <dgm:spPr/>
      <dgm:t>
        <a:bodyPr/>
        <a:lstStyle/>
        <a:p>
          <a:endParaRPr lang="es-EC" sz="2400"/>
        </a:p>
      </dgm:t>
    </dgm:pt>
    <dgm:pt modelId="{135C7D99-222E-426E-9789-B9EB34554D33}">
      <dgm:prSet phldrT="[Texto]" custT="1"/>
      <dgm:spPr/>
      <dgm:t>
        <a:bodyPr/>
        <a:lstStyle/>
        <a:p>
          <a:r>
            <a:rPr lang="es-EC" sz="1600" dirty="0" smtClean="0"/>
            <a:t>DEBILIDADES</a:t>
          </a:r>
          <a:endParaRPr lang="es-EC" sz="1600" dirty="0"/>
        </a:p>
      </dgm:t>
    </dgm:pt>
    <dgm:pt modelId="{05AB4004-C7DA-41FE-AEA8-EB7464594470}" type="parTrans" cxnId="{4FDA4599-C0B0-4E34-8E8D-DC835313F940}">
      <dgm:prSet/>
      <dgm:spPr/>
      <dgm:t>
        <a:bodyPr/>
        <a:lstStyle/>
        <a:p>
          <a:endParaRPr lang="es-EC" sz="2400"/>
        </a:p>
      </dgm:t>
    </dgm:pt>
    <dgm:pt modelId="{6FFD080E-CA90-472A-A8E8-E3085EB34A47}" type="sibTrans" cxnId="{4FDA4599-C0B0-4E34-8E8D-DC835313F940}">
      <dgm:prSet/>
      <dgm:spPr/>
      <dgm:t>
        <a:bodyPr/>
        <a:lstStyle/>
        <a:p>
          <a:endParaRPr lang="es-EC" sz="2400"/>
        </a:p>
      </dgm:t>
    </dgm:pt>
    <dgm:pt modelId="{8D3C3744-490C-4C64-8ACD-E1E30C2A76CB}">
      <dgm:prSet phldrT="[Texto]" custT="1"/>
      <dgm:spPr/>
      <dgm:t>
        <a:bodyPr/>
        <a:lstStyle/>
        <a:p>
          <a:r>
            <a:rPr lang="es-EC" sz="1400" dirty="0" smtClean="0"/>
            <a:t>Servicio nuevo aún no cuenta con posicionamiento.</a:t>
          </a:r>
          <a:endParaRPr lang="es-EC" sz="1400" dirty="0"/>
        </a:p>
      </dgm:t>
    </dgm:pt>
    <dgm:pt modelId="{F81AF25D-27DA-4DE0-BDC9-4C258659E75B}" type="parTrans" cxnId="{70F93089-B6D8-4C24-B2BF-CCCCB3816C83}">
      <dgm:prSet/>
      <dgm:spPr/>
      <dgm:t>
        <a:bodyPr/>
        <a:lstStyle/>
        <a:p>
          <a:endParaRPr lang="es-EC" sz="2400"/>
        </a:p>
      </dgm:t>
    </dgm:pt>
    <dgm:pt modelId="{E66FA548-6AEC-4064-A70A-ACF36F9E10CD}" type="sibTrans" cxnId="{70F93089-B6D8-4C24-B2BF-CCCCB3816C83}">
      <dgm:prSet/>
      <dgm:spPr/>
      <dgm:t>
        <a:bodyPr/>
        <a:lstStyle/>
        <a:p>
          <a:endParaRPr lang="es-EC" sz="2400"/>
        </a:p>
      </dgm:t>
    </dgm:pt>
    <dgm:pt modelId="{B0284AC0-8576-4282-8F05-25374F3AED91}">
      <dgm:prSet phldrT="[Texto]" custT="1"/>
      <dgm:spPr/>
      <dgm:t>
        <a:bodyPr/>
        <a:lstStyle/>
        <a:p>
          <a:r>
            <a:rPr lang="es-EC" sz="1600" dirty="0" smtClean="0"/>
            <a:t>AMENAZAS</a:t>
          </a:r>
          <a:endParaRPr lang="es-EC" sz="1600" dirty="0"/>
        </a:p>
      </dgm:t>
    </dgm:pt>
    <dgm:pt modelId="{618973CD-AD00-4DF1-8DFB-D1AE48196A76}" type="parTrans" cxnId="{2D7C08EB-7CC9-497F-8D4C-435459A672CF}">
      <dgm:prSet/>
      <dgm:spPr/>
      <dgm:t>
        <a:bodyPr/>
        <a:lstStyle/>
        <a:p>
          <a:endParaRPr lang="es-EC" sz="2400"/>
        </a:p>
      </dgm:t>
    </dgm:pt>
    <dgm:pt modelId="{3F1438CF-7E25-48F9-989E-506E843B69FD}" type="sibTrans" cxnId="{2D7C08EB-7CC9-497F-8D4C-435459A672CF}">
      <dgm:prSet/>
      <dgm:spPr/>
      <dgm:t>
        <a:bodyPr/>
        <a:lstStyle/>
        <a:p>
          <a:endParaRPr lang="es-EC" sz="2400"/>
        </a:p>
      </dgm:t>
    </dgm:pt>
    <dgm:pt modelId="{33650089-CB51-4ACD-BAED-C5DB4D4728D7}">
      <dgm:prSet phldrT="[Texto]" custT="1"/>
      <dgm:spPr/>
      <dgm:t>
        <a:bodyPr/>
        <a:lstStyle/>
        <a:p>
          <a:r>
            <a:rPr lang="es-EC" sz="1400" dirty="0" smtClean="0"/>
            <a:t>Falta de información de planes del Gobierno.</a:t>
          </a:r>
          <a:endParaRPr lang="es-EC" sz="1400" dirty="0"/>
        </a:p>
      </dgm:t>
    </dgm:pt>
    <dgm:pt modelId="{6065BE40-FBB4-4F4C-89D0-2D2A91DC0D01}" type="parTrans" cxnId="{CA61954F-1B05-435A-BA7A-0626FC8C0A9F}">
      <dgm:prSet/>
      <dgm:spPr/>
      <dgm:t>
        <a:bodyPr/>
        <a:lstStyle/>
        <a:p>
          <a:endParaRPr lang="es-EC" sz="2400"/>
        </a:p>
      </dgm:t>
    </dgm:pt>
    <dgm:pt modelId="{702CB983-68FE-4ADE-812B-55550A9EB440}" type="sibTrans" cxnId="{CA61954F-1B05-435A-BA7A-0626FC8C0A9F}">
      <dgm:prSet/>
      <dgm:spPr/>
      <dgm:t>
        <a:bodyPr/>
        <a:lstStyle/>
        <a:p>
          <a:endParaRPr lang="es-EC" sz="2400"/>
        </a:p>
      </dgm:t>
    </dgm:pt>
    <dgm:pt modelId="{D2DA715F-9CDB-4F49-95F6-B3FA32AB2C01}">
      <dgm:prSet phldrT="[Texto]" custT="1"/>
      <dgm:spPr/>
      <dgm:t>
        <a:bodyPr/>
        <a:lstStyle/>
        <a:p>
          <a:r>
            <a:rPr lang="es-EC" sz="1400" dirty="0" smtClean="0"/>
            <a:t>Diferenciación del servicio</a:t>
          </a:r>
          <a:endParaRPr lang="es-EC" sz="1400" dirty="0"/>
        </a:p>
      </dgm:t>
    </dgm:pt>
    <dgm:pt modelId="{2204A0B4-0665-49D7-B367-FF1BF2855D28}" type="parTrans" cxnId="{6166E0FD-C586-4072-B140-899B5EB40874}">
      <dgm:prSet/>
      <dgm:spPr/>
      <dgm:t>
        <a:bodyPr/>
        <a:lstStyle/>
        <a:p>
          <a:endParaRPr lang="es-EC" sz="2400"/>
        </a:p>
      </dgm:t>
    </dgm:pt>
    <dgm:pt modelId="{49CE0937-3E46-4B80-91D3-55A49B4FDCA0}" type="sibTrans" cxnId="{6166E0FD-C586-4072-B140-899B5EB40874}">
      <dgm:prSet/>
      <dgm:spPr/>
      <dgm:t>
        <a:bodyPr/>
        <a:lstStyle/>
        <a:p>
          <a:endParaRPr lang="es-EC" sz="2400"/>
        </a:p>
      </dgm:t>
    </dgm:pt>
    <dgm:pt modelId="{88313F04-9D70-436D-9DA9-E8E18489511F}">
      <dgm:prSet phldrT="[Texto]" custT="1"/>
      <dgm:spPr/>
      <dgm:t>
        <a:bodyPr/>
        <a:lstStyle/>
        <a:p>
          <a:r>
            <a:rPr lang="es-EC" sz="1400" dirty="0" smtClean="0"/>
            <a:t>Necesidad del mercado del servicio</a:t>
          </a:r>
          <a:endParaRPr lang="es-EC" sz="1400" dirty="0"/>
        </a:p>
      </dgm:t>
    </dgm:pt>
    <dgm:pt modelId="{A35AC0AF-1403-44A1-8405-3F8558AB280C}" type="parTrans" cxnId="{F2B57691-F842-4455-BDDF-8A08D16B24F6}">
      <dgm:prSet/>
      <dgm:spPr/>
      <dgm:t>
        <a:bodyPr/>
        <a:lstStyle/>
        <a:p>
          <a:endParaRPr lang="es-EC" sz="2400"/>
        </a:p>
      </dgm:t>
    </dgm:pt>
    <dgm:pt modelId="{0A49DEFE-A4A5-4B46-AA5C-1F493151800D}" type="sibTrans" cxnId="{F2B57691-F842-4455-BDDF-8A08D16B24F6}">
      <dgm:prSet/>
      <dgm:spPr/>
      <dgm:t>
        <a:bodyPr/>
        <a:lstStyle/>
        <a:p>
          <a:endParaRPr lang="es-EC" sz="2400"/>
        </a:p>
      </dgm:t>
    </dgm:pt>
    <dgm:pt modelId="{0BFB413C-399F-4AAB-AEF7-FC7ACBB98081}">
      <dgm:prSet phldrT="[Texto]" custT="1"/>
      <dgm:spPr/>
      <dgm:t>
        <a:bodyPr/>
        <a:lstStyle/>
        <a:p>
          <a:r>
            <a:rPr lang="es-EC" sz="1400" dirty="0" smtClean="0"/>
            <a:t>Conflictos de carácter político.</a:t>
          </a:r>
          <a:endParaRPr lang="es-EC" sz="1400" dirty="0"/>
        </a:p>
      </dgm:t>
    </dgm:pt>
    <dgm:pt modelId="{4A314FF6-A91E-4878-9445-AC4B3DB69FE4}" type="parTrans" cxnId="{A895BAFF-9C36-4C80-8881-D70BA0814D78}">
      <dgm:prSet/>
      <dgm:spPr/>
      <dgm:t>
        <a:bodyPr/>
        <a:lstStyle/>
        <a:p>
          <a:endParaRPr lang="es-EC" sz="2400"/>
        </a:p>
      </dgm:t>
    </dgm:pt>
    <dgm:pt modelId="{8F6C1E23-B233-4B5F-8C70-6973C8FE0AD2}" type="sibTrans" cxnId="{A895BAFF-9C36-4C80-8881-D70BA0814D78}">
      <dgm:prSet/>
      <dgm:spPr/>
      <dgm:t>
        <a:bodyPr/>
        <a:lstStyle/>
        <a:p>
          <a:endParaRPr lang="es-EC" sz="2400"/>
        </a:p>
      </dgm:t>
    </dgm:pt>
    <dgm:pt modelId="{A227BD2D-A1F7-4380-A256-E5A27412FA7B}" type="pres">
      <dgm:prSet presAssocID="{DCD013B9-B083-4CF4-B7FA-4DB6033A0FE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BB7B2C7-1551-411B-8AC8-F7B84B6AFC92}" type="pres">
      <dgm:prSet presAssocID="{DCD013B9-B083-4CF4-B7FA-4DB6033A0FE7}" presName="children" presStyleCnt="0"/>
      <dgm:spPr/>
      <dgm:t>
        <a:bodyPr/>
        <a:lstStyle/>
        <a:p>
          <a:endParaRPr lang="es-ES"/>
        </a:p>
      </dgm:t>
    </dgm:pt>
    <dgm:pt modelId="{2DF99585-5DBB-47E5-9D5D-7DF5125E7F99}" type="pres">
      <dgm:prSet presAssocID="{DCD013B9-B083-4CF4-B7FA-4DB6033A0FE7}" presName="child1group" presStyleCnt="0"/>
      <dgm:spPr/>
      <dgm:t>
        <a:bodyPr/>
        <a:lstStyle/>
        <a:p>
          <a:endParaRPr lang="es-ES"/>
        </a:p>
      </dgm:t>
    </dgm:pt>
    <dgm:pt modelId="{C3A1D9A3-60F3-4CB8-9E80-7C4C3C4064EF}" type="pres">
      <dgm:prSet presAssocID="{DCD013B9-B083-4CF4-B7FA-4DB6033A0FE7}" presName="child1" presStyleLbl="bgAcc1" presStyleIdx="0" presStyleCnt="4"/>
      <dgm:spPr/>
      <dgm:t>
        <a:bodyPr/>
        <a:lstStyle/>
        <a:p>
          <a:endParaRPr lang="es-EC"/>
        </a:p>
      </dgm:t>
    </dgm:pt>
    <dgm:pt modelId="{2B088FAD-173B-4B95-A2A7-6132A1581DF4}" type="pres">
      <dgm:prSet presAssocID="{DCD013B9-B083-4CF4-B7FA-4DB6033A0FE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9FBA2F-6BDF-4953-9197-E26BC4E9A2EC}" type="pres">
      <dgm:prSet presAssocID="{DCD013B9-B083-4CF4-B7FA-4DB6033A0FE7}" presName="child2group" presStyleCnt="0"/>
      <dgm:spPr/>
      <dgm:t>
        <a:bodyPr/>
        <a:lstStyle/>
        <a:p>
          <a:endParaRPr lang="es-ES"/>
        </a:p>
      </dgm:t>
    </dgm:pt>
    <dgm:pt modelId="{068552E2-1C26-49DA-B949-BEB9DFF6251F}" type="pres">
      <dgm:prSet presAssocID="{DCD013B9-B083-4CF4-B7FA-4DB6033A0FE7}" presName="child2" presStyleLbl="bgAcc1" presStyleIdx="1" presStyleCnt="4" custLinFactNeighborX="11054"/>
      <dgm:spPr/>
      <dgm:t>
        <a:bodyPr/>
        <a:lstStyle/>
        <a:p>
          <a:endParaRPr lang="es-EC"/>
        </a:p>
      </dgm:t>
    </dgm:pt>
    <dgm:pt modelId="{A25BC510-3292-4633-A71F-F00D671B59B9}" type="pres">
      <dgm:prSet presAssocID="{DCD013B9-B083-4CF4-B7FA-4DB6033A0FE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090655-52B7-4EE6-9AB4-17DD49C5D8DB}" type="pres">
      <dgm:prSet presAssocID="{DCD013B9-B083-4CF4-B7FA-4DB6033A0FE7}" presName="child3group" presStyleCnt="0"/>
      <dgm:spPr/>
      <dgm:t>
        <a:bodyPr/>
        <a:lstStyle/>
        <a:p>
          <a:endParaRPr lang="es-ES"/>
        </a:p>
      </dgm:t>
    </dgm:pt>
    <dgm:pt modelId="{3D30E7E4-7141-47AE-95D3-CE0D3208BEBB}" type="pres">
      <dgm:prSet presAssocID="{DCD013B9-B083-4CF4-B7FA-4DB6033A0FE7}" presName="child3" presStyleLbl="bgAcc1" presStyleIdx="2" presStyleCnt="4" custScaleY="127123" custLinFactNeighborX="7737"/>
      <dgm:spPr/>
      <dgm:t>
        <a:bodyPr/>
        <a:lstStyle/>
        <a:p>
          <a:endParaRPr lang="es-EC"/>
        </a:p>
      </dgm:t>
    </dgm:pt>
    <dgm:pt modelId="{34FB8F26-79B8-4C17-A10E-32DA64E60C41}" type="pres">
      <dgm:prSet presAssocID="{DCD013B9-B083-4CF4-B7FA-4DB6033A0FE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C7C627-D67B-4F50-9F7B-7119B937A2D9}" type="pres">
      <dgm:prSet presAssocID="{DCD013B9-B083-4CF4-B7FA-4DB6033A0FE7}" presName="child4group" presStyleCnt="0"/>
      <dgm:spPr/>
      <dgm:t>
        <a:bodyPr/>
        <a:lstStyle/>
        <a:p>
          <a:endParaRPr lang="es-ES"/>
        </a:p>
      </dgm:t>
    </dgm:pt>
    <dgm:pt modelId="{924EB254-03D1-4D30-8EF6-2D071A71C3A1}" type="pres">
      <dgm:prSet presAssocID="{DCD013B9-B083-4CF4-B7FA-4DB6033A0FE7}" presName="child4" presStyleLbl="bgAcc1" presStyleIdx="3" presStyleCnt="4" custScaleY="128284"/>
      <dgm:spPr/>
      <dgm:t>
        <a:bodyPr/>
        <a:lstStyle/>
        <a:p>
          <a:endParaRPr lang="es-EC"/>
        </a:p>
      </dgm:t>
    </dgm:pt>
    <dgm:pt modelId="{CAA205CA-C9E1-4215-B805-49831D173AC5}" type="pres">
      <dgm:prSet presAssocID="{DCD013B9-B083-4CF4-B7FA-4DB6033A0FE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D1A5DC-BECC-4068-8415-70A8DE33B102}" type="pres">
      <dgm:prSet presAssocID="{DCD013B9-B083-4CF4-B7FA-4DB6033A0FE7}" presName="childPlaceholder" presStyleCnt="0"/>
      <dgm:spPr/>
      <dgm:t>
        <a:bodyPr/>
        <a:lstStyle/>
        <a:p>
          <a:endParaRPr lang="es-ES"/>
        </a:p>
      </dgm:t>
    </dgm:pt>
    <dgm:pt modelId="{2D2E36AD-02ED-4449-99E7-98677ACE4D20}" type="pres">
      <dgm:prSet presAssocID="{DCD013B9-B083-4CF4-B7FA-4DB6033A0FE7}" presName="circle" presStyleCnt="0"/>
      <dgm:spPr/>
      <dgm:t>
        <a:bodyPr/>
        <a:lstStyle/>
        <a:p>
          <a:endParaRPr lang="es-ES"/>
        </a:p>
      </dgm:t>
    </dgm:pt>
    <dgm:pt modelId="{3031812E-1D9B-42F6-8916-508C83C44D3F}" type="pres">
      <dgm:prSet presAssocID="{DCD013B9-B083-4CF4-B7FA-4DB6033A0FE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0211E9-8DD2-4E9C-95EE-67B74A22DEFD}" type="pres">
      <dgm:prSet presAssocID="{DCD013B9-B083-4CF4-B7FA-4DB6033A0FE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54BE71-B699-41DC-8C38-756ADBC1DAA0}" type="pres">
      <dgm:prSet presAssocID="{DCD013B9-B083-4CF4-B7FA-4DB6033A0FE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479048-3F6F-4812-9031-33C481A7D1D8}" type="pres">
      <dgm:prSet presAssocID="{DCD013B9-B083-4CF4-B7FA-4DB6033A0FE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D12B02-A7CB-4791-8A62-F0377FD131EA}" type="pres">
      <dgm:prSet presAssocID="{DCD013B9-B083-4CF4-B7FA-4DB6033A0FE7}" presName="quadrantPlaceholder" presStyleCnt="0"/>
      <dgm:spPr/>
      <dgm:t>
        <a:bodyPr/>
        <a:lstStyle/>
        <a:p>
          <a:endParaRPr lang="es-ES"/>
        </a:p>
      </dgm:t>
    </dgm:pt>
    <dgm:pt modelId="{21578A6E-14BB-41EA-9281-F338B219BC0B}" type="pres">
      <dgm:prSet presAssocID="{DCD013B9-B083-4CF4-B7FA-4DB6033A0FE7}" presName="center1" presStyleLbl="fgShp" presStyleIdx="0" presStyleCnt="2"/>
      <dgm:spPr/>
      <dgm:t>
        <a:bodyPr/>
        <a:lstStyle/>
        <a:p>
          <a:endParaRPr lang="es-ES"/>
        </a:p>
      </dgm:t>
    </dgm:pt>
    <dgm:pt modelId="{7060FDE5-06A0-48B6-98EA-D912EF09365D}" type="pres">
      <dgm:prSet presAssocID="{DCD013B9-B083-4CF4-B7FA-4DB6033A0FE7}" presName="center2" presStyleLbl="fgShp" presStyleIdx="1" presStyleCnt="2"/>
      <dgm:spPr/>
      <dgm:t>
        <a:bodyPr/>
        <a:lstStyle/>
        <a:p>
          <a:endParaRPr lang="es-ES"/>
        </a:p>
      </dgm:t>
    </dgm:pt>
  </dgm:ptLst>
  <dgm:cxnLst>
    <dgm:cxn modelId="{4E75E270-4FE2-407B-A6FB-4E2A926B2CA4}" type="presOf" srcId="{8D3C3744-490C-4C64-8ACD-E1E30C2A76CB}" destId="{34FB8F26-79B8-4C17-A10E-32DA64E60C41}" srcOrd="1" destOrd="0" presId="urn:microsoft.com/office/officeart/2005/8/layout/cycle4#1"/>
    <dgm:cxn modelId="{2D7C08EB-7CC9-497F-8D4C-435459A672CF}" srcId="{DCD013B9-B083-4CF4-B7FA-4DB6033A0FE7}" destId="{B0284AC0-8576-4282-8F05-25374F3AED91}" srcOrd="3" destOrd="0" parTransId="{618973CD-AD00-4DF1-8DFB-D1AE48196A76}" sibTransId="{3F1438CF-7E25-48F9-989E-506E843B69FD}"/>
    <dgm:cxn modelId="{F6E73507-817A-4831-8271-77592537A9ED}" srcId="{786D21A2-8B56-4C3E-AAE0-8EC166E52CFC}" destId="{D296510C-2A69-4A22-A6F4-32F389CCC753}" srcOrd="0" destOrd="0" parTransId="{5F63ECA0-5D0E-44A0-BE22-127A0CD9A520}" sibTransId="{FF9B545A-9B0E-4057-9C8B-B044F4000C83}"/>
    <dgm:cxn modelId="{F2B57691-F842-4455-BDDF-8A08D16B24F6}" srcId="{786D21A2-8B56-4C3E-AAE0-8EC166E52CFC}" destId="{88313F04-9D70-436D-9DA9-E8E18489511F}" srcOrd="1" destOrd="0" parTransId="{A35AC0AF-1403-44A1-8405-3F8558AB280C}" sibTransId="{0A49DEFE-A4A5-4B46-AA5C-1F493151800D}"/>
    <dgm:cxn modelId="{C1DCCD61-EC43-4A98-81EA-D96D487903B9}" type="presOf" srcId="{9F1F787C-8F13-4DF5-BC8E-FB69D01ADB82}" destId="{C3A1D9A3-60F3-4CB8-9E80-7C4C3C4064EF}" srcOrd="0" destOrd="0" presId="urn:microsoft.com/office/officeart/2005/8/layout/cycle4#1"/>
    <dgm:cxn modelId="{70F93089-B6D8-4C24-B2BF-CCCCB3816C83}" srcId="{135C7D99-222E-426E-9789-B9EB34554D33}" destId="{8D3C3744-490C-4C64-8ACD-E1E30C2A76CB}" srcOrd="0" destOrd="0" parTransId="{F81AF25D-27DA-4DE0-BDC9-4C258659E75B}" sibTransId="{E66FA548-6AEC-4064-A70A-ACF36F9E10CD}"/>
    <dgm:cxn modelId="{D08E5338-C777-40A7-8709-CFE32B17F42A}" type="presOf" srcId="{135C7D99-222E-426E-9789-B9EB34554D33}" destId="{AD54BE71-B699-41DC-8C38-756ADBC1DAA0}" srcOrd="0" destOrd="0" presId="urn:microsoft.com/office/officeart/2005/8/layout/cycle4#1"/>
    <dgm:cxn modelId="{47AA2362-62E6-4C26-B86C-1FE29F31FF43}" type="presOf" srcId="{88313F04-9D70-436D-9DA9-E8E18489511F}" destId="{068552E2-1C26-49DA-B949-BEB9DFF6251F}" srcOrd="0" destOrd="1" presId="urn:microsoft.com/office/officeart/2005/8/layout/cycle4#1"/>
    <dgm:cxn modelId="{A895BAFF-9C36-4C80-8881-D70BA0814D78}" srcId="{B0284AC0-8576-4282-8F05-25374F3AED91}" destId="{0BFB413C-399F-4AAB-AEF7-FC7ACBB98081}" srcOrd="1" destOrd="0" parTransId="{4A314FF6-A91E-4878-9445-AC4B3DB69FE4}" sibTransId="{8F6C1E23-B233-4B5F-8C70-6973C8FE0AD2}"/>
    <dgm:cxn modelId="{6C7EDA02-4E77-4CF5-A2C3-90EB9522A474}" type="presOf" srcId="{B0284AC0-8576-4282-8F05-25374F3AED91}" destId="{1F479048-3F6F-4812-9031-33C481A7D1D8}" srcOrd="0" destOrd="0" presId="urn:microsoft.com/office/officeart/2005/8/layout/cycle4#1"/>
    <dgm:cxn modelId="{E08502B1-746B-40B8-B4F5-8C02B1734FC6}" type="presOf" srcId="{0BFB413C-399F-4AAB-AEF7-FC7ACBB98081}" destId="{CAA205CA-C9E1-4215-B805-49831D173AC5}" srcOrd="1" destOrd="1" presId="urn:microsoft.com/office/officeart/2005/8/layout/cycle4#1"/>
    <dgm:cxn modelId="{867EE2AC-44AD-4375-A2D6-08B1FFD09270}" type="presOf" srcId="{D2DA715F-9CDB-4F49-95F6-B3FA32AB2C01}" destId="{C3A1D9A3-60F3-4CB8-9E80-7C4C3C4064EF}" srcOrd="0" destOrd="1" presId="urn:microsoft.com/office/officeart/2005/8/layout/cycle4#1"/>
    <dgm:cxn modelId="{39BFFCF3-70F8-44CB-8DB9-285A0E08D6E3}" type="presOf" srcId="{786D21A2-8B56-4C3E-AAE0-8EC166E52CFC}" destId="{1A0211E9-8DD2-4E9C-95EE-67B74A22DEFD}" srcOrd="0" destOrd="0" presId="urn:microsoft.com/office/officeart/2005/8/layout/cycle4#1"/>
    <dgm:cxn modelId="{6166E0FD-C586-4072-B140-899B5EB40874}" srcId="{547E053D-E8FD-4E91-9A31-03E88270D5AF}" destId="{D2DA715F-9CDB-4F49-95F6-B3FA32AB2C01}" srcOrd="1" destOrd="0" parTransId="{2204A0B4-0665-49D7-B367-FF1BF2855D28}" sibTransId="{49CE0937-3E46-4B80-91D3-55A49B4FDCA0}"/>
    <dgm:cxn modelId="{CA61954F-1B05-435A-BA7A-0626FC8C0A9F}" srcId="{B0284AC0-8576-4282-8F05-25374F3AED91}" destId="{33650089-CB51-4ACD-BAED-C5DB4D4728D7}" srcOrd="0" destOrd="0" parTransId="{6065BE40-FBB4-4F4C-89D0-2D2A91DC0D01}" sibTransId="{702CB983-68FE-4ADE-812B-55550A9EB440}"/>
    <dgm:cxn modelId="{A824BCAB-20B3-4461-A60C-E5B751B32C62}" type="presOf" srcId="{33650089-CB51-4ACD-BAED-C5DB4D4728D7}" destId="{924EB254-03D1-4D30-8EF6-2D071A71C3A1}" srcOrd="0" destOrd="0" presId="urn:microsoft.com/office/officeart/2005/8/layout/cycle4#1"/>
    <dgm:cxn modelId="{4EE560B1-326E-4C6B-AE0D-4712F594F095}" srcId="{DCD013B9-B083-4CF4-B7FA-4DB6033A0FE7}" destId="{547E053D-E8FD-4E91-9A31-03E88270D5AF}" srcOrd="0" destOrd="0" parTransId="{A992F318-DEB3-401A-B1A5-9B4D72BF140E}" sibTransId="{5444FCF1-051D-42C2-9870-6C7785162CD9}"/>
    <dgm:cxn modelId="{B9E3FC54-CDCA-4FD7-9E11-A4A6702214F7}" type="presOf" srcId="{D296510C-2A69-4A22-A6F4-32F389CCC753}" destId="{068552E2-1C26-49DA-B949-BEB9DFF6251F}" srcOrd="0" destOrd="0" presId="urn:microsoft.com/office/officeart/2005/8/layout/cycle4#1"/>
    <dgm:cxn modelId="{6DAF24C3-883E-498D-85E0-5522129DC380}" srcId="{DCD013B9-B083-4CF4-B7FA-4DB6033A0FE7}" destId="{786D21A2-8B56-4C3E-AAE0-8EC166E52CFC}" srcOrd="1" destOrd="0" parTransId="{098A8E00-F3B0-4FD5-AA53-F12140EA9A08}" sibTransId="{58CD33C2-0869-4A3A-AAAE-A2E51790F5BB}"/>
    <dgm:cxn modelId="{DEA5632D-8142-4BC7-8765-4E5CA739B246}" type="presOf" srcId="{88313F04-9D70-436D-9DA9-E8E18489511F}" destId="{A25BC510-3292-4633-A71F-F00D671B59B9}" srcOrd="1" destOrd="1" presId="urn:microsoft.com/office/officeart/2005/8/layout/cycle4#1"/>
    <dgm:cxn modelId="{98ECAB97-30D4-48A6-8525-919C0055C796}" type="presOf" srcId="{547E053D-E8FD-4E91-9A31-03E88270D5AF}" destId="{3031812E-1D9B-42F6-8916-508C83C44D3F}" srcOrd="0" destOrd="0" presId="urn:microsoft.com/office/officeart/2005/8/layout/cycle4#1"/>
    <dgm:cxn modelId="{E7AADE37-87F1-4559-B9D3-ED6DFD2A7409}" type="presOf" srcId="{D2DA715F-9CDB-4F49-95F6-B3FA32AB2C01}" destId="{2B088FAD-173B-4B95-A2A7-6132A1581DF4}" srcOrd="1" destOrd="1" presId="urn:microsoft.com/office/officeart/2005/8/layout/cycle4#1"/>
    <dgm:cxn modelId="{4FDA4599-C0B0-4E34-8E8D-DC835313F940}" srcId="{DCD013B9-B083-4CF4-B7FA-4DB6033A0FE7}" destId="{135C7D99-222E-426E-9789-B9EB34554D33}" srcOrd="2" destOrd="0" parTransId="{05AB4004-C7DA-41FE-AEA8-EB7464594470}" sibTransId="{6FFD080E-CA90-472A-A8E8-E3085EB34A47}"/>
    <dgm:cxn modelId="{FEAC51D3-AE5E-4596-B2D6-42988CFF8D06}" type="presOf" srcId="{D296510C-2A69-4A22-A6F4-32F389CCC753}" destId="{A25BC510-3292-4633-A71F-F00D671B59B9}" srcOrd="1" destOrd="0" presId="urn:microsoft.com/office/officeart/2005/8/layout/cycle4#1"/>
    <dgm:cxn modelId="{B3CC8D6B-486C-4352-A0FB-E13401128A72}" type="presOf" srcId="{9F1F787C-8F13-4DF5-BC8E-FB69D01ADB82}" destId="{2B088FAD-173B-4B95-A2A7-6132A1581DF4}" srcOrd="1" destOrd="0" presId="urn:microsoft.com/office/officeart/2005/8/layout/cycle4#1"/>
    <dgm:cxn modelId="{CD8092EA-465F-4A7B-AF07-D71D812E0962}" type="presOf" srcId="{DCD013B9-B083-4CF4-B7FA-4DB6033A0FE7}" destId="{A227BD2D-A1F7-4380-A256-E5A27412FA7B}" srcOrd="0" destOrd="0" presId="urn:microsoft.com/office/officeart/2005/8/layout/cycle4#1"/>
    <dgm:cxn modelId="{B8307526-12A0-4DB1-A058-A291B448176A}" type="presOf" srcId="{33650089-CB51-4ACD-BAED-C5DB4D4728D7}" destId="{CAA205CA-C9E1-4215-B805-49831D173AC5}" srcOrd="1" destOrd="0" presId="urn:microsoft.com/office/officeart/2005/8/layout/cycle4#1"/>
    <dgm:cxn modelId="{C7AF043E-36A0-4A66-8664-48791641DF3A}" type="presOf" srcId="{8D3C3744-490C-4C64-8ACD-E1E30C2A76CB}" destId="{3D30E7E4-7141-47AE-95D3-CE0D3208BEBB}" srcOrd="0" destOrd="0" presId="urn:microsoft.com/office/officeart/2005/8/layout/cycle4#1"/>
    <dgm:cxn modelId="{2CE12272-6B93-4DB8-A472-F05ECFC3A386}" srcId="{547E053D-E8FD-4E91-9A31-03E88270D5AF}" destId="{9F1F787C-8F13-4DF5-BC8E-FB69D01ADB82}" srcOrd="0" destOrd="0" parTransId="{3AB42BF7-4A69-4D4D-BAE7-39194D0D8EF2}" sibTransId="{C74FAA26-D671-40A9-8E51-17CB19FA20D0}"/>
    <dgm:cxn modelId="{2048F231-CB66-4872-A238-E37AC1131599}" type="presOf" srcId="{0BFB413C-399F-4AAB-AEF7-FC7ACBB98081}" destId="{924EB254-03D1-4D30-8EF6-2D071A71C3A1}" srcOrd="0" destOrd="1" presId="urn:microsoft.com/office/officeart/2005/8/layout/cycle4#1"/>
    <dgm:cxn modelId="{2E65A978-BF81-46EE-856D-83BE2B284CBF}" type="presParOf" srcId="{A227BD2D-A1F7-4380-A256-E5A27412FA7B}" destId="{7BB7B2C7-1551-411B-8AC8-F7B84B6AFC92}" srcOrd="0" destOrd="0" presId="urn:microsoft.com/office/officeart/2005/8/layout/cycle4#1"/>
    <dgm:cxn modelId="{B5F04BF8-1E9E-4E33-8181-809A6ADC8ACC}" type="presParOf" srcId="{7BB7B2C7-1551-411B-8AC8-F7B84B6AFC92}" destId="{2DF99585-5DBB-47E5-9D5D-7DF5125E7F99}" srcOrd="0" destOrd="0" presId="urn:microsoft.com/office/officeart/2005/8/layout/cycle4#1"/>
    <dgm:cxn modelId="{19A59D6C-75FF-41CA-9C39-69EEEA7C0DE0}" type="presParOf" srcId="{2DF99585-5DBB-47E5-9D5D-7DF5125E7F99}" destId="{C3A1D9A3-60F3-4CB8-9E80-7C4C3C4064EF}" srcOrd="0" destOrd="0" presId="urn:microsoft.com/office/officeart/2005/8/layout/cycle4#1"/>
    <dgm:cxn modelId="{313E777F-E584-487E-89F7-FBCC5CE3CE3A}" type="presParOf" srcId="{2DF99585-5DBB-47E5-9D5D-7DF5125E7F99}" destId="{2B088FAD-173B-4B95-A2A7-6132A1581DF4}" srcOrd="1" destOrd="0" presId="urn:microsoft.com/office/officeart/2005/8/layout/cycle4#1"/>
    <dgm:cxn modelId="{A5F8B14F-1739-457A-9C12-8D8F3F47D6B8}" type="presParOf" srcId="{7BB7B2C7-1551-411B-8AC8-F7B84B6AFC92}" destId="{119FBA2F-6BDF-4953-9197-E26BC4E9A2EC}" srcOrd="1" destOrd="0" presId="urn:microsoft.com/office/officeart/2005/8/layout/cycle4#1"/>
    <dgm:cxn modelId="{5EDB96B5-809B-4936-A966-D9725480D268}" type="presParOf" srcId="{119FBA2F-6BDF-4953-9197-E26BC4E9A2EC}" destId="{068552E2-1C26-49DA-B949-BEB9DFF6251F}" srcOrd="0" destOrd="0" presId="urn:microsoft.com/office/officeart/2005/8/layout/cycle4#1"/>
    <dgm:cxn modelId="{5A6EDA35-023E-4793-81FA-C6D681D55F2B}" type="presParOf" srcId="{119FBA2F-6BDF-4953-9197-E26BC4E9A2EC}" destId="{A25BC510-3292-4633-A71F-F00D671B59B9}" srcOrd="1" destOrd="0" presId="urn:microsoft.com/office/officeart/2005/8/layout/cycle4#1"/>
    <dgm:cxn modelId="{2BD1C159-031B-4AB5-885B-743A33D540C3}" type="presParOf" srcId="{7BB7B2C7-1551-411B-8AC8-F7B84B6AFC92}" destId="{A9090655-52B7-4EE6-9AB4-17DD49C5D8DB}" srcOrd="2" destOrd="0" presId="urn:microsoft.com/office/officeart/2005/8/layout/cycle4#1"/>
    <dgm:cxn modelId="{E95ED5A0-4230-4ED8-BCC4-B25A5CB0D323}" type="presParOf" srcId="{A9090655-52B7-4EE6-9AB4-17DD49C5D8DB}" destId="{3D30E7E4-7141-47AE-95D3-CE0D3208BEBB}" srcOrd="0" destOrd="0" presId="urn:microsoft.com/office/officeart/2005/8/layout/cycle4#1"/>
    <dgm:cxn modelId="{E0A286A4-F950-46E3-899E-12B596970196}" type="presParOf" srcId="{A9090655-52B7-4EE6-9AB4-17DD49C5D8DB}" destId="{34FB8F26-79B8-4C17-A10E-32DA64E60C41}" srcOrd="1" destOrd="0" presId="urn:microsoft.com/office/officeart/2005/8/layout/cycle4#1"/>
    <dgm:cxn modelId="{4B5FADC9-4F45-491B-9997-95C84B238E88}" type="presParOf" srcId="{7BB7B2C7-1551-411B-8AC8-F7B84B6AFC92}" destId="{82C7C627-D67B-4F50-9F7B-7119B937A2D9}" srcOrd="3" destOrd="0" presId="urn:microsoft.com/office/officeart/2005/8/layout/cycle4#1"/>
    <dgm:cxn modelId="{CCFB8F8E-2D34-4EDC-8689-AF2DA5D042EA}" type="presParOf" srcId="{82C7C627-D67B-4F50-9F7B-7119B937A2D9}" destId="{924EB254-03D1-4D30-8EF6-2D071A71C3A1}" srcOrd="0" destOrd="0" presId="urn:microsoft.com/office/officeart/2005/8/layout/cycle4#1"/>
    <dgm:cxn modelId="{82AD0729-4141-4EA9-8DCB-CBAF043D7FF9}" type="presParOf" srcId="{82C7C627-D67B-4F50-9F7B-7119B937A2D9}" destId="{CAA205CA-C9E1-4215-B805-49831D173AC5}" srcOrd="1" destOrd="0" presId="urn:microsoft.com/office/officeart/2005/8/layout/cycle4#1"/>
    <dgm:cxn modelId="{FA626949-3F58-48CC-9274-64D5295CB026}" type="presParOf" srcId="{7BB7B2C7-1551-411B-8AC8-F7B84B6AFC92}" destId="{07D1A5DC-BECC-4068-8415-70A8DE33B102}" srcOrd="4" destOrd="0" presId="urn:microsoft.com/office/officeart/2005/8/layout/cycle4#1"/>
    <dgm:cxn modelId="{046DE0DF-B85C-4483-BC6B-0914E2CD9CC6}" type="presParOf" srcId="{A227BD2D-A1F7-4380-A256-E5A27412FA7B}" destId="{2D2E36AD-02ED-4449-99E7-98677ACE4D20}" srcOrd="1" destOrd="0" presId="urn:microsoft.com/office/officeart/2005/8/layout/cycle4#1"/>
    <dgm:cxn modelId="{CA973466-34CD-494B-9EB2-1D3C896B4A0D}" type="presParOf" srcId="{2D2E36AD-02ED-4449-99E7-98677ACE4D20}" destId="{3031812E-1D9B-42F6-8916-508C83C44D3F}" srcOrd="0" destOrd="0" presId="urn:microsoft.com/office/officeart/2005/8/layout/cycle4#1"/>
    <dgm:cxn modelId="{5DC9508B-34E2-436B-81F9-A0875D9B39AB}" type="presParOf" srcId="{2D2E36AD-02ED-4449-99E7-98677ACE4D20}" destId="{1A0211E9-8DD2-4E9C-95EE-67B74A22DEFD}" srcOrd="1" destOrd="0" presId="urn:microsoft.com/office/officeart/2005/8/layout/cycle4#1"/>
    <dgm:cxn modelId="{78D0B57D-3C99-4A10-B87A-8BFB0FEAB259}" type="presParOf" srcId="{2D2E36AD-02ED-4449-99E7-98677ACE4D20}" destId="{AD54BE71-B699-41DC-8C38-756ADBC1DAA0}" srcOrd="2" destOrd="0" presId="urn:microsoft.com/office/officeart/2005/8/layout/cycle4#1"/>
    <dgm:cxn modelId="{132CB99A-C90A-4F1B-B111-8009B8963E91}" type="presParOf" srcId="{2D2E36AD-02ED-4449-99E7-98677ACE4D20}" destId="{1F479048-3F6F-4812-9031-33C481A7D1D8}" srcOrd="3" destOrd="0" presId="urn:microsoft.com/office/officeart/2005/8/layout/cycle4#1"/>
    <dgm:cxn modelId="{8B2B6335-B640-49CE-A010-71D5D930B207}" type="presParOf" srcId="{2D2E36AD-02ED-4449-99E7-98677ACE4D20}" destId="{C0D12B02-A7CB-4791-8A62-F0377FD131EA}" srcOrd="4" destOrd="0" presId="urn:microsoft.com/office/officeart/2005/8/layout/cycle4#1"/>
    <dgm:cxn modelId="{00B49400-9A75-449C-B0EB-92D2FB4B6561}" type="presParOf" srcId="{A227BD2D-A1F7-4380-A256-E5A27412FA7B}" destId="{21578A6E-14BB-41EA-9281-F338B219BC0B}" srcOrd="2" destOrd="0" presId="urn:microsoft.com/office/officeart/2005/8/layout/cycle4#1"/>
    <dgm:cxn modelId="{357FD269-65FC-49B5-9409-BAE51DE9C04C}" type="presParOf" srcId="{A227BD2D-A1F7-4380-A256-E5A27412FA7B}" destId="{7060FDE5-06A0-48B6-98EA-D912EF09365D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386254F-FE93-4A4C-A89B-F5823CAB792C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F50F309-CA1E-4F84-8D8E-BEE724ED6E1B}">
      <dgm:prSet phldrT="[Text]"/>
      <dgm:spPr/>
      <dgm:t>
        <a:bodyPr/>
        <a:lstStyle/>
        <a:p>
          <a:r>
            <a:rPr lang="es-ES" dirty="0" smtClean="0"/>
            <a:t>Portafolio de servicio</a:t>
          </a:r>
          <a:endParaRPr lang="es-ES" dirty="0"/>
        </a:p>
      </dgm:t>
    </dgm:pt>
    <dgm:pt modelId="{4E92C9A4-0778-46F4-AE76-DD87452F6598}" type="parTrans" cxnId="{2316355A-06BC-4C8D-A7BE-5763D19E84B9}">
      <dgm:prSet/>
      <dgm:spPr/>
      <dgm:t>
        <a:bodyPr/>
        <a:lstStyle/>
        <a:p>
          <a:endParaRPr lang="es-ES"/>
        </a:p>
      </dgm:t>
    </dgm:pt>
    <dgm:pt modelId="{64D56F3F-FCB2-4715-AB4E-B2D16F781269}" type="sibTrans" cxnId="{2316355A-06BC-4C8D-A7BE-5763D19E84B9}">
      <dgm:prSet/>
      <dgm:spPr/>
      <dgm:t>
        <a:bodyPr/>
        <a:lstStyle/>
        <a:p>
          <a:endParaRPr lang="es-ES"/>
        </a:p>
      </dgm:t>
    </dgm:pt>
    <dgm:pt modelId="{902D59D0-F3E8-480A-8270-12B89E3D18BE}">
      <dgm:prSet phldrT="[Text]" custT="1"/>
      <dgm:spPr/>
      <dgm:t>
        <a:bodyPr/>
        <a:lstStyle/>
        <a:p>
          <a:r>
            <a:rPr lang="es-EC" sz="1600" dirty="0" smtClean="0"/>
            <a:t>crea un valor agregado a la imagen de la Universidad de las Fuerzas Armadas ESPE</a:t>
          </a:r>
          <a:endParaRPr lang="es-ES" sz="1600" dirty="0"/>
        </a:p>
      </dgm:t>
    </dgm:pt>
    <dgm:pt modelId="{E4025561-DB37-4282-8A60-78039106A7BD}" type="parTrans" cxnId="{0C3534FD-B65D-4D1E-B0CC-6AD27EA86E61}">
      <dgm:prSet/>
      <dgm:spPr/>
      <dgm:t>
        <a:bodyPr/>
        <a:lstStyle/>
        <a:p>
          <a:endParaRPr lang="es-ES"/>
        </a:p>
      </dgm:t>
    </dgm:pt>
    <dgm:pt modelId="{A08F3F62-C40F-4B9F-AE52-02ACFDADAE18}" type="sibTrans" cxnId="{0C3534FD-B65D-4D1E-B0CC-6AD27EA86E61}">
      <dgm:prSet/>
      <dgm:spPr/>
      <dgm:t>
        <a:bodyPr/>
        <a:lstStyle/>
        <a:p>
          <a:endParaRPr lang="es-ES"/>
        </a:p>
      </dgm:t>
    </dgm:pt>
    <dgm:pt modelId="{1CE61C6E-5EF7-4D8A-A308-FF70256FB55B}">
      <dgm:prSet phldrT="[Text]"/>
      <dgm:spPr/>
      <dgm:t>
        <a:bodyPr/>
        <a:lstStyle/>
        <a:p>
          <a:r>
            <a:rPr lang="es-ES" dirty="0" smtClean="0"/>
            <a:t>Plan Nacional del Buen Vivir</a:t>
          </a:r>
          <a:endParaRPr lang="es-ES" dirty="0"/>
        </a:p>
      </dgm:t>
    </dgm:pt>
    <dgm:pt modelId="{5A4213DA-702F-4D8D-80A4-E5CC6A02C90E}" type="parTrans" cxnId="{D69C041E-DD62-4934-AE48-4711DC2CFA3F}">
      <dgm:prSet/>
      <dgm:spPr/>
      <dgm:t>
        <a:bodyPr/>
        <a:lstStyle/>
        <a:p>
          <a:endParaRPr lang="es-ES"/>
        </a:p>
      </dgm:t>
    </dgm:pt>
    <dgm:pt modelId="{37AE4B22-F8A6-4758-9745-16FC43780587}" type="sibTrans" cxnId="{D69C041E-DD62-4934-AE48-4711DC2CFA3F}">
      <dgm:prSet/>
      <dgm:spPr/>
      <dgm:t>
        <a:bodyPr/>
        <a:lstStyle/>
        <a:p>
          <a:endParaRPr lang="es-ES"/>
        </a:p>
      </dgm:t>
    </dgm:pt>
    <dgm:pt modelId="{830D5457-E311-46E1-96A5-09673CC7CB53}">
      <dgm:prSet phldrT="[Text]" custT="1"/>
      <dgm:spPr/>
      <dgm:t>
        <a:bodyPr/>
        <a:lstStyle/>
        <a:p>
          <a:r>
            <a:rPr lang="es-EC" sz="1600" dirty="0" smtClean="0"/>
            <a:t>cambio y transformación de la matriz productiva, el mismo que se logrará  con los servicios que se brindarán dentro del portafolio</a:t>
          </a:r>
          <a:endParaRPr lang="es-ES" sz="1600" dirty="0"/>
        </a:p>
      </dgm:t>
    </dgm:pt>
    <dgm:pt modelId="{F56ED2B7-A41F-4210-8D50-A28BDE3C42C8}" type="parTrans" cxnId="{33ECD53F-700E-4A41-81DC-39332920DBC4}">
      <dgm:prSet/>
      <dgm:spPr/>
      <dgm:t>
        <a:bodyPr/>
        <a:lstStyle/>
        <a:p>
          <a:endParaRPr lang="es-ES"/>
        </a:p>
      </dgm:t>
    </dgm:pt>
    <dgm:pt modelId="{0735FC6A-9A1E-4ABC-A317-8DC55D3403FA}" type="sibTrans" cxnId="{33ECD53F-700E-4A41-81DC-39332920DBC4}">
      <dgm:prSet/>
      <dgm:spPr/>
      <dgm:t>
        <a:bodyPr/>
        <a:lstStyle/>
        <a:p>
          <a:endParaRPr lang="es-ES"/>
        </a:p>
      </dgm:t>
    </dgm:pt>
    <dgm:pt modelId="{B084002F-2AAD-42D9-806A-139E9A153ED1}">
      <dgm:prSet phldrT="[Text]"/>
      <dgm:spPr/>
      <dgm:t>
        <a:bodyPr/>
        <a:lstStyle/>
        <a:p>
          <a:r>
            <a:rPr lang="es-ES" dirty="0" smtClean="0"/>
            <a:t>Convenio entre SENAE y SENAMI</a:t>
          </a:r>
          <a:endParaRPr lang="es-ES" dirty="0"/>
        </a:p>
      </dgm:t>
    </dgm:pt>
    <dgm:pt modelId="{3C215244-B003-40A3-8608-7EDDD1529528}" type="parTrans" cxnId="{9238443C-704F-43D2-B679-207A24418FF5}">
      <dgm:prSet/>
      <dgm:spPr/>
      <dgm:t>
        <a:bodyPr/>
        <a:lstStyle/>
        <a:p>
          <a:endParaRPr lang="es-ES"/>
        </a:p>
      </dgm:t>
    </dgm:pt>
    <dgm:pt modelId="{42AF2452-D97F-494F-9034-C7715CA9AA77}" type="sibTrans" cxnId="{9238443C-704F-43D2-B679-207A24418FF5}">
      <dgm:prSet/>
      <dgm:spPr/>
      <dgm:t>
        <a:bodyPr/>
        <a:lstStyle/>
        <a:p>
          <a:endParaRPr lang="es-ES"/>
        </a:p>
      </dgm:t>
    </dgm:pt>
    <dgm:pt modelId="{F261AFC5-69ED-40E4-9EC4-DC23C502FAFF}">
      <dgm:prSet phldrT="[Text]" custT="1"/>
      <dgm:spPr/>
      <dgm:t>
        <a:bodyPr/>
        <a:lstStyle/>
        <a:p>
          <a:r>
            <a:rPr lang="es-ES" sz="1600" dirty="0" smtClean="0"/>
            <a:t>Brindan apoyo al migrante en todo el proceso de importación </a:t>
          </a:r>
          <a:endParaRPr lang="es-ES" sz="1600" dirty="0"/>
        </a:p>
      </dgm:t>
    </dgm:pt>
    <dgm:pt modelId="{D10A25D6-1E5D-4DF6-B678-CEF4D829011C}" type="parTrans" cxnId="{C65B0913-A982-4DC7-AF8E-64FAE18BDD7F}">
      <dgm:prSet/>
      <dgm:spPr/>
      <dgm:t>
        <a:bodyPr/>
        <a:lstStyle/>
        <a:p>
          <a:endParaRPr lang="es-ES"/>
        </a:p>
      </dgm:t>
    </dgm:pt>
    <dgm:pt modelId="{BD526B0F-BE66-47B0-8D5C-8A0E54351BBC}" type="sibTrans" cxnId="{C65B0913-A982-4DC7-AF8E-64FAE18BDD7F}">
      <dgm:prSet/>
      <dgm:spPr/>
      <dgm:t>
        <a:bodyPr/>
        <a:lstStyle/>
        <a:p>
          <a:endParaRPr lang="es-ES"/>
        </a:p>
      </dgm:t>
    </dgm:pt>
    <dgm:pt modelId="{C0DBFE79-A82A-411F-BA17-0656DA1CAA23}" type="pres">
      <dgm:prSet presAssocID="{9386254F-FE93-4A4C-A89B-F5823CAB792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6ABAF37-5675-4474-9AA1-134FF34D126B}" type="pres">
      <dgm:prSet presAssocID="{FF50F309-CA1E-4F84-8D8E-BEE724ED6E1B}" presName="composite" presStyleCnt="0"/>
      <dgm:spPr/>
    </dgm:pt>
    <dgm:pt modelId="{06B5C512-DFD5-4617-8A33-FE546E7766D8}" type="pres">
      <dgm:prSet presAssocID="{FF50F309-CA1E-4F84-8D8E-BEE724ED6E1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BCD6DF-F84C-4687-A41D-DAE57DCD2141}" type="pres">
      <dgm:prSet presAssocID="{FF50F309-CA1E-4F84-8D8E-BEE724ED6E1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4FFA9A-370E-4EDD-9CAC-721ACE7563D1}" type="pres">
      <dgm:prSet presAssocID="{FF50F309-CA1E-4F84-8D8E-BEE724ED6E1B}" presName="BalanceSpacing" presStyleCnt="0"/>
      <dgm:spPr/>
    </dgm:pt>
    <dgm:pt modelId="{C9C051C8-3ACA-489A-B38B-BD529BFE1F7B}" type="pres">
      <dgm:prSet presAssocID="{FF50F309-CA1E-4F84-8D8E-BEE724ED6E1B}" presName="BalanceSpacing1" presStyleCnt="0"/>
      <dgm:spPr/>
    </dgm:pt>
    <dgm:pt modelId="{72FF92DC-F044-4B75-A26C-1FDE3B630A18}" type="pres">
      <dgm:prSet presAssocID="{64D56F3F-FCB2-4715-AB4E-B2D16F781269}" presName="Accent1Text" presStyleLbl="node1" presStyleIdx="1" presStyleCnt="6"/>
      <dgm:spPr/>
      <dgm:t>
        <a:bodyPr/>
        <a:lstStyle/>
        <a:p>
          <a:endParaRPr lang="es-ES"/>
        </a:p>
      </dgm:t>
    </dgm:pt>
    <dgm:pt modelId="{789E73FE-5FD5-47AA-8B50-4836968F2C8E}" type="pres">
      <dgm:prSet presAssocID="{64D56F3F-FCB2-4715-AB4E-B2D16F781269}" presName="spaceBetweenRectangles" presStyleCnt="0"/>
      <dgm:spPr/>
    </dgm:pt>
    <dgm:pt modelId="{243AED45-314C-4C25-9A8B-FFCD54694AB5}" type="pres">
      <dgm:prSet presAssocID="{1CE61C6E-5EF7-4D8A-A308-FF70256FB55B}" presName="composite" presStyleCnt="0"/>
      <dgm:spPr/>
    </dgm:pt>
    <dgm:pt modelId="{4F85F3A9-A6D6-45D4-9415-E6B42C0FEF8A}" type="pres">
      <dgm:prSet presAssocID="{1CE61C6E-5EF7-4D8A-A308-FF70256FB55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0AA592-C2E0-467E-8572-E5F1052EB6F7}" type="pres">
      <dgm:prSet presAssocID="{1CE61C6E-5EF7-4D8A-A308-FF70256FB55B}" presName="Childtext1" presStyleLbl="revTx" presStyleIdx="1" presStyleCnt="3" custScaleX="156317" custLinFactNeighborX="-323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7BEDDA-C275-453C-9839-5151919680E9}" type="pres">
      <dgm:prSet presAssocID="{1CE61C6E-5EF7-4D8A-A308-FF70256FB55B}" presName="BalanceSpacing" presStyleCnt="0"/>
      <dgm:spPr/>
    </dgm:pt>
    <dgm:pt modelId="{8E2F713A-E774-457F-B912-7E3434B39E24}" type="pres">
      <dgm:prSet presAssocID="{1CE61C6E-5EF7-4D8A-A308-FF70256FB55B}" presName="BalanceSpacing1" presStyleCnt="0"/>
      <dgm:spPr/>
    </dgm:pt>
    <dgm:pt modelId="{23838949-2E7F-48EE-B27E-F2C35ACA92C7}" type="pres">
      <dgm:prSet presAssocID="{37AE4B22-F8A6-4758-9745-16FC43780587}" presName="Accent1Text" presStyleLbl="node1" presStyleIdx="3" presStyleCnt="6"/>
      <dgm:spPr/>
      <dgm:t>
        <a:bodyPr/>
        <a:lstStyle/>
        <a:p>
          <a:endParaRPr lang="es-ES"/>
        </a:p>
      </dgm:t>
    </dgm:pt>
    <dgm:pt modelId="{8373387C-6B11-4824-A511-4E52FA14968A}" type="pres">
      <dgm:prSet presAssocID="{37AE4B22-F8A6-4758-9745-16FC43780587}" presName="spaceBetweenRectangles" presStyleCnt="0"/>
      <dgm:spPr/>
    </dgm:pt>
    <dgm:pt modelId="{DF078D81-0004-4231-AE58-6016E47A3A3C}" type="pres">
      <dgm:prSet presAssocID="{B084002F-2AAD-42D9-806A-139E9A153ED1}" presName="composite" presStyleCnt="0"/>
      <dgm:spPr/>
    </dgm:pt>
    <dgm:pt modelId="{D8669ECC-7195-4C50-B192-902AA9EBB543}" type="pres">
      <dgm:prSet presAssocID="{B084002F-2AAD-42D9-806A-139E9A153ED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0E5535-3E2B-4363-AAD6-D43FA5FE5D49}" type="pres">
      <dgm:prSet presAssocID="{B084002F-2AAD-42D9-806A-139E9A153ED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E5D312-8D5A-4893-A26A-208EC7FAC479}" type="pres">
      <dgm:prSet presAssocID="{B084002F-2AAD-42D9-806A-139E9A153ED1}" presName="BalanceSpacing" presStyleCnt="0"/>
      <dgm:spPr/>
    </dgm:pt>
    <dgm:pt modelId="{22286387-64B6-4335-ADC3-7C6E9DFEA0C2}" type="pres">
      <dgm:prSet presAssocID="{B084002F-2AAD-42D9-806A-139E9A153ED1}" presName="BalanceSpacing1" presStyleCnt="0"/>
      <dgm:spPr/>
    </dgm:pt>
    <dgm:pt modelId="{B0A3A5C8-1081-4FFE-802A-962B29C39174}" type="pres">
      <dgm:prSet presAssocID="{42AF2452-D97F-494F-9034-C7715CA9AA77}" presName="Accent1Text" presStyleLbl="node1" presStyleIdx="5" presStyleCnt="6"/>
      <dgm:spPr/>
      <dgm:t>
        <a:bodyPr/>
        <a:lstStyle/>
        <a:p>
          <a:endParaRPr lang="es-ES"/>
        </a:p>
      </dgm:t>
    </dgm:pt>
  </dgm:ptLst>
  <dgm:cxnLst>
    <dgm:cxn modelId="{33ECD53F-700E-4A41-81DC-39332920DBC4}" srcId="{1CE61C6E-5EF7-4D8A-A308-FF70256FB55B}" destId="{830D5457-E311-46E1-96A5-09673CC7CB53}" srcOrd="0" destOrd="0" parTransId="{F56ED2B7-A41F-4210-8D50-A28BDE3C42C8}" sibTransId="{0735FC6A-9A1E-4ABC-A317-8DC55D3403FA}"/>
    <dgm:cxn modelId="{F2E173C8-07BA-4C11-8AEB-CC7EFD995BC5}" type="presOf" srcId="{64D56F3F-FCB2-4715-AB4E-B2D16F781269}" destId="{72FF92DC-F044-4B75-A26C-1FDE3B630A18}" srcOrd="0" destOrd="0" presId="urn:microsoft.com/office/officeart/2008/layout/AlternatingHexagons"/>
    <dgm:cxn modelId="{97BE1A67-B8B1-49BB-B33D-B68637E9036B}" type="presOf" srcId="{42AF2452-D97F-494F-9034-C7715CA9AA77}" destId="{B0A3A5C8-1081-4FFE-802A-962B29C39174}" srcOrd="0" destOrd="0" presId="urn:microsoft.com/office/officeart/2008/layout/AlternatingHexagons"/>
    <dgm:cxn modelId="{496FAC80-217D-4915-AEB7-76146A1A48EA}" type="presOf" srcId="{F261AFC5-69ED-40E4-9EC4-DC23C502FAFF}" destId="{E10E5535-3E2B-4363-AAD6-D43FA5FE5D49}" srcOrd="0" destOrd="0" presId="urn:microsoft.com/office/officeart/2008/layout/AlternatingHexagons"/>
    <dgm:cxn modelId="{2316355A-06BC-4C8D-A7BE-5763D19E84B9}" srcId="{9386254F-FE93-4A4C-A89B-F5823CAB792C}" destId="{FF50F309-CA1E-4F84-8D8E-BEE724ED6E1B}" srcOrd="0" destOrd="0" parTransId="{4E92C9A4-0778-46F4-AE76-DD87452F6598}" sibTransId="{64D56F3F-FCB2-4715-AB4E-B2D16F781269}"/>
    <dgm:cxn modelId="{2F2B9AC3-E0BB-4CED-96D9-6B985CA50A41}" type="presOf" srcId="{FF50F309-CA1E-4F84-8D8E-BEE724ED6E1B}" destId="{06B5C512-DFD5-4617-8A33-FE546E7766D8}" srcOrd="0" destOrd="0" presId="urn:microsoft.com/office/officeart/2008/layout/AlternatingHexagons"/>
    <dgm:cxn modelId="{4A979DFB-4824-4A1B-9437-07DC0E996794}" type="presOf" srcId="{902D59D0-F3E8-480A-8270-12B89E3D18BE}" destId="{CFBCD6DF-F84C-4687-A41D-DAE57DCD2141}" srcOrd="0" destOrd="0" presId="urn:microsoft.com/office/officeart/2008/layout/AlternatingHexagons"/>
    <dgm:cxn modelId="{B735A7AB-7C59-4F76-A5AD-41B1B93506E1}" type="presOf" srcId="{830D5457-E311-46E1-96A5-09673CC7CB53}" destId="{400AA592-C2E0-467E-8572-E5F1052EB6F7}" srcOrd="0" destOrd="0" presId="urn:microsoft.com/office/officeart/2008/layout/AlternatingHexagons"/>
    <dgm:cxn modelId="{9238443C-704F-43D2-B679-207A24418FF5}" srcId="{9386254F-FE93-4A4C-A89B-F5823CAB792C}" destId="{B084002F-2AAD-42D9-806A-139E9A153ED1}" srcOrd="2" destOrd="0" parTransId="{3C215244-B003-40A3-8608-7EDDD1529528}" sibTransId="{42AF2452-D97F-494F-9034-C7715CA9AA77}"/>
    <dgm:cxn modelId="{8B8FFCAC-80D7-4857-896E-7E43900018AA}" type="presOf" srcId="{37AE4B22-F8A6-4758-9745-16FC43780587}" destId="{23838949-2E7F-48EE-B27E-F2C35ACA92C7}" srcOrd="0" destOrd="0" presId="urn:microsoft.com/office/officeart/2008/layout/AlternatingHexagons"/>
    <dgm:cxn modelId="{D69C041E-DD62-4934-AE48-4711DC2CFA3F}" srcId="{9386254F-FE93-4A4C-A89B-F5823CAB792C}" destId="{1CE61C6E-5EF7-4D8A-A308-FF70256FB55B}" srcOrd="1" destOrd="0" parTransId="{5A4213DA-702F-4D8D-80A4-E5CC6A02C90E}" sibTransId="{37AE4B22-F8A6-4758-9745-16FC43780587}"/>
    <dgm:cxn modelId="{0C3534FD-B65D-4D1E-B0CC-6AD27EA86E61}" srcId="{FF50F309-CA1E-4F84-8D8E-BEE724ED6E1B}" destId="{902D59D0-F3E8-480A-8270-12B89E3D18BE}" srcOrd="0" destOrd="0" parTransId="{E4025561-DB37-4282-8A60-78039106A7BD}" sibTransId="{A08F3F62-C40F-4B9F-AE52-02ACFDADAE18}"/>
    <dgm:cxn modelId="{BB44A853-8189-41CE-B778-92312356FC63}" type="presOf" srcId="{1CE61C6E-5EF7-4D8A-A308-FF70256FB55B}" destId="{4F85F3A9-A6D6-45D4-9415-E6B42C0FEF8A}" srcOrd="0" destOrd="0" presId="urn:microsoft.com/office/officeart/2008/layout/AlternatingHexagons"/>
    <dgm:cxn modelId="{C3325153-D46D-4520-9664-116071B92F4E}" type="presOf" srcId="{9386254F-FE93-4A4C-A89B-F5823CAB792C}" destId="{C0DBFE79-A82A-411F-BA17-0656DA1CAA23}" srcOrd="0" destOrd="0" presId="urn:microsoft.com/office/officeart/2008/layout/AlternatingHexagons"/>
    <dgm:cxn modelId="{8C49C223-1D67-4BB1-B52D-A19FAE2DC19C}" type="presOf" srcId="{B084002F-2AAD-42D9-806A-139E9A153ED1}" destId="{D8669ECC-7195-4C50-B192-902AA9EBB543}" srcOrd="0" destOrd="0" presId="urn:microsoft.com/office/officeart/2008/layout/AlternatingHexagons"/>
    <dgm:cxn modelId="{C65B0913-A982-4DC7-AF8E-64FAE18BDD7F}" srcId="{B084002F-2AAD-42D9-806A-139E9A153ED1}" destId="{F261AFC5-69ED-40E4-9EC4-DC23C502FAFF}" srcOrd="0" destOrd="0" parTransId="{D10A25D6-1E5D-4DF6-B678-CEF4D829011C}" sibTransId="{BD526B0F-BE66-47B0-8D5C-8A0E54351BBC}"/>
    <dgm:cxn modelId="{1CECC4D9-A160-4EE2-BBA5-4FF8A6263484}" type="presParOf" srcId="{C0DBFE79-A82A-411F-BA17-0656DA1CAA23}" destId="{16ABAF37-5675-4474-9AA1-134FF34D126B}" srcOrd="0" destOrd="0" presId="urn:microsoft.com/office/officeart/2008/layout/AlternatingHexagons"/>
    <dgm:cxn modelId="{B852DCBC-5942-4160-9BFE-AF7139DD7416}" type="presParOf" srcId="{16ABAF37-5675-4474-9AA1-134FF34D126B}" destId="{06B5C512-DFD5-4617-8A33-FE546E7766D8}" srcOrd="0" destOrd="0" presId="urn:microsoft.com/office/officeart/2008/layout/AlternatingHexagons"/>
    <dgm:cxn modelId="{F894166E-87CC-4B3A-8AAF-A10F306ECD4A}" type="presParOf" srcId="{16ABAF37-5675-4474-9AA1-134FF34D126B}" destId="{CFBCD6DF-F84C-4687-A41D-DAE57DCD2141}" srcOrd="1" destOrd="0" presId="urn:microsoft.com/office/officeart/2008/layout/AlternatingHexagons"/>
    <dgm:cxn modelId="{86BE54F5-526D-41A6-A49E-901C3E8B6669}" type="presParOf" srcId="{16ABAF37-5675-4474-9AA1-134FF34D126B}" destId="{884FFA9A-370E-4EDD-9CAC-721ACE7563D1}" srcOrd="2" destOrd="0" presId="urn:microsoft.com/office/officeart/2008/layout/AlternatingHexagons"/>
    <dgm:cxn modelId="{E9396F91-394D-4493-A42B-19CF9D3B0288}" type="presParOf" srcId="{16ABAF37-5675-4474-9AA1-134FF34D126B}" destId="{C9C051C8-3ACA-489A-B38B-BD529BFE1F7B}" srcOrd="3" destOrd="0" presId="urn:microsoft.com/office/officeart/2008/layout/AlternatingHexagons"/>
    <dgm:cxn modelId="{70D60DE1-A4FF-42FE-B877-A867B84E4C08}" type="presParOf" srcId="{16ABAF37-5675-4474-9AA1-134FF34D126B}" destId="{72FF92DC-F044-4B75-A26C-1FDE3B630A18}" srcOrd="4" destOrd="0" presId="urn:microsoft.com/office/officeart/2008/layout/AlternatingHexagons"/>
    <dgm:cxn modelId="{A1B07295-C1FB-4E0E-B2B4-82A2B9B3B798}" type="presParOf" srcId="{C0DBFE79-A82A-411F-BA17-0656DA1CAA23}" destId="{789E73FE-5FD5-47AA-8B50-4836968F2C8E}" srcOrd="1" destOrd="0" presId="urn:microsoft.com/office/officeart/2008/layout/AlternatingHexagons"/>
    <dgm:cxn modelId="{6A5123DB-8AB3-484C-9390-6464171D125E}" type="presParOf" srcId="{C0DBFE79-A82A-411F-BA17-0656DA1CAA23}" destId="{243AED45-314C-4C25-9A8B-FFCD54694AB5}" srcOrd="2" destOrd="0" presId="urn:microsoft.com/office/officeart/2008/layout/AlternatingHexagons"/>
    <dgm:cxn modelId="{CF9F5361-7B92-442D-8410-50E598496528}" type="presParOf" srcId="{243AED45-314C-4C25-9A8B-FFCD54694AB5}" destId="{4F85F3A9-A6D6-45D4-9415-E6B42C0FEF8A}" srcOrd="0" destOrd="0" presId="urn:microsoft.com/office/officeart/2008/layout/AlternatingHexagons"/>
    <dgm:cxn modelId="{6043E2CD-3396-4531-B1DF-21A1C933F426}" type="presParOf" srcId="{243AED45-314C-4C25-9A8B-FFCD54694AB5}" destId="{400AA592-C2E0-467E-8572-E5F1052EB6F7}" srcOrd="1" destOrd="0" presId="urn:microsoft.com/office/officeart/2008/layout/AlternatingHexagons"/>
    <dgm:cxn modelId="{9DBD2D10-5907-4CD9-9E35-9C9578D288B7}" type="presParOf" srcId="{243AED45-314C-4C25-9A8B-FFCD54694AB5}" destId="{6F7BEDDA-C275-453C-9839-5151919680E9}" srcOrd="2" destOrd="0" presId="urn:microsoft.com/office/officeart/2008/layout/AlternatingHexagons"/>
    <dgm:cxn modelId="{01E75675-518A-497D-8779-AC475A82AD0C}" type="presParOf" srcId="{243AED45-314C-4C25-9A8B-FFCD54694AB5}" destId="{8E2F713A-E774-457F-B912-7E3434B39E24}" srcOrd="3" destOrd="0" presId="urn:microsoft.com/office/officeart/2008/layout/AlternatingHexagons"/>
    <dgm:cxn modelId="{3F3A9221-AD80-4CF6-9D55-8E2F7B64810A}" type="presParOf" srcId="{243AED45-314C-4C25-9A8B-FFCD54694AB5}" destId="{23838949-2E7F-48EE-B27E-F2C35ACA92C7}" srcOrd="4" destOrd="0" presId="urn:microsoft.com/office/officeart/2008/layout/AlternatingHexagons"/>
    <dgm:cxn modelId="{962A8174-20FE-48A8-94D8-D20B511C3B61}" type="presParOf" srcId="{C0DBFE79-A82A-411F-BA17-0656DA1CAA23}" destId="{8373387C-6B11-4824-A511-4E52FA14968A}" srcOrd="3" destOrd="0" presId="urn:microsoft.com/office/officeart/2008/layout/AlternatingHexagons"/>
    <dgm:cxn modelId="{2561B997-2FC4-4075-A077-DCFC47BF0220}" type="presParOf" srcId="{C0DBFE79-A82A-411F-BA17-0656DA1CAA23}" destId="{DF078D81-0004-4231-AE58-6016E47A3A3C}" srcOrd="4" destOrd="0" presId="urn:microsoft.com/office/officeart/2008/layout/AlternatingHexagons"/>
    <dgm:cxn modelId="{CA4E157E-F4A3-47C2-96A8-F0ECC4122AB8}" type="presParOf" srcId="{DF078D81-0004-4231-AE58-6016E47A3A3C}" destId="{D8669ECC-7195-4C50-B192-902AA9EBB543}" srcOrd="0" destOrd="0" presId="urn:microsoft.com/office/officeart/2008/layout/AlternatingHexagons"/>
    <dgm:cxn modelId="{4E25AA6B-67FF-4DA8-8AE0-2C2384DECF12}" type="presParOf" srcId="{DF078D81-0004-4231-AE58-6016E47A3A3C}" destId="{E10E5535-3E2B-4363-AAD6-D43FA5FE5D49}" srcOrd="1" destOrd="0" presId="urn:microsoft.com/office/officeart/2008/layout/AlternatingHexagons"/>
    <dgm:cxn modelId="{E0CA2C09-1EA0-4E93-8C7D-F919EEF602FD}" type="presParOf" srcId="{DF078D81-0004-4231-AE58-6016E47A3A3C}" destId="{7BE5D312-8D5A-4893-A26A-208EC7FAC479}" srcOrd="2" destOrd="0" presId="urn:microsoft.com/office/officeart/2008/layout/AlternatingHexagons"/>
    <dgm:cxn modelId="{974DF4C7-0AAA-46A5-ABCF-378021B4D4A5}" type="presParOf" srcId="{DF078D81-0004-4231-AE58-6016E47A3A3C}" destId="{22286387-64B6-4335-ADC3-7C6E9DFEA0C2}" srcOrd="3" destOrd="0" presId="urn:microsoft.com/office/officeart/2008/layout/AlternatingHexagons"/>
    <dgm:cxn modelId="{B03E8C75-633F-4D2D-B6E3-A893A9DC188A}" type="presParOf" srcId="{DF078D81-0004-4231-AE58-6016E47A3A3C}" destId="{B0A3A5C8-1081-4FFE-802A-962B29C3917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386254F-FE93-4A4C-A89B-F5823CAB792C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FF50F309-CA1E-4F84-8D8E-BEE724ED6E1B}">
      <dgm:prSet phldrT="[Text]"/>
      <dgm:spPr/>
      <dgm:t>
        <a:bodyPr/>
        <a:lstStyle/>
        <a:p>
          <a:r>
            <a:rPr lang="es-ES" dirty="0" smtClean="0"/>
            <a:t>Participación activa por parte del migrante</a:t>
          </a:r>
          <a:endParaRPr lang="es-ES" dirty="0"/>
        </a:p>
      </dgm:t>
    </dgm:pt>
    <dgm:pt modelId="{4E92C9A4-0778-46F4-AE76-DD87452F6598}" type="parTrans" cxnId="{2316355A-06BC-4C8D-A7BE-5763D19E84B9}">
      <dgm:prSet/>
      <dgm:spPr/>
      <dgm:t>
        <a:bodyPr/>
        <a:lstStyle/>
        <a:p>
          <a:endParaRPr lang="es-ES"/>
        </a:p>
      </dgm:t>
    </dgm:pt>
    <dgm:pt modelId="{64D56F3F-FCB2-4715-AB4E-B2D16F781269}" type="sibTrans" cxnId="{2316355A-06BC-4C8D-A7BE-5763D19E84B9}">
      <dgm:prSet/>
      <dgm:spPr/>
      <dgm:t>
        <a:bodyPr/>
        <a:lstStyle/>
        <a:p>
          <a:endParaRPr lang="es-ES"/>
        </a:p>
      </dgm:t>
    </dgm:pt>
    <dgm:pt modelId="{902D59D0-F3E8-480A-8270-12B89E3D18BE}">
      <dgm:prSet phldrT="[Text]" custT="1"/>
      <dgm:spPr/>
      <dgm:t>
        <a:bodyPr/>
        <a:lstStyle/>
        <a:p>
          <a:r>
            <a:rPr lang="es-EC" sz="1600" dirty="0" smtClean="0"/>
            <a:t>Información de su menaje de casa, explicación clara de la idea de exportación.</a:t>
          </a:r>
          <a:endParaRPr lang="es-ES" sz="1600" dirty="0"/>
        </a:p>
      </dgm:t>
    </dgm:pt>
    <dgm:pt modelId="{E4025561-DB37-4282-8A60-78039106A7BD}" type="parTrans" cxnId="{0C3534FD-B65D-4D1E-B0CC-6AD27EA86E61}">
      <dgm:prSet/>
      <dgm:spPr/>
      <dgm:t>
        <a:bodyPr/>
        <a:lstStyle/>
        <a:p>
          <a:endParaRPr lang="es-ES"/>
        </a:p>
      </dgm:t>
    </dgm:pt>
    <dgm:pt modelId="{A08F3F62-C40F-4B9F-AE52-02ACFDADAE18}" type="sibTrans" cxnId="{0C3534FD-B65D-4D1E-B0CC-6AD27EA86E61}">
      <dgm:prSet/>
      <dgm:spPr/>
      <dgm:t>
        <a:bodyPr/>
        <a:lstStyle/>
        <a:p>
          <a:endParaRPr lang="es-ES"/>
        </a:p>
      </dgm:t>
    </dgm:pt>
    <dgm:pt modelId="{1CE61C6E-5EF7-4D8A-A308-FF70256FB55B}">
      <dgm:prSet phldrT="[Text]"/>
      <dgm:spPr/>
      <dgm:t>
        <a:bodyPr/>
        <a:lstStyle/>
        <a:p>
          <a:r>
            <a:rPr lang="es-ES" dirty="0" smtClean="0"/>
            <a:t>Punto de Equilibrio</a:t>
          </a:r>
          <a:endParaRPr lang="es-ES" dirty="0"/>
        </a:p>
      </dgm:t>
    </dgm:pt>
    <dgm:pt modelId="{5A4213DA-702F-4D8D-80A4-E5CC6A02C90E}" type="parTrans" cxnId="{D69C041E-DD62-4934-AE48-4711DC2CFA3F}">
      <dgm:prSet/>
      <dgm:spPr/>
      <dgm:t>
        <a:bodyPr/>
        <a:lstStyle/>
        <a:p>
          <a:endParaRPr lang="es-ES"/>
        </a:p>
      </dgm:t>
    </dgm:pt>
    <dgm:pt modelId="{37AE4B22-F8A6-4758-9745-16FC43780587}" type="sibTrans" cxnId="{D69C041E-DD62-4934-AE48-4711DC2CFA3F}">
      <dgm:prSet/>
      <dgm:spPr/>
      <dgm:t>
        <a:bodyPr/>
        <a:lstStyle/>
        <a:p>
          <a:endParaRPr lang="es-ES"/>
        </a:p>
      </dgm:t>
    </dgm:pt>
    <dgm:pt modelId="{830D5457-E311-46E1-96A5-09673CC7CB53}">
      <dgm:prSet phldrT="[Text]" custT="1"/>
      <dgm:spPr/>
      <dgm:t>
        <a:bodyPr/>
        <a:lstStyle/>
        <a:p>
          <a:r>
            <a:rPr lang="es-EC" sz="1800" dirty="0" smtClean="0"/>
            <a:t>Para evitar pérdidas  en aplicación del proyecto</a:t>
          </a:r>
          <a:endParaRPr lang="es-ES" sz="1800" dirty="0"/>
        </a:p>
      </dgm:t>
    </dgm:pt>
    <dgm:pt modelId="{F56ED2B7-A41F-4210-8D50-A28BDE3C42C8}" type="parTrans" cxnId="{33ECD53F-700E-4A41-81DC-39332920DBC4}">
      <dgm:prSet/>
      <dgm:spPr/>
      <dgm:t>
        <a:bodyPr/>
        <a:lstStyle/>
        <a:p>
          <a:endParaRPr lang="es-ES"/>
        </a:p>
      </dgm:t>
    </dgm:pt>
    <dgm:pt modelId="{0735FC6A-9A1E-4ABC-A317-8DC55D3403FA}" type="sibTrans" cxnId="{33ECD53F-700E-4A41-81DC-39332920DBC4}">
      <dgm:prSet/>
      <dgm:spPr/>
      <dgm:t>
        <a:bodyPr/>
        <a:lstStyle/>
        <a:p>
          <a:endParaRPr lang="es-ES"/>
        </a:p>
      </dgm:t>
    </dgm:pt>
    <dgm:pt modelId="{B084002F-2AAD-42D9-806A-139E9A153ED1}">
      <dgm:prSet phldrT="[Text]"/>
      <dgm:spPr/>
      <dgm:t>
        <a:bodyPr/>
        <a:lstStyle/>
        <a:p>
          <a:r>
            <a:rPr lang="es-ES" dirty="0" smtClean="0"/>
            <a:t>Proyecto en marcha</a:t>
          </a:r>
          <a:endParaRPr lang="es-ES" dirty="0"/>
        </a:p>
      </dgm:t>
    </dgm:pt>
    <dgm:pt modelId="{3C215244-B003-40A3-8608-7EDDD1529528}" type="parTrans" cxnId="{9238443C-704F-43D2-B679-207A24418FF5}">
      <dgm:prSet/>
      <dgm:spPr/>
      <dgm:t>
        <a:bodyPr/>
        <a:lstStyle/>
        <a:p>
          <a:endParaRPr lang="es-ES"/>
        </a:p>
      </dgm:t>
    </dgm:pt>
    <dgm:pt modelId="{42AF2452-D97F-494F-9034-C7715CA9AA77}" type="sibTrans" cxnId="{9238443C-704F-43D2-B679-207A24418FF5}">
      <dgm:prSet/>
      <dgm:spPr/>
      <dgm:t>
        <a:bodyPr/>
        <a:lstStyle/>
        <a:p>
          <a:endParaRPr lang="es-ES"/>
        </a:p>
      </dgm:t>
    </dgm:pt>
    <dgm:pt modelId="{F261AFC5-69ED-40E4-9EC4-DC23C502FAFF}">
      <dgm:prSet phldrT="[Text]" custT="1"/>
      <dgm:spPr/>
      <dgm:t>
        <a:bodyPr/>
        <a:lstStyle/>
        <a:p>
          <a:r>
            <a:rPr lang="es-ES" sz="1600" dirty="0" smtClean="0"/>
            <a:t>Sirva como pasantía para estudiantes de la carrera de Comercio Exterior</a:t>
          </a:r>
          <a:endParaRPr lang="es-ES" sz="1600" dirty="0"/>
        </a:p>
      </dgm:t>
    </dgm:pt>
    <dgm:pt modelId="{D10A25D6-1E5D-4DF6-B678-CEF4D829011C}" type="parTrans" cxnId="{C65B0913-A982-4DC7-AF8E-64FAE18BDD7F}">
      <dgm:prSet/>
      <dgm:spPr/>
      <dgm:t>
        <a:bodyPr/>
        <a:lstStyle/>
        <a:p>
          <a:endParaRPr lang="es-ES"/>
        </a:p>
      </dgm:t>
    </dgm:pt>
    <dgm:pt modelId="{BD526B0F-BE66-47B0-8D5C-8A0E54351BBC}" type="sibTrans" cxnId="{C65B0913-A982-4DC7-AF8E-64FAE18BDD7F}">
      <dgm:prSet/>
      <dgm:spPr/>
      <dgm:t>
        <a:bodyPr/>
        <a:lstStyle/>
        <a:p>
          <a:endParaRPr lang="es-ES"/>
        </a:p>
      </dgm:t>
    </dgm:pt>
    <dgm:pt modelId="{C0DBFE79-A82A-411F-BA17-0656DA1CAA23}" type="pres">
      <dgm:prSet presAssocID="{9386254F-FE93-4A4C-A89B-F5823CAB792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6ABAF37-5675-4474-9AA1-134FF34D126B}" type="pres">
      <dgm:prSet presAssocID="{FF50F309-CA1E-4F84-8D8E-BEE724ED6E1B}" presName="composite" presStyleCnt="0"/>
      <dgm:spPr/>
    </dgm:pt>
    <dgm:pt modelId="{06B5C512-DFD5-4617-8A33-FE546E7766D8}" type="pres">
      <dgm:prSet presAssocID="{FF50F309-CA1E-4F84-8D8E-BEE724ED6E1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BCD6DF-F84C-4687-A41D-DAE57DCD2141}" type="pres">
      <dgm:prSet presAssocID="{FF50F309-CA1E-4F84-8D8E-BEE724ED6E1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4FFA9A-370E-4EDD-9CAC-721ACE7563D1}" type="pres">
      <dgm:prSet presAssocID="{FF50F309-CA1E-4F84-8D8E-BEE724ED6E1B}" presName="BalanceSpacing" presStyleCnt="0"/>
      <dgm:spPr/>
    </dgm:pt>
    <dgm:pt modelId="{C9C051C8-3ACA-489A-B38B-BD529BFE1F7B}" type="pres">
      <dgm:prSet presAssocID="{FF50F309-CA1E-4F84-8D8E-BEE724ED6E1B}" presName="BalanceSpacing1" presStyleCnt="0"/>
      <dgm:spPr/>
    </dgm:pt>
    <dgm:pt modelId="{72FF92DC-F044-4B75-A26C-1FDE3B630A18}" type="pres">
      <dgm:prSet presAssocID="{64D56F3F-FCB2-4715-AB4E-B2D16F781269}" presName="Accent1Text" presStyleLbl="node1" presStyleIdx="1" presStyleCnt="6"/>
      <dgm:spPr/>
      <dgm:t>
        <a:bodyPr/>
        <a:lstStyle/>
        <a:p>
          <a:endParaRPr lang="es-ES"/>
        </a:p>
      </dgm:t>
    </dgm:pt>
    <dgm:pt modelId="{789E73FE-5FD5-47AA-8B50-4836968F2C8E}" type="pres">
      <dgm:prSet presAssocID="{64D56F3F-FCB2-4715-AB4E-B2D16F781269}" presName="spaceBetweenRectangles" presStyleCnt="0"/>
      <dgm:spPr/>
    </dgm:pt>
    <dgm:pt modelId="{243AED45-314C-4C25-9A8B-FFCD54694AB5}" type="pres">
      <dgm:prSet presAssocID="{1CE61C6E-5EF7-4D8A-A308-FF70256FB55B}" presName="composite" presStyleCnt="0"/>
      <dgm:spPr/>
    </dgm:pt>
    <dgm:pt modelId="{4F85F3A9-A6D6-45D4-9415-E6B42C0FEF8A}" type="pres">
      <dgm:prSet presAssocID="{1CE61C6E-5EF7-4D8A-A308-FF70256FB55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0AA592-C2E0-467E-8572-E5F1052EB6F7}" type="pres">
      <dgm:prSet presAssocID="{1CE61C6E-5EF7-4D8A-A308-FF70256FB55B}" presName="Childtext1" presStyleLbl="revTx" presStyleIdx="1" presStyleCnt="3" custScaleX="156317" custLinFactNeighborX="-323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7BEDDA-C275-453C-9839-5151919680E9}" type="pres">
      <dgm:prSet presAssocID="{1CE61C6E-5EF7-4D8A-A308-FF70256FB55B}" presName="BalanceSpacing" presStyleCnt="0"/>
      <dgm:spPr/>
    </dgm:pt>
    <dgm:pt modelId="{8E2F713A-E774-457F-B912-7E3434B39E24}" type="pres">
      <dgm:prSet presAssocID="{1CE61C6E-5EF7-4D8A-A308-FF70256FB55B}" presName="BalanceSpacing1" presStyleCnt="0"/>
      <dgm:spPr/>
    </dgm:pt>
    <dgm:pt modelId="{23838949-2E7F-48EE-B27E-F2C35ACA92C7}" type="pres">
      <dgm:prSet presAssocID="{37AE4B22-F8A6-4758-9745-16FC43780587}" presName="Accent1Text" presStyleLbl="node1" presStyleIdx="3" presStyleCnt="6"/>
      <dgm:spPr/>
      <dgm:t>
        <a:bodyPr/>
        <a:lstStyle/>
        <a:p>
          <a:endParaRPr lang="es-ES"/>
        </a:p>
      </dgm:t>
    </dgm:pt>
    <dgm:pt modelId="{8373387C-6B11-4824-A511-4E52FA14968A}" type="pres">
      <dgm:prSet presAssocID="{37AE4B22-F8A6-4758-9745-16FC43780587}" presName="spaceBetweenRectangles" presStyleCnt="0"/>
      <dgm:spPr/>
    </dgm:pt>
    <dgm:pt modelId="{DF078D81-0004-4231-AE58-6016E47A3A3C}" type="pres">
      <dgm:prSet presAssocID="{B084002F-2AAD-42D9-806A-139E9A153ED1}" presName="composite" presStyleCnt="0"/>
      <dgm:spPr/>
    </dgm:pt>
    <dgm:pt modelId="{D8669ECC-7195-4C50-B192-902AA9EBB543}" type="pres">
      <dgm:prSet presAssocID="{B084002F-2AAD-42D9-806A-139E9A153ED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0E5535-3E2B-4363-AAD6-D43FA5FE5D49}" type="pres">
      <dgm:prSet presAssocID="{B084002F-2AAD-42D9-806A-139E9A153ED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E5D312-8D5A-4893-A26A-208EC7FAC479}" type="pres">
      <dgm:prSet presAssocID="{B084002F-2AAD-42D9-806A-139E9A153ED1}" presName="BalanceSpacing" presStyleCnt="0"/>
      <dgm:spPr/>
    </dgm:pt>
    <dgm:pt modelId="{22286387-64B6-4335-ADC3-7C6E9DFEA0C2}" type="pres">
      <dgm:prSet presAssocID="{B084002F-2AAD-42D9-806A-139E9A153ED1}" presName="BalanceSpacing1" presStyleCnt="0"/>
      <dgm:spPr/>
    </dgm:pt>
    <dgm:pt modelId="{B0A3A5C8-1081-4FFE-802A-962B29C39174}" type="pres">
      <dgm:prSet presAssocID="{42AF2452-D97F-494F-9034-C7715CA9AA77}" presName="Accent1Text" presStyleLbl="node1" presStyleIdx="5" presStyleCnt="6"/>
      <dgm:spPr/>
      <dgm:t>
        <a:bodyPr/>
        <a:lstStyle/>
        <a:p>
          <a:endParaRPr lang="es-ES"/>
        </a:p>
      </dgm:t>
    </dgm:pt>
  </dgm:ptLst>
  <dgm:cxnLst>
    <dgm:cxn modelId="{33ECD53F-700E-4A41-81DC-39332920DBC4}" srcId="{1CE61C6E-5EF7-4D8A-A308-FF70256FB55B}" destId="{830D5457-E311-46E1-96A5-09673CC7CB53}" srcOrd="0" destOrd="0" parTransId="{F56ED2B7-A41F-4210-8D50-A28BDE3C42C8}" sibTransId="{0735FC6A-9A1E-4ABC-A317-8DC55D3403FA}"/>
    <dgm:cxn modelId="{98B2E2BA-BEC6-4232-B257-754CD0CA432D}" type="presOf" srcId="{64D56F3F-FCB2-4715-AB4E-B2D16F781269}" destId="{72FF92DC-F044-4B75-A26C-1FDE3B630A18}" srcOrd="0" destOrd="0" presId="urn:microsoft.com/office/officeart/2008/layout/AlternatingHexagons"/>
    <dgm:cxn modelId="{982ED82B-83E1-471D-9294-ED1FB9AF99BC}" type="presOf" srcId="{9386254F-FE93-4A4C-A89B-F5823CAB792C}" destId="{C0DBFE79-A82A-411F-BA17-0656DA1CAA23}" srcOrd="0" destOrd="0" presId="urn:microsoft.com/office/officeart/2008/layout/AlternatingHexagons"/>
    <dgm:cxn modelId="{1A22691D-2D57-4E58-990F-793FCE734F31}" type="presOf" srcId="{42AF2452-D97F-494F-9034-C7715CA9AA77}" destId="{B0A3A5C8-1081-4FFE-802A-962B29C39174}" srcOrd="0" destOrd="0" presId="urn:microsoft.com/office/officeart/2008/layout/AlternatingHexagons"/>
    <dgm:cxn modelId="{2316355A-06BC-4C8D-A7BE-5763D19E84B9}" srcId="{9386254F-FE93-4A4C-A89B-F5823CAB792C}" destId="{FF50F309-CA1E-4F84-8D8E-BEE724ED6E1B}" srcOrd="0" destOrd="0" parTransId="{4E92C9A4-0778-46F4-AE76-DD87452F6598}" sibTransId="{64D56F3F-FCB2-4715-AB4E-B2D16F781269}"/>
    <dgm:cxn modelId="{6D1DEE0A-A482-4BA6-98F5-D191F72A1807}" type="presOf" srcId="{FF50F309-CA1E-4F84-8D8E-BEE724ED6E1B}" destId="{06B5C512-DFD5-4617-8A33-FE546E7766D8}" srcOrd="0" destOrd="0" presId="urn:microsoft.com/office/officeart/2008/layout/AlternatingHexagons"/>
    <dgm:cxn modelId="{AE1F3C13-3D72-4D08-B6AC-858790DA74AB}" type="presOf" srcId="{902D59D0-F3E8-480A-8270-12B89E3D18BE}" destId="{CFBCD6DF-F84C-4687-A41D-DAE57DCD2141}" srcOrd="0" destOrd="0" presId="urn:microsoft.com/office/officeart/2008/layout/AlternatingHexagons"/>
    <dgm:cxn modelId="{9238443C-704F-43D2-B679-207A24418FF5}" srcId="{9386254F-FE93-4A4C-A89B-F5823CAB792C}" destId="{B084002F-2AAD-42D9-806A-139E9A153ED1}" srcOrd="2" destOrd="0" parTransId="{3C215244-B003-40A3-8608-7EDDD1529528}" sibTransId="{42AF2452-D97F-494F-9034-C7715CA9AA77}"/>
    <dgm:cxn modelId="{D69C041E-DD62-4934-AE48-4711DC2CFA3F}" srcId="{9386254F-FE93-4A4C-A89B-F5823CAB792C}" destId="{1CE61C6E-5EF7-4D8A-A308-FF70256FB55B}" srcOrd="1" destOrd="0" parTransId="{5A4213DA-702F-4D8D-80A4-E5CC6A02C90E}" sibTransId="{37AE4B22-F8A6-4758-9745-16FC43780587}"/>
    <dgm:cxn modelId="{38152EB5-93B4-44B5-A0A0-710C935CB2F7}" type="presOf" srcId="{B084002F-2AAD-42D9-806A-139E9A153ED1}" destId="{D8669ECC-7195-4C50-B192-902AA9EBB543}" srcOrd="0" destOrd="0" presId="urn:microsoft.com/office/officeart/2008/layout/AlternatingHexagons"/>
    <dgm:cxn modelId="{0C3534FD-B65D-4D1E-B0CC-6AD27EA86E61}" srcId="{FF50F309-CA1E-4F84-8D8E-BEE724ED6E1B}" destId="{902D59D0-F3E8-480A-8270-12B89E3D18BE}" srcOrd="0" destOrd="0" parTransId="{E4025561-DB37-4282-8A60-78039106A7BD}" sibTransId="{A08F3F62-C40F-4B9F-AE52-02ACFDADAE18}"/>
    <dgm:cxn modelId="{1EBE85AF-20A8-45C3-9486-E05AE23D0892}" type="presOf" srcId="{F261AFC5-69ED-40E4-9EC4-DC23C502FAFF}" destId="{E10E5535-3E2B-4363-AAD6-D43FA5FE5D49}" srcOrd="0" destOrd="0" presId="urn:microsoft.com/office/officeart/2008/layout/AlternatingHexagons"/>
    <dgm:cxn modelId="{C65B0913-A982-4DC7-AF8E-64FAE18BDD7F}" srcId="{B084002F-2AAD-42D9-806A-139E9A153ED1}" destId="{F261AFC5-69ED-40E4-9EC4-DC23C502FAFF}" srcOrd="0" destOrd="0" parTransId="{D10A25D6-1E5D-4DF6-B678-CEF4D829011C}" sibTransId="{BD526B0F-BE66-47B0-8D5C-8A0E54351BBC}"/>
    <dgm:cxn modelId="{301EC9F4-6B9F-416D-B7FF-395DAD779E9E}" type="presOf" srcId="{830D5457-E311-46E1-96A5-09673CC7CB53}" destId="{400AA592-C2E0-467E-8572-E5F1052EB6F7}" srcOrd="0" destOrd="0" presId="urn:microsoft.com/office/officeart/2008/layout/AlternatingHexagons"/>
    <dgm:cxn modelId="{70C87B8C-804B-4FAD-AA91-4E1E75F3C980}" type="presOf" srcId="{37AE4B22-F8A6-4758-9745-16FC43780587}" destId="{23838949-2E7F-48EE-B27E-F2C35ACA92C7}" srcOrd="0" destOrd="0" presId="urn:microsoft.com/office/officeart/2008/layout/AlternatingHexagons"/>
    <dgm:cxn modelId="{B6F2A8EB-E0FD-4D8C-95E7-5962A3C74D5D}" type="presOf" srcId="{1CE61C6E-5EF7-4D8A-A308-FF70256FB55B}" destId="{4F85F3A9-A6D6-45D4-9415-E6B42C0FEF8A}" srcOrd="0" destOrd="0" presId="urn:microsoft.com/office/officeart/2008/layout/AlternatingHexagons"/>
    <dgm:cxn modelId="{F46A4ADE-753D-4C1A-9070-DB491173F0EF}" type="presParOf" srcId="{C0DBFE79-A82A-411F-BA17-0656DA1CAA23}" destId="{16ABAF37-5675-4474-9AA1-134FF34D126B}" srcOrd="0" destOrd="0" presId="urn:microsoft.com/office/officeart/2008/layout/AlternatingHexagons"/>
    <dgm:cxn modelId="{FF009333-EC28-48E3-8A77-68C77C9873EF}" type="presParOf" srcId="{16ABAF37-5675-4474-9AA1-134FF34D126B}" destId="{06B5C512-DFD5-4617-8A33-FE546E7766D8}" srcOrd="0" destOrd="0" presId="urn:microsoft.com/office/officeart/2008/layout/AlternatingHexagons"/>
    <dgm:cxn modelId="{BBD67B96-34CC-4764-932E-E82B970CED4F}" type="presParOf" srcId="{16ABAF37-5675-4474-9AA1-134FF34D126B}" destId="{CFBCD6DF-F84C-4687-A41D-DAE57DCD2141}" srcOrd="1" destOrd="0" presId="urn:microsoft.com/office/officeart/2008/layout/AlternatingHexagons"/>
    <dgm:cxn modelId="{6DD86F7A-E266-4C95-AAB9-96535D0E39DD}" type="presParOf" srcId="{16ABAF37-5675-4474-9AA1-134FF34D126B}" destId="{884FFA9A-370E-4EDD-9CAC-721ACE7563D1}" srcOrd="2" destOrd="0" presId="urn:microsoft.com/office/officeart/2008/layout/AlternatingHexagons"/>
    <dgm:cxn modelId="{14425D24-B774-487A-AFB3-29B638C7647F}" type="presParOf" srcId="{16ABAF37-5675-4474-9AA1-134FF34D126B}" destId="{C9C051C8-3ACA-489A-B38B-BD529BFE1F7B}" srcOrd="3" destOrd="0" presId="urn:microsoft.com/office/officeart/2008/layout/AlternatingHexagons"/>
    <dgm:cxn modelId="{FC8A7052-3884-4EC2-830C-24F91120CE48}" type="presParOf" srcId="{16ABAF37-5675-4474-9AA1-134FF34D126B}" destId="{72FF92DC-F044-4B75-A26C-1FDE3B630A18}" srcOrd="4" destOrd="0" presId="urn:microsoft.com/office/officeart/2008/layout/AlternatingHexagons"/>
    <dgm:cxn modelId="{B29390EA-EC0C-4BDF-822B-E12CDE2F3CC7}" type="presParOf" srcId="{C0DBFE79-A82A-411F-BA17-0656DA1CAA23}" destId="{789E73FE-5FD5-47AA-8B50-4836968F2C8E}" srcOrd="1" destOrd="0" presId="urn:microsoft.com/office/officeart/2008/layout/AlternatingHexagons"/>
    <dgm:cxn modelId="{8ACC0B7A-F9A0-446C-A1C8-B0EFA95DCE94}" type="presParOf" srcId="{C0DBFE79-A82A-411F-BA17-0656DA1CAA23}" destId="{243AED45-314C-4C25-9A8B-FFCD54694AB5}" srcOrd="2" destOrd="0" presId="urn:microsoft.com/office/officeart/2008/layout/AlternatingHexagons"/>
    <dgm:cxn modelId="{A5D5A099-7B87-46FC-977C-FA1E4ACFAAC4}" type="presParOf" srcId="{243AED45-314C-4C25-9A8B-FFCD54694AB5}" destId="{4F85F3A9-A6D6-45D4-9415-E6B42C0FEF8A}" srcOrd="0" destOrd="0" presId="urn:microsoft.com/office/officeart/2008/layout/AlternatingHexagons"/>
    <dgm:cxn modelId="{FCF150CB-D845-4272-8D78-2C5ED246CE56}" type="presParOf" srcId="{243AED45-314C-4C25-9A8B-FFCD54694AB5}" destId="{400AA592-C2E0-467E-8572-E5F1052EB6F7}" srcOrd="1" destOrd="0" presId="urn:microsoft.com/office/officeart/2008/layout/AlternatingHexagons"/>
    <dgm:cxn modelId="{A861D835-F3D0-4706-B326-22CCEEA48C38}" type="presParOf" srcId="{243AED45-314C-4C25-9A8B-FFCD54694AB5}" destId="{6F7BEDDA-C275-453C-9839-5151919680E9}" srcOrd="2" destOrd="0" presId="urn:microsoft.com/office/officeart/2008/layout/AlternatingHexagons"/>
    <dgm:cxn modelId="{D3904C2D-D476-4C1B-AC3A-A7D19D8144EF}" type="presParOf" srcId="{243AED45-314C-4C25-9A8B-FFCD54694AB5}" destId="{8E2F713A-E774-457F-B912-7E3434B39E24}" srcOrd="3" destOrd="0" presId="urn:microsoft.com/office/officeart/2008/layout/AlternatingHexagons"/>
    <dgm:cxn modelId="{A8D3FA53-91ED-4BB9-BABD-F9E0B5878315}" type="presParOf" srcId="{243AED45-314C-4C25-9A8B-FFCD54694AB5}" destId="{23838949-2E7F-48EE-B27E-F2C35ACA92C7}" srcOrd="4" destOrd="0" presId="urn:microsoft.com/office/officeart/2008/layout/AlternatingHexagons"/>
    <dgm:cxn modelId="{3EA5D0B4-94C2-4C0D-8D1B-2758F39FCF9B}" type="presParOf" srcId="{C0DBFE79-A82A-411F-BA17-0656DA1CAA23}" destId="{8373387C-6B11-4824-A511-4E52FA14968A}" srcOrd="3" destOrd="0" presId="urn:microsoft.com/office/officeart/2008/layout/AlternatingHexagons"/>
    <dgm:cxn modelId="{5926BCD8-5789-45C7-B174-D25B0BD91FCA}" type="presParOf" srcId="{C0DBFE79-A82A-411F-BA17-0656DA1CAA23}" destId="{DF078D81-0004-4231-AE58-6016E47A3A3C}" srcOrd="4" destOrd="0" presId="urn:microsoft.com/office/officeart/2008/layout/AlternatingHexagons"/>
    <dgm:cxn modelId="{6D8E8992-CA78-4536-BA80-23EB15102E44}" type="presParOf" srcId="{DF078D81-0004-4231-AE58-6016E47A3A3C}" destId="{D8669ECC-7195-4C50-B192-902AA9EBB543}" srcOrd="0" destOrd="0" presId="urn:microsoft.com/office/officeart/2008/layout/AlternatingHexagons"/>
    <dgm:cxn modelId="{AFEEDCA3-A6E3-43BD-B3FA-6AFE556C8459}" type="presParOf" srcId="{DF078D81-0004-4231-AE58-6016E47A3A3C}" destId="{E10E5535-3E2B-4363-AAD6-D43FA5FE5D49}" srcOrd="1" destOrd="0" presId="urn:microsoft.com/office/officeart/2008/layout/AlternatingHexagons"/>
    <dgm:cxn modelId="{2B4D5386-E58F-4ADD-BE6E-50CA9310273B}" type="presParOf" srcId="{DF078D81-0004-4231-AE58-6016E47A3A3C}" destId="{7BE5D312-8D5A-4893-A26A-208EC7FAC479}" srcOrd="2" destOrd="0" presId="urn:microsoft.com/office/officeart/2008/layout/AlternatingHexagons"/>
    <dgm:cxn modelId="{A8D07674-0300-47B8-B2B8-F1F2EDD357F7}" type="presParOf" srcId="{DF078D81-0004-4231-AE58-6016E47A3A3C}" destId="{22286387-64B6-4335-ADC3-7C6E9DFEA0C2}" srcOrd="3" destOrd="0" presId="urn:microsoft.com/office/officeart/2008/layout/AlternatingHexagons"/>
    <dgm:cxn modelId="{79C139ED-AC44-4908-994A-A5A911370CED}" type="presParOf" srcId="{DF078D81-0004-4231-AE58-6016E47A3A3C}" destId="{B0A3A5C8-1081-4FFE-802A-962B29C3917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E0609B-2BEB-4516-9B9E-3EA74096442C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36F5F725-FE31-4A30-957F-38192016257C}">
      <dgm:prSet phldrT="[Text]" custT="1"/>
      <dgm:spPr/>
      <dgm:t>
        <a:bodyPr/>
        <a:lstStyle/>
        <a:p>
          <a:r>
            <a:rPr lang="es-ES" sz="1800" dirty="0" smtClean="0"/>
            <a:t>104 Mujeres</a:t>
          </a:r>
          <a:endParaRPr lang="es-ES" sz="1800" dirty="0"/>
        </a:p>
      </dgm:t>
    </dgm:pt>
    <dgm:pt modelId="{57B65594-B0F9-453B-AAAB-1309CA8D972D}" type="parTrans" cxnId="{1742AF0C-71A7-41DE-8596-F9679B601F6D}">
      <dgm:prSet/>
      <dgm:spPr/>
      <dgm:t>
        <a:bodyPr/>
        <a:lstStyle/>
        <a:p>
          <a:endParaRPr lang="es-ES" sz="2400"/>
        </a:p>
      </dgm:t>
    </dgm:pt>
    <dgm:pt modelId="{339577D5-B9F4-498C-A13D-D54EDF82E169}" type="sibTrans" cxnId="{1742AF0C-71A7-41DE-8596-F9679B601F6D}">
      <dgm:prSet/>
      <dgm:spPr/>
      <dgm:t>
        <a:bodyPr/>
        <a:lstStyle/>
        <a:p>
          <a:endParaRPr lang="es-ES" sz="2400"/>
        </a:p>
      </dgm:t>
    </dgm:pt>
    <dgm:pt modelId="{FC0F5E3D-2790-422C-8DB2-7F7F39BE1134}">
      <dgm:prSet phldrT="[Text]" custT="1"/>
      <dgm:spPr/>
      <dgm:t>
        <a:bodyPr/>
        <a:lstStyle/>
        <a:p>
          <a:r>
            <a:rPr lang="es-ES" sz="1800" dirty="0" smtClean="0"/>
            <a:t>96 Hombres</a:t>
          </a:r>
          <a:endParaRPr lang="es-ES" sz="1800" dirty="0"/>
        </a:p>
      </dgm:t>
    </dgm:pt>
    <dgm:pt modelId="{AA180EC2-113D-49B8-89BD-883A3C9B586E}" type="parTrans" cxnId="{8AD21D19-A275-4179-A52D-3CE3381048B0}">
      <dgm:prSet/>
      <dgm:spPr/>
      <dgm:t>
        <a:bodyPr/>
        <a:lstStyle/>
        <a:p>
          <a:endParaRPr lang="es-ES" sz="2400"/>
        </a:p>
      </dgm:t>
    </dgm:pt>
    <dgm:pt modelId="{5B5CFF0F-678B-4E86-9E4D-ABFF33488DE9}" type="sibTrans" cxnId="{8AD21D19-A275-4179-A52D-3CE3381048B0}">
      <dgm:prSet/>
      <dgm:spPr/>
      <dgm:t>
        <a:bodyPr/>
        <a:lstStyle/>
        <a:p>
          <a:endParaRPr lang="es-ES" sz="2400"/>
        </a:p>
      </dgm:t>
    </dgm:pt>
    <dgm:pt modelId="{885C3FC0-CB2E-44D5-993B-151984534D27}">
      <dgm:prSet phldrT="[Text]" custT="1"/>
      <dgm:spPr/>
      <dgm:t>
        <a:bodyPr/>
        <a:lstStyle/>
        <a:p>
          <a:r>
            <a:rPr lang="es-ES" sz="1800" dirty="0" smtClean="0"/>
            <a:t>150 Migrantes</a:t>
          </a:r>
          <a:endParaRPr lang="es-ES" sz="1800" dirty="0"/>
        </a:p>
      </dgm:t>
    </dgm:pt>
    <dgm:pt modelId="{6C2FC758-885E-4536-8151-EA596F21CBC0}" type="parTrans" cxnId="{571CF413-ACFA-4627-80ED-A4FD3D2D31FB}">
      <dgm:prSet/>
      <dgm:spPr/>
      <dgm:t>
        <a:bodyPr/>
        <a:lstStyle/>
        <a:p>
          <a:endParaRPr lang="es-ES" sz="2400"/>
        </a:p>
      </dgm:t>
    </dgm:pt>
    <dgm:pt modelId="{25E7E6B0-E757-4082-9491-16D10C00EB0A}" type="sibTrans" cxnId="{571CF413-ACFA-4627-80ED-A4FD3D2D31FB}">
      <dgm:prSet/>
      <dgm:spPr/>
      <dgm:t>
        <a:bodyPr/>
        <a:lstStyle/>
        <a:p>
          <a:endParaRPr lang="es-ES" sz="2400"/>
        </a:p>
      </dgm:t>
    </dgm:pt>
    <dgm:pt modelId="{0AAB2118-0A64-4C3C-916F-34F0BA77B675}">
      <dgm:prSet phldrT="[Text]" custT="1"/>
      <dgm:spPr/>
      <dgm:t>
        <a:bodyPr/>
        <a:lstStyle/>
        <a:p>
          <a:r>
            <a:rPr lang="es-ES" sz="1800" dirty="0" smtClean="0"/>
            <a:t>50 No migrantes</a:t>
          </a:r>
          <a:endParaRPr lang="es-ES" sz="1800" dirty="0"/>
        </a:p>
      </dgm:t>
    </dgm:pt>
    <dgm:pt modelId="{FD5E37D7-F951-4E17-8652-6A2EE349C9E6}" type="parTrans" cxnId="{89E6DCC6-8048-4D37-BCD4-E1FE9D5ED873}">
      <dgm:prSet/>
      <dgm:spPr/>
      <dgm:t>
        <a:bodyPr/>
        <a:lstStyle/>
        <a:p>
          <a:endParaRPr lang="es-ES" sz="2400"/>
        </a:p>
      </dgm:t>
    </dgm:pt>
    <dgm:pt modelId="{77BB5718-5D3B-4A19-A194-EA405C395226}" type="sibTrans" cxnId="{89E6DCC6-8048-4D37-BCD4-E1FE9D5ED873}">
      <dgm:prSet/>
      <dgm:spPr/>
      <dgm:t>
        <a:bodyPr/>
        <a:lstStyle/>
        <a:p>
          <a:endParaRPr lang="es-ES" sz="2400"/>
        </a:p>
      </dgm:t>
    </dgm:pt>
    <dgm:pt modelId="{D012D80A-4713-4B75-9A8A-885E5151A4CF}">
      <dgm:prSet phldrT="[Text]" custT="1"/>
      <dgm:spPr/>
      <dgm:t>
        <a:bodyPr/>
        <a:lstStyle/>
        <a:p>
          <a:r>
            <a:rPr lang="es-ES" sz="1800" dirty="0" smtClean="0"/>
            <a:t>77 Encuestados no conocen los beneficios que el Gobierno otorga a la población migrante/ facilidades del Plan Retorno Voluntario</a:t>
          </a:r>
          <a:endParaRPr lang="es-ES" sz="1800" dirty="0"/>
        </a:p>
      </dgm:t>
    </dgm:pt>
    <dgm:pt modelId="{3E628DEA-DF76-476E-867F-5AA6BB054597}" type="parTrans" cxnId="{FEF89CED-8D79-4663-863A-E118A6265267}">
      <dgm:prSet/>
      <dgm:spPr/>
      <dgm:t>
        <a:bodyPr/>
        <a:lstStyle/>
        <a:p>
          <a:endParaRPr lang="es-ES" sz="2400"/>
        </a:p>
      </dgm:t>
    </dgm:pt>
    <dgm:pt modelId="{A0DB8F87-E1B3-4E80-83BF-01D0781ADF9B}" type="sibTrans" cxnId="{FEF89CED-8D79-4663-863A-E118A6265267}">
      <dgm:prSet/>
      <dgm:spPr/>
      <dgm:t>
        <a:bodyPr/>
        <a:lstStyle/>
        <a:p>
          <a:endParaRPr lang="es-ES" sz="2400"/>
        </a:p>
      </dgm:t>
    </dgm:pt>
    <dgm:pt modelId="{0A2CA32B-02ED-402D-A7CC-236FFFD274AA}" type="pres">
      <dgm:prSet presAssocID="{A4E0609B-2BEB-4516-9B9E-3EA7409644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E3586A1-92FF-4720-8E2B-AF064E820BD3}" type="pres">
      <dgm:prSet presAssocID="{36F5F725-FE31-4A30-957F-38192016257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422435-5FD2-4D58-9483-2EF13CD75625}" type="pres">
      <dgm:prSet presAssocID="{339577D5-B9F4-498C-A13D-D54EDF82E169}" presName="sibTrans" presStyleCnt="0"/>
      <dgm:spPr/>
    </dgm:pt>
    <dgm:pt modelId="{BF43CCFE-7900-4A6E-80CD-DB3F890B3201}" type="pres">
      <dgm:prSet presAssocID="{FC0F5E3D-2790-422C-8DB2-7F7F39BE113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A22A2D-643E-42E5-9A33-3C0269DE24A0}" type="pres">
      <dgm:prSet presAssocID="{5B5CFF0F-678B-4E86-9E4D-ABFF33488DE9}" presName="sibTrans" presStyleCnt="0"/>
      <dgm:spPr/>
    </dgm:pt>
    <dgm:pt modelId="{FEFA256C-B02B-42A0-B04B-7DE0E49A35C8}" type="pres">
      <dgm:prSet presAssocID="{885C3FC0-CB2E-44D5-993B-151984534D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CA1C70-A56B-462F-8CA5-8C4824AF69F2}" type="pres">
      <dgm:prSet presAssocID="{25E7E6B0-E757-4082-9491-16D10C00EB0A}" presName="sibTrans" presStyleCnt="0"/>
      <dgm:spPr/>
    </dgm:pt>
    <dgm:pt modelId="{FC3EF1CC-1FEB-424C-954E-87529A8650CA}" type="pres">
      <dgm:prSet presAssocID="{0AAB2118-0A64-4C3C-916F-34F0BA77B67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618E15-EA45-4140-873B-71972405D20F}" type="pres">
      <dgm:prSet presAssocID="{77BB5718-5D3B-4A19-A194-EA405C395226}" presName="sibTrans" presStyleCnt="0"/>
      <dgm:spPr/>
    </dgm:pt>
    <dgm:pt modelId="{02693254-673E-4FCC-8862-01CDBE7D854C}" type="pres">
      <dgm:prSet presAssocID="{D012D80A-4713-4B75-9A8A-885E5151A4C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30812B9-860D-4D2C-A96E-5EA6E05F8284}" type="presOf" srcId="{FC0F5E3D-2790-422C-8DB2-7F7F39BE1134}" destId="{BF43CCFE-7900-4A6E-80CD-DB3F890B3201}" srcOrd="0" destOrd="0" presId="urn:microsoft.com/office/officeart/2005/8/layout/default#1"/>
    <dgm:cxn modelId="{8AD21D19-A275-4179-A52D-3CE3381048B0}" srcId="{A4E0609B-2BEB-4516-9B9E-3EA74096442C}" destId="{FC0F5E3D-2790-422C-8DB2-7F7F39BE1134}" srcOrd="1" destOrd="0" parTransId="{AA180EC2-113D-49B8-89BD-883A3C9B586E}" sibTransId="{5B5CFF0F-678B-4E86-9E4D-ABFF33488DE9}"/>
    <dgm:cxn modelId="{89E6DCC6-8048-4D37-BCD4-E1FE9D5ED873}" srcId="{A4E0609B-2BEB-4516-9B9E-3EA74096442C}" destId="{0AAB2118-0A64-4C3C-916F-34F0BA77B675}" srcOrd="3" destOrd="0" parTransId="{FD5E37D7-F951-4E17-8652-6A2EE349C9E6}" sibTransId="{77BB5718-5D3B-4A19-A194-EA405C395226}"/>
    <dgm:cxn modelId="{1742AF0C-71A7-41DE-8596-F9679B601F6D}" srcId="{A4E0609B-2BEB-4516-9B9E-3EA74096442C}" destId="{36F5F725-FE31-4A30-957F-38192016257C}" srcOrd="0" destOrd="0" parTransId="{57B65594-B0F9-453B-AAAB-1309CA8D972D}" sibTransId="{339577D5-B9F4-498C-A13D-D54EDF82E169}"/>
    <dgm:cxn modelId="{6FECC69D-A363-4853-86D3-D0702529DB75}" type="presOf" srcId="{A4E0609B-2BEB-4516-9B9E-3EA74096442C}" destId="{0A2CA32B-02ED-402D-A7CC-236FFFD274AA}" srcOrd="0" destOrd="0" presId="urn:microsoft.com/office/officeart/2005/8/layout/default#1"/>
    <dgm:cxn modelId="{81BE3291-3C22-4B09-97F9-5DCE1A043DF9}" type="presOf" srcId="{36F5F725-FE31-4A30-957F-38192016257C}" destId="{9E3586A1-92FF-4720-8E2B-AF064E820BD3}" srcOrd="0" destOrd="0" presId="urn:microsoft.com/office/officeart/2005/8/layout/default#1"/>
    <dgm:cxn modelId="{87409CB2-B48D-49F0-AFEA-6942C954F72A}" type="presOf" srcId="{D012D80A-4713-4B75-9A8A-885E5151A4CF}" destId="{02693254-673E-4FCC-8862-01CDBE7D854C}" srcOrd="0" destOrd="0" presId="urn:microsoft.com/office/officeart/2005/8/layout/default#1"/>
    <dgm:cxn modelId="{9A73B16F-9445-46D3-9DAC-DA9EA93B9A51}" type="presOf" srcId="{885C3FC0-CB2E-44D5-993B-151984534D27}" destId="{FEFA256C-B02B-42A0-B04B-7DE0E49A35C8}" srcOrd="0" destOrd="0" presId="urn:microsoft.com/office/officeart/2005/8/layout/default#1"/>
    <dgm:cxn modelId="{571CF413-ACFA-4627-80ED-A4FD3D2D31FB}" srcId="{A4E0609B-2BEB-4516-9B9E-3EA74096442C}" destId="{885C3FC0-CB2E-44D5-993B-151984534D27}" srcOrd="2" destOrd="0" parTransId="{6C2FC758-885E-4536-8151-EA596F21CBC0}" sibTransId="{25E7E6B0-E757-4082-9491-16D10C00EB0A}"/>
    <dgm:cxn modelId="{4A510D22-69C2-4D0B-BAB4-B4C56950E2B7}" type="presOf" srcId="{0AAB2118-0A64-4C3C-916F-34F0BA77B675}" destId="{FC3EF1CC-1FEB-424C-954E-87529A8650CA}" srcOrd="0" destOrd="0" presId="urn:microsoft.com/office/officeart/2005/8/layout/default#1"/>
    <dgm:cxn modelId="{FEF89CED-8D79-4663-863A-E118A6265267}" srcId="{A4E0609B-2BEB-4516-9B9E-3EA74096442C}" destId="{D012D80A-4713-4B75-9A8A-885E5151A4CF}" srcOrd="4" destOrd="0" parTransId="{3E628DEA-DF76-476E-867F-5AA6BB054597}" sibTransId="{A0DB8F87-E1B3-4E80-83BF-01D0781ADF9B}"/>
    <dgm:cxn modelId="{DBA8559A-8F08-41D6-967F-964669A7BE5D}" type="presParOf" srcId="{0A2CA32B-02ED-402D-A7CC-236FFFD274AA}" destId="{9E3586A1-92FF-4720-8E2B-AF064E820BD3}" srcOrd="0" destOrd="0" presId="urn:microsoft.com/office/officeart/2005/8/layout/default#1"/>
    <dgm:cxn modelId="{C01AE95A-9C7F-436A-A53F-A9B088BFC016}" type="presParOf" srcId="{0A2CA32B-02ED-402D-A7CC-236FFFD274AA}" destId="{B1422435-5FD2-4D58-9483-2EF13CD75625}" srcOrd="1" destOrd="0" presId="urn:microsoft.com/office/officeart/2005/8/layout/default#1"/>
    <dgm:cxn modelId="{9618B19F-A9D7-4223-945F-A9D8D9F29378}" type="presParOf" srcId="{0A2CA32B-02ED-402D-A7CC-236FFFD274AA}" destId="{BF43CCFE-7900-4A6E-80CD-DB3F890B3201}" srcOrd="2" destOrd="0" presId="urn:microsoft.com/office/officeart/2005/8/layout/default#1"/>
    <dgm:cxn modelId="{03048E20-1BCC-42FC-B5EA-0EC51BEE620B}" type="presParOf" srcId="{0A2CA32B-02ED-402D-A7CC-236FFFD274AA}" destId="{4AA22A2D-643E-42E5-9A33-3C0269DE24A0}" srcOrd="3" destOrd="0" presId="urn:microsoft.com/office/officeart/2005/8/layout/default#1"/>
    <dgm:cxn modelId="{8F118092-AC80-4FB0-8D82-57CFB8A22DCA}" type="presParOf" srcId="{0A2CA32B-02ED-402D-A7CC-236FFFD274AA}" destId="{FEFA256C-B02B-42A0-B04B-7DE0E49A35C8}" srcOrd="4" destOrd="0" presId="urn:microsoft.com/office/officeart/2005/8/layout/default#1"/>
    <dgm:cxn modelId="{EE792A86-F049-42AD-9B36-FCC5006CCFC5}" type="presParOf" srcId="{0A2CA32B-02ED-402D-A7CC-236FFFD274AA}" destId="{E9CA1C70-A56B-462F-8CA5-8C4824AF69F2}" srcOrd="5" destOrd="0" presId="urn:microsoft.com/office/officeart/2005/8/layout/default#1"/>
    <dgm:cxn modelId="{114EA9F0-ECE5-4087-AAB0-F52ECB243CD7}" type="presParOf" srcId="{0A2CA32B-02ED-402D-A7CC-236FFFD274AA}" destId="{FC3EF1CC-1FEB-424C-954E-87529A8650CA}" srcOrd="6" destOrd="0" presId="urn:microsoft.com/office/officeart/2005/8/layout/default#1"/>
    <dgm:cxn modelId="{26833462-CB58-4C52-BA6E-9D186845B96B}" type="presParOf" srcId="{0A2CA32B-02ED-402D-A7CC-236FFFD274AA}" destId="{36618E15-EA45-4140-873B-71972405D20F}" srcOrd="7" destOrd="0" presId="urn:microsoft.com/office/officeart/2005/8/layout/default#1"/>
    <dgm:cxn modelId="{E8DE1203-2296-4FAF-A963-F12F00035A62}" type="presParOf" srcId="{0A2CA32B-02ED-402D-A7CC-236FFFD274AA}" destId="{02693254-673E-4FCC-8862-01CDBE7D854C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361069-FC7C-4E8F-9464-5C426CD42D3A}" type="doc">
      <dgm:prSet loTypeId="urn:microsoft.com/office/officeart/2005/8/layout/arrow6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43800C02-E8B3-4816-B8A7-8EC5772005AA}">
      <dgm:prSet phldrT="[Text]"/>
      <dgm:spPr/>
      <dgm:t>
        <a:bodyPr/>
        <a:lstStyle/>
        <a:p>
          <a:r>
            <a:rPr lang="es-ES" dirty="0" smtClean="0"/>
            <a:t>113 de los 150 encuestados plantean la posibilidad de tener un negocio propio.</a:t>
          </a:r>
          <a:endParaRPr lang="es-ES" dirty="0"/>
        </a:p>
      </dgm:t>
    </dgm:pt>
    <dgm:pt modelId="{290A2EA1-5AFC-4C44-916E-7DA57E217A0C}" type="parTrans" cxnId="{E917800D-45AB-4A78-B741-64FE20D06D65}">
      <dgm:prSet/>
      <dgm:spPr/>
      <dgm:t>
        <a:bodyPr/>
        <a:lstStyle/>
        <a:p>
          <a:endParaRPr lang="es-ES"/>
        </a:p>
      </dgm:t>
    </dgm:pt>
    <dgm:pt modelId="{6B1FC242-BB5C-4634-89DA-55F502325E37}" type="sibTrans" cxnId="{E917800D-45AB-4A78-B741-64FE20D06D65}">
      <dgm:prSet/>
      <dgm:spPr/>
      <dgm:t>
        <a:bodyPr/>
        <a:lstStyle/>
        <a:p>
          <a:endParaRPr lang="es-ES"/>
        </a:p>
      </dgm:t>
    </dgm:pt>
    <dgm:pt modelId="{D8673540-8B7A-4A65-BF63-7BDAAC7C6E09}">
      <dgm:prSet phldrT="[Text]"/>
      <dgm:spPr/>
      <dgm:t>
        <a:bodyPr/>
        <a:lstStyle/>
        <a:p>
          <a:r>
            <a:rPr lang="es-ES" dirty="0" smtClean="0"/>
            <a:t>131 tienen ideas de exportación que quisieran convertir en negocio.</a:t>
          </a:r>
          <a:endParaRPr lang="es-ES" dirty="0"/>
        </a:p>
      </dgm:t>
    </dgm:pt>
    <dgm:pt modelId="{0BFBDFDC-C3A2-455B-A50F-E45BF189DC4A}" type="parTrans" cxnId="{88B3A93A-61DE-41E0-B036-E02C9A4F1316}">
      <dgm:prSet/>
      <dgm:spPr/>
      <dgm:t>
        <a:bodyPr/>
        <a:lstStyle/>
        <a:p>
          <a:endParaRPr lang="es-ES"/>
        </a:p>
      </dgm:t>
    </dgm:pt>
    <dgm:pt modelId="{A896F00E-D380-43FF-A02D-53DF581609A1}" type="sibTrans" cxnId="{88B3A93A-61DE-41E0-B036-E02C9A4F1316}">
      <dgm:prSet/>
      <dgm:spPr/>
      <dgm:t>
        <a:bodyPr/>
        <a:lstStyle/>
        <a:p>
          <a:endParaRPr lang="es-ES"/>
        </a:p>
      </dgm:t>
    </dgm:pt>
    <dgm:pt modelId="{BFFE152A-A644-4A99-AAC4-B030ADAF4DB4}" type="pres">
      <dgm:prSet presAssocID="{3F361069-FC7C-4E8F-9464-5C426CD42D3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596696D-145E-499F-AD20-B45EF11BFBCB}" type="pres">
      <dgm:prSet presAssocID="{3F361069-FC7C-4E8F-9464-5C426CD42D3A}" presName="ribbon" presStyleLbl="node1" presStyleIdx="0" presStyleCnt="1"/>
      <dgm:spPr/>
    </dgm:pt>
    <dgm:pt modelId="{3F5227C0-C9F8-421B-AB33-BA02B183D0F8}" type="pres">
      <dgm:prSet presAssocID="{3F361069-FC7C-4E8F-9464-5C426CD42D3A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E27982-97D5-42E1-A355-4145CF5D6311}" type="pres">
      <dgm:prSet presAssocID="{3F361069-FC7C-4E8F-9464-5C426CD42D3A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8B3A93A-61DE-41E0-B036-E02C9A4F1316}" srcId="{3F361069-FC7C-4E8F-9464-5C426CD42D3A}" destId="{D8673540-8B7A-4A65-BF63-7BDAAC7C6E09}" srcOrd="1" destOrd="0" parTransId="{0BFBDFDC-C3A2-455B-A50F-E45BF189DC4A}" sibTransId="{A896F00E-D380-43FF-A02D-53DF581609A1}"/>
    <dgm:cxn modelId="{B4D2E296-73D8-4C50-A371-CD7095C601F3}" type="presOf" srcId="{3F361069-FC7C-4E8F-9464-5C426CD42D3A}" destId="{BFFE152A-A644-4A99-AAC4-B030ADAF4DB4}" srcOrd="0" destOrd="0" presId="urn:microsoft.com/office/officeart/2005/8/layout/arrow6"/>
    <dgm:cxn modelId="{619E23C0-8D40-4742-8D50-1D5C9AD2A8FF}" type="presOf" srcId="{43800C02-E8B3-4816-B8A7-8EC5772005AA}" destId="{3F5227C0-C9F8-421B-AB33-BA02B183D0F8}" srcOrd="0" destOrd="0" presId="urn:microsoft.com/office/officeart/2005/8/layout/arrow6"/>
    <dgm:cxn modelId="{E917800D-45AB-4A78-B741-64FE20D06D65}" srcId="{3F361069-FC7C-4E8F-9464-5C426CD42D3A}" destId="{43800C02-E8B3-4816-B8A7-8EC5772005AA}" srcOrd="0" destOrd="0" parTransId="{290A2EA1-5AFC-4C44-916E-7DA57E217A0C}" sibTransId="{6B1FC242-BB5C-4634-89DA-55F502325E37}"/>
    <dgm:cxn modelId="{EF363281-CA81-442F-8A84-4E9137073C3A}" type="presOf" srcId="{D8673540-8B7A-4A65-BF63-7BDAAC7C6E09}" destId="{53E27982-97D5-42E1-A355-4145CF5D6311}" srcOrd="0" destOrd="0" presId="urn:microsoft.com/office/officeart/2005/8/layout/arrow6"/>
    <dgm:cxn modelId="{F81DCD18-29D4-4206-B768-E972079B3EBF}" type="presParOf" srcId="{BFFE152A-A644-4A99-AAC4-B030ADAF4DB4}" destId="{9596696D-145E-499F-AD20-B45EF11BFBCB}" srcOrd="0" destOrd="0" presId="urn:microsoft.com/office/officeart/2005/8/layout/arrow6"/>
    <dgm:cxn modelId="{A361FD7C-7540-46FD-96E5-299195201BB0}" type="presParOf" srcId="{BFFE152A-A644-4A99-AAC4-B030ADAF4DB4}" destId="{3F5227C0-C9F8-421B-AB33-BA02B183D0F8}" srcOrd="1" destOrd="0" presId="urn:microsoft.com/office/officeart/2005/8/layout/arrow6"/>
    <dgm:cxn modelId="{2DBAC710-2746-4A28-B6DA-DBE25A34FA44}" type="presParOf" srcId="{BFFE152A-A644-4A99-AAC4-B030ADAF4DB4}" destId="{53E27982-97D5-42E1-A355-4145CF5D631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D8CE8B-6FCF-4F83-B9B7-7ECDD881606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4673C8E-5DBA-423F-AD18-67059CBE230B}">
      <dgm:prSet phldrT="[Text]" custT="1"/>
      <dgm:spPr/>
      <dgm:t>
        <a:bodyPr/>
        <a:lstStyle/>
        <a:p>
          <a:r>
            <a:rPr lang="es-ES" sz="1600" dirty="0" smtClean="0"/>
            <a:t>ASESORÍA DE PROVEEDORES</a:t>
          </a:r>
          <a:endParaRPr lang="es-ES" sz="1600" dirty="0"/>
        </a:p>
      </dgm:t>
    </dgm:pt>
    <dgm:pt modelId="{6D341249-74C9-4FBB-AECC-626681C8FFCB}" type="parTrans" cxnId="{F86C2549-92F0-4529-AE3F-2FA13B09E2D5}">
      <dgm:prSet/>
      <dgm:spPr/>
      <dgm:t>
        <a:bodyPr/>
        <a:lstStyle/>
        <a:p>
          <a:endParaRPr lang="es-ES" sz="3200"/>
        </a:p>
      </dgm:t>
    </dgm:pt>
    <dgm:pt modelId="{0569DCE3-67D9-44CA-A7B7-02F478DD8BF6}" type="sibTrans" cxnId="{F86C2549-92F0-4529-AE3F-2FA13B09E2D5}">
      <dgm:prSet/>
      <dgm:spPr/>
      <dgm:t>
        <a:bodyPr/>
        <a:lstStyle/>
        <a:p>
          <a:endParaRPr lang="es-ES" sz="3200"/>
        </a:p>
      </dgm:t>
    </dgm:pt>
    <dgm:pt modelId="{7A4FDD3A-41D7-4561-AEEB-B042161CDF18}">
      <dgm:prSet phldrT="[Text]" custT="1"/>
      <dgm:spPr/>
      <dgm:t>
        <a:bodyPr/>
        <a:lstStyle/>
        <a:p>
          <a:r>
            <a:rPr lang="es-ES" sz="1800" dirty="0" smtClean="0"/>
            <a:t>Logística, navieras, agentes navieros, servicio de transporte internacional.</a:t>
          </a:r>
          <a:endParaRPr lang="es-ES" sz="1800" dirty="0"/>
        </a:p>
      </dgm:t>
    </dgm:pt>
    <dgm:pt modelId="{4DFEC3B9-9840-4869-BC3F-23FCE2BDAE15}" type="parTrans" cxnId="{28C850E9-653F-465B-AA52-86F46F8B8264}">
      <dgm:prSet/>
      <dgm:spPr/>
      <dgm:t>
        <a:bodyPr/>
        <a:lstStyle/>
        <a:p>
          <a:endParaRPr lang="es-ES" sz="3200"/>
        </a:p>
      </dgm:t>
    </dgm:pt>
    <dgm:pt modelId="{BE472816-0338-4F11-A63B-C8978C120F4C}" type="sibTrans" cxnId="{28C850E9-653F-465B-AA52-86F46F8B8264}">
      <dgm:prSet/>
      <dgm:spPr/>
      <dgm:t>
        <a:bodyPr/>
        <a:lstStyle/>
        <a:p>
          <a:endParaRPr lang="es-ES" sz="3200"/>
        </a:p>
      </dgm:t>
    </dgm:pt>
    <dgm:pt modelId="{2C104103-5D5B-4F19-B7A2-C65ABB07D656}">
      <dgm:prSet phldrT="[Text]" custT="1"/>
      <dgm:spPr/>
      <dgm:t>
        <a:bodyPr/>
        <a:lstStyle/>
        <a:p>
          <a:r>
            <a:rPr lang="es-ES" sz="1600" dirty="0" smtClean="0"/>
            <a:t>ASESORÍA EN PRECIOS</a:t>
          </a:r>
          <a:endParaRPr lang="es-ES" sz="1600" dirty="0"/>
        </a:p>
      </dgm:t>
    </dgm:pt>
    <dgm:pt modelId="{DD059B3A-AE1C-49C1-915B-DD2AB47D00C7}" type="parTrans" cxnId="{8F4C9BF2-762F-4FF9-A55A-90D2474B97CB}">
      <dgm:prSet/>
      <dgm:spPr/>
      <dgm:t>
        <a:bodyPr/>
        <a:lstStyle/>
        <a:p>
          <a:endParaRPr lang="es-ES" sz="3200"/>
        </a:p>
      </dgm:t>
    </dgm:pt>
    <dgm:pt modelId="{E080904C-5F65-49FC-9AEB-8A4531F51501}" type="sibTrans" cxnId="{8F4C9BF2-762F-4FF9-A55A-90D2474B97CB}">
      <dgm:prSet/>
      <dgm:spPr/>
      <dgm:t>
        <a:bodyPr/>
        <a:lstStyle/>
        <a:p>
          <a:endParaRPr lang="es-ES" sz="3200"/>
        </a:p>
      </dgm:t>
    </dgm:pt>
    <dgm:pt modelId="{B9B491B8-7685-44E9-8CED-134BC006D074}">
      <dgm:prSet phldrT="[Text]" custT="1"/>
      <dgm:spPr/>
      <dgm:t>
        <a:bodyPr/>
        <a:lstStyle/>
        <a:p>
          <a:r>
            <a:rPr lang="es-ES" sz="1800" dirty="0" smtClean="0"/>
            <a:t>Temas logísticos, </a:t>
          </a:r>
          <a:r>
            <a:rPr lang="es-EC" sz="1800" dirty="0" smtClean="0"/>
            <a:t>asistencia de precios de acuerdo a la política arancelaria de cada país de donde se importe.</a:t>
          </a:r>
          <a:endParaRPr lang="es-ES" sz="1800" dirty="0"/>
        </a:p>
      </dgm:t>
    </dgm:pt>
    <dgm:pt modelId="{C9D9D473-09E8-454F-81D2-FE908BA94578}" type="parTrans" cxnId="{CB8BEDCF-7BEE-4D90-A605-D72D7542FF7D}">
      <dgm:prSet/>
      <dgm:spPr/>
      <dgm:t>
        <a:bodyPr/>
        <a:lstStyle/>
        <a:p>
          <a:endParaRPr lang="es-ES" sz="3200"/>
        </a:p>
      </dgm:t>
    </dgm:pt>
    <dgm:pt modelId="{1E2D01E3-53A3-4EDE-9315-B3001B1E3112}" type="sibTrans" cxnId="{CB8BEDCF-7BEE-4D90-A605-D72D7542FF7D}">
      <dgm:prSet/>
      <dgm:spPr/>
      <dgm:t>
        <a:bodyPr/>
        <a:lstStyle/>
        <a:p>
          <a:endParaRPr lang="es-ES" sz="3200"/>
        </a:p>
      </dgm:t>
    </dgm:pt>
    <dgm:pt modelId="{2E0A7536-E516-4DA1-82EA-2C42F1A39C73}">
      <dgm:prSet phldrT="[Text]" custT="1"/>
      <dgm:spPr/>
      <dgm:t>
        <a:bodyPr/>
        <a:lstStyle/>
        <a:p>
          <a:r>
            <a:rPr lang="es-ES" sz="1600" dirty="0" smtClean="0"/>
            <a:t>ASESORÍA AL EXPORTADOR</a:t>
          </a:r>
          <a:endParaRPr lang="es-ES" sz="1600" dirty="0"/>
        </a:p>
      </dgm:t>
    </dgm:pt>
    <dgm:pt modelId="{EC129A36-5EEF-41C7-B84A-90CF3DAA2E9F}" type="parTrans" cxnId="{063F7929-9038-44A6-A6A9-B7967BC52260}">
      <dgm:prSet/>
      <dgm:spPr/>
      <dgm:t>
        <a:bodyPr/>
        <a:lstStyle/>
        <a:p>
          <a:endParaRPr lang="es-ES" sz="3200"/>
        </a:p>
      </dgm:t>
    </dgm:pt>
    <dgm:pt modelId="{453B7273-00C3-40B5-B0D4-FCE2587A8A0C}" type="sibTrans" cxnId="{063F7929-9038-44A6-A6A9-B7967BC52260}">
      <dgm:prSet/>
      <dgm:spPr/>
      <dgm:t>
        <a:bodyPr/>
        <a:lstStyle/>
        <a:p>
          <a:endParaRPr lang="es-ES" sz="3200"/>
        </a:p>
      </dgm:t>
    </dgm:pt>
    <dgm:pt modelId="{ABE6D4A9-1467-41A8-9329-465E3789FA20}">
      <dgm:prSet phldrT="[Text]" custT="1"/>
      <dgm:spPr/>
      <dgm:t>
        <a:bodyPr/>
        <a:lstStyle/>
        <a:p>
          <a:r>
            <a:rPr lang="es-ES" sz="1400" dirty="0" smtClean="0"/>
            <a:t>ASESORÍA EN COMERCIO EXTERIOR PROCESOS ADUANEROS</a:t>
          </a:r>
          <a:endParaRPr lang="es-ES" sz="1400" dirty="0"/>
        </a:p>
      </dgm:t>
    </dgm:pt>
    <dgm:pt modelId="{CD035FCB-1D8A-4968-8BB4-E5BB69F49B54}" type="parTrans" cxnId="{D77C8774-3604-41BC-8D77-1E4EB454E61D}">
      <dgm:prSet/>
      <dgm:spPr/>
      <dgm:t>
        <a:bodyPr/>
        <a:lstStyle/>
        <a:p>
          <a:endParaRPr lang="es-ES" sz="3200"/>
        </a:p>
      </dgm:t>
    </dgm:pt>
    <dgm:pt modelId="{5CDFD860-BA44-481E-9687-9AF732247465}" type="sibTrans" cxnId="{D77C8774-3604-41BC-8D77-1E4EB454E61D}">
      <dgm:prSet/>
      <dgm:spPr/>
      <dgm:t>
        <a:bodyPr/>
        <a:lstStyle/>
        <a:p>
          <a:endParaRPr lang="es-ES" sz="3200"/>
        </a:p>
      </dgm:t>
    </dgm:pt>
    <dgm:pt modelId="{5BFEE2D8-FCEC-47F6-8687-36B5A0D39781}">
      <dgm:prSet phldrT="[Text]" custT="1"/>
      <dgm:spPr/>
      <dgm:t>
        <a:bodyPr/>
        <a:lstStyle/>
        <a:p>
          <a:r>
            <a:rPr lang="es-ES" sz="1800" dirty="0" smtClean="0"/>
            <a:t>Programas de ideas de exportaciòn, proveedor confiable sin riesgos.</a:t>
          </a:r>
          <a:endParaRPr lang="es-ES" sz="1800" dirty="0"/>
        </a:p>
      </dgm:t>
    </dgm:pt>
    <dgm:pt modelId="{CD085A84-120F-4BDF-B769-AD39B3950B3C}" type="sibTrans" cxnId="{35E578A4-26F3-46E7-B4DD-65A23E0B81F5}">
      <dgm:prSet/>
      <dgm:spPr/>
      <dgm:t>
        <a:bodyPr/>
        <a:lstStyle/>
        <a:p>
          <a:endParaRPr lang="es-ES" sz="3200"/>
        </a:p>
      </dgm:t>
    </dgm:pt>
    <dgm:pt modelId="{1A8F18C8-9055-43F2-8382-1AF536EF0ECC}" type="parTrans" cxnId="{35E578A4-26F3-46E7-B4DD-65A23E0B81F5}">
      <dgm:prSet/>
      <dgm:spPr/>
      <dgm:t>
        <a:bodyPr/>
        <a:lstStyle/>
        <a:p>
          <a:endParaRPr lang="es-ES" sz="3200"/>
        </a:p>
      </dgm:t>
    </dgm:pt>
    <dgm:pt modelId="{ED767F8A-2518-4962-9257-A98981C0D110}">
      <dgm:prSet phldrT="[Text]" custT="1"/>
      <dgm:spPr/>
      <dgm:t>
        <a:bodyPr/>
        <a:lstStyle/>
        <a:p>
          <a:r>
            <a:rPr lang="es-EC" sz="1800" dirty="0" smtClean="0"/>
            <a:t>Ofrecer información de la normativa legal de países de origen y destino- Guías y capacitaciones.</a:t>
          </a:r>
          <a:endParaRPr lang="es-ES" sz="1800" dirty="0"/>
        </a:p>
      </dgm:t>
    </dgm:pt>
    <dgm:pt modelId="{CA6978B5-63C0-4D21-A0CF-06130CD59291}" type="parTrans" cxnId="{564AA495-BE5E-4232-AA11-52E77E847086}">
      <dgm:prSet/>
      <dgm:spPr/>
      <dgm:t>
        <a:bodyPr/>
        <a:lstStyle/>
        <a:p>
          <a:endParaRPr lang="es-ES" sz="3200"/>
        </a:p>
      </dgm:t>
    </dgm:pt>
    <dgm:pt modelId="{C2900225-EBE1-4D6F-B3FE-8D2DDD0E2D45}" type="sibTrans" cxnId="{564AA495-BE5E-4232-AA11-52E77E847086}">
      <dgm:prSet/>
      <dgm:spPr/>
      <dgm:t>
        <a:bodyPr/>
        <a:lstStyle/>
        <a:p>
          <a:endParaRPr lang="es-ES" sz="3200"/>
        </a:p>
      </dgm:t>
    </dgm:pt>
    <dgm:pt modelId="{F6A0A62D-B41D-4159-B52D-4EC549B87E7D}" type="pres">
      <dgm:prSet presAssocID="{DFD8CE8B-6FCF-4F83-B9B7-7ECDD881606F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8F781D7-90ED-4010-8915-3262FC036966}" type="pres">
      <dgm:prSet presAssocID="{B4673C8E-5DBA-423F-AD18-67059CBE230B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100BDF-AE90-4191-9BBD-5545D6EC58CC}" type="pres">
      <dgm:prSet presAssocID="{B4673C8E-5DBA-423F-AD18-67059CBE230B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A5BE2E-E9C3-4A8D-9872-86DF687B1CAC}" type="pres">
      <dgm:prSet presAssocID="{2C104103-5D5B-4F19-B7A2-C65ABB07D656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EA0A56-2259-4616-9DEE-2961098D82B4}" type="pres">
      <dgm:prSet presAssocID="{2C104103-5D5B-4F19-B7A2-C65ABB07D656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BBBA0A-8EDF-4A45-8D38-39526675B43B}" type="pres">
      <dgm:prSet presAssocID="{2E0A7536-E516-4DA1-82EA-2C42F1A39C73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237924-8703-486F-B943-F9CF39954B4B}" type="pres">
      <dgm:prSet presAssocID="{2E0A7536-E516-4DA1-82EA-2C42F1A39C73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E86BA1-CBAD-4E5B-9D95-28208E50BA71}" type="pres">
      <dgm:prSet presAssocID="{ABE6D4A9-1467-41A8-9329-465E3789FA20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A7558A-C6D5-44F7-8E04-FEBC1A42F4EA}" type="pres">
      <dgm:prSet presAssocID="{ABE6D4A9-1467-41A8-9329-465E3789FA20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86C2549-92F0-4529-AE3F-2FA13B09E2D5}" srcId="{DFD8CE8B-6FCF-4F83-B9B7-7ECDD881606F}" destId="{B4673C8E-5DBA-423F-AD18-67059CBE230B}" srcOrd="0" destOrd="0" parTransId="{6D341249-74C9-4FBB-AECC-626681C8FFCB}" sibTransId="{0569DCE3-67D9-44CA-A7B7-02F478DD8BF6}"/>
    <dgm:cxn modelId="{26D9BC57-F536-43E1-A07E-3A76EDD145F4}" type="presOf" srcId="{2E0A7536-E516-4DA1-82EA-2C42F1A39C73}" destId="{32BBBA0A-8EDF-4A45-8D38-39526675B43B}" srcOrd="0" destOrd="0" presId="urn:microsoft.com/office/officeart/2009/3/layout/IncreasingArrowsProcess"/>
    <dgm:cxn modelId="{D77C8774-3604-41BC-8D77-1E4EB454E61D}" srcId="{DFD8CE8B-6FCF-4F83-B9B7-7ECDD881606F}" destId="{ABE6D4A9-1467-41A8-9329-465E3789FA20}" srcOrd="3" destOrd="0" parTransId="{CD035FCB-1D8A-4968-8BB4-E5BB69F49B54}" sibTransId="{5CDFD860-BA44-481E-9687-9AF732247465}"/>
    <dgm:cxn modelId="{FCF9B1D8-DC3D-4EB4-804D-98E091C04D41}" type="presOf" srcId="{ABE6D4A9-1467-41A8-9329-465E3789FA20}" destId="{75E86BA1-CBAD-4E5B-9D95-28208E50BA71}" srcOrd="0" destOrd="0" presId="urn:microsoft.com/office/officeart/2009/3/layout/IncreasingArrowsProcess"/>
    <dgm:cxn modelId="{CB8BEDCF-7BEE-4D90-A605-D72D7542FF7D}" srcId="{2C104103-5D5B-4F19-B7A2-C65ABB07D656}" destId="{B9B491B8-7685-44E9-8CED-134BC006D074}" srcOrd="0" destOrd="0" parTransId="{C9D9D473-09E8-454F-81D2-FE908BA94578}" sibTransId="{1E2D01E3-53A3-4EDE-9315-B3001B1E3112}"/>
    <dgm:cxn modelId="{556EA023-1C6C-4380-9DB7-F91C4BF63515}" type="presOf" srcId="{5BFEE2D8-FCEC-47F6-8687-36B5A0D39781}" destId="{1F237924-8703-486F-B943-F9CF39954B4B}" srcOrd="0" destOrd="0" presId="urn:microsoft.com/office/officeart/2009/3/layout/IncreasingArrowsProcess"/>
    <dgm:cxn modelId="{E9D3D737-4C0C-4756-80CF-6979EFF3205C}" type="presOf" srcId="{2C104103-5D5B-4F19-B7A2-C65ABB07D656}" destId="{99A5BE2E-E9C3-4A8D-9872-86DF687B1CAC}" srcOrd="0" destOrd="0" presId="urn:microsoft.com/office/officeart/2009/3/layout/IncreasingArrowsProcess"/>
    <dgm:cxn modelId="{35E578A4-26F3-46E7-B4DD-65A23E0B81F5}" srcId="{2E0A7536-E516-4DA1-82EA-2C42F1A39C73}" destId="{5BFEE2D8-FCEC-47F6-8687-36B5A0D39781}" srcOrd="0" destOrd="0" parTransId="{1A8F18C8-9055-43F2-8382-1AF536EF0ECC}" sibTransId="{CD085A84-120F-4BDF-B769-AD39B3950B3C}"/>
    <dgm:cxn modelId="{063F7929-9038-44A6-A6A9-B7967BC52260}" srcId="{DFD8CE8B-6FCF-4F83-B9B7-7ECDD881606F}" destId="{2E0A7536-E516-4DA1-82EA-2C42F1A39C73}" srcOrd="2" destOrd="0" parTransId="{EC129A36-5EEF-41C7-B84A-90CF3DAA2E9F}" sibTransId="{453B7273-00C3-40B5-B0D4-FCE2587A8A0C}"/>
    <dgm:cxn modelId="{FE6BD65D-4153-4EC6-AC94-11E603617410}" type="presOf" srcId="{DFD8CE8B-6FCF-4F83-B9B7-7ECDD881606F}" destId="{F6A0A62D-B41D-4159-B52D-4EC549B87E7D}" srcOrd="0" destOrd="0" presId="urn:microsoft.com/office/officeart/2009/3/layout/IncreasingArrowsProcess"/>
    <dgm:cxn modelId="{28C850E9-653F-465B-AA52-86F46F8B8264}" srcId="{B4673C8E-5DBA-423F-AD18-67059CBE230B}" destId="{7A4FDD3A-41D7-4561-AEEB-B042161CDF18}" srcOrd="0" destOrd="0" parTransId="{4DFEC3B9-9840-4869-BC3F-23FCE2BDAE15}" sibTransId="{BE472816-0338-4F11-A63B-C8978C120F4C}"/>
    <dgm:cxn modelId="{564AA495-BE5E-4232-AA11-52E77E847086}" srcId="{ABE6D4A9-1467-41A8-9329-465E3789FA20}" destId="{ED767F8A-2518-4962-9257-A98981C0D110}" srcOrd="0" destOrd="0" parTransId="{CA6978B5-63C0-4D21-A0CF-06130CD59291}" sibTransId="{C2900225-EBE1-4D6F-B3FE-8D2DDD0E2D45}"/>
    <dgm:cxn modelId="{8D95D469-1BDA-4CA7-BA08-8BF6E9E40AE5}" type="presOf" srcId="{B9B491B8-7685-44E9-8CED-134BC006D074}" destId="{FCEA0A56-2259-4616-9DEE-2961098D82B4}" srcOrd="0" destOrd="0" presId="urn:microsoft.com/office/officeart/2009/3/layout/IncreasingArrowsProcess"/>
    <dgm:cxn modelId="{05F19D6D-FB5E-4A36-8458-81CAF5682C41}" type="presOf" srcId="{7A4FDD3A-41D7-4561-AEEB-B042161CDF18}" destId="{B0100BDF-AE90-4191-9BBD-5545D6EC58CC}" srcOrd="0" destOrd="0" presId="urn:microsoft.com/office/officeart/2009/3/layout/IncreasingArrowsProcess"/>
    <dgm:cxn modelId="{F7A691A9-805D-4CF1-981A-2D5A039071FA}" type="presOf" srcId="{B4673C8E-5DBA-423F-AD18-67059CBE230B}" destId="{A8F781D7-90ED-4010-8915-3262FC036966}" srcOrd="0" destOrd="0" presId="urn:microsoft.com/office/officeart/2009/3/layout/IncreasingArrowsProcess"/>
    <dgm:cxn modelId="{8F4C9BF2-762F-4FF9-A55A-90D2474B97CB}" srcId="{DFD8CE8B-6FCF-4F83-B9B7-7ECDD881606F}" destId="{2C104103-5D5B-4F19-B7A2-C65ABB07D656}" srcOrd="1" destOrd="0" parTransId="{DD059B3A-AE1C-49C1-915B-DD2AB47D00C7}" sibTransId="{E080904C-5F65-49FC-9AEB-8A4531F51501}"/>
    <dgm:cxn modelId="{3802343E-711F-42D3-8982-71105489C17E}" type="presOf" srcId="{ED767F8A-2518-4962-9257-A98981C0D110}" destId="{BFA7558A-C6D5-44F7-8E04-FEBC1A42F4EA}" srcOrd="0" destOrd="0" presId="urn:microsoft.com/office/officeart/2009/3/layout/IncreasingArrowsProcess"/>
    <dgm:cxn modelId="{1534B1B1-5CBF-43C8-8BEF-704F9B7AB913}" type="presParOf" srcId="{F6A0A62D-B41D-4159-B52D-4EC549B87E7D}" destId="{A8F781D7-90ED-4010-8915-3262FC036966}" srcOrd="0" destOrd="0" presId="urn:microsoft.com/office/officeart/2009/3/layout/IncreasingArrowsProcess"/>
    <dgm:cxn modelId="{5F87FB56-0117-44F6-B9D1-3A6884CE1CF8}" type="presParOf" srcId="{F6A0A62D-B41D-4159-B52D-4EC549B87E7D}" destId="{B0100BDF-AE90-4191-9BBD-5545D6EC58CC}" srcOrd="1" destOrd="0" presId="urn:microsoft.com/office/officeart/2009/3/layout/IncreasingArrowsProcess"/>
    <dgm:cxn modelId="{6DD031D1-C9A5-4B06-BC06-CDC611A91A04}" type="presParOf" srcId="{F6A0A62D-B41D-4159-B52D-4EC549B87E7D}" destId="{99A5BE2E-E9C3-4A8D-9872-86DF687B1CAC}" srcOrd="2" destOrd="0" presId="urn:microsoft.com/office/officeart/2009/3/layout/IncreasingArrowsProcess"/>
    <dgm:cxn modelId="{F5F6689C-10B1-4E08-83CD-05BF985E9614}" type="presParOf" srcId="{F6A0A62D-B41D-4159-B52D-4EC549B87E7D}" destId="{FCEA0A56-2259-4616-9DEE-2961098D82B4}" srcOrd="3" destOrd="0" presId="urn:microsoft.com/office/officeart/2009/3/layout/IncreasingArrowsProcess"/>
    <dgm:cxn modelId="{0547B553-1D46-44A1-A26E-C04C450F1999}" type="presParOf" srcId="{F6A0A62D-B41D-4159-B52D-4EC549B87E7D}" destId="{32BBBA0A-8EDF-4A45-8D38-39526675B43B}" srcOrd="4" destOrd="0" presId="urn:microsoft.com/office/officeart/2009/3/layout/IncreasingArrowsProcess"/>
    <dgm:cxn modelId="{13F4D67B-D0C0-4113-B076-66B71F3CFFBC}" type="presParOf" srcId="{F6A0A62D-B41D-4159-B52D-4EC549B87E7D}" destId="{1F237924-8703-486F-B943-F9CF39954B4B}" srcOrd="5" destOrd="0" presId="urn:microsoft.com/office/officeart/2009/3/layout/IncreasingArrowsProcess"/>
    <dgm:cxn modelId="{ADCECD1A-8A18-41C9-868C-3EB832188DDF}" type="presParOf" srcId="{F6A0A62D-B41D-4159-B52D-4EC549B87E7D}" destId="{75E86BA1-CBAD-4E5B-9D95-28208E50BA71}" srcOrd="6" destOrd="0" presId="urn:microsoft.com/office/officeart/2009/3/layout/IncreasingArrowsProcess"/>
    <dgm:cxn modelId="{EFB0A06B-5DA3-42C7-8347-7F362B743CFA}" type="presParOf" srcId="{F6A0A62D-B41D-4159-B52D-4EC549B87E7D}" destId="{BFA7558A-C6D5-44F7-8E04-FEBC1A42F4EA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6B3557-472E-48B9-8789-13BABD459282}" type="doc">
      <dgm:prSet loTypeId="urn:microsoft.com/office/officeart/2008/layout/Picture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4B89D84-B10A-4A35-97BF-C9ADB99411B6}">
      <dgm:prSet phldrT="[Texto]" custT="1"/>
      <dgm:spPr>
        <a:xfrm>
          <a:off x="0" y="275645"/>
          <a:ext cx="5400039" cy="78755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2800" b="1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Importaciones</a:t>
          </a:r>
        </a:p>
      </dgm:t>
    </dgm:pt>
    <dgm:pt modelId="{E4EB8A2B-2C92-4975-996A-88D225C64876}" type="parTrans" cxnId="{111E5D6A-699E-4444-BDF4-A8DEE2B839DD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0B4C8CB6-EFC0-4F98-83F0-8252DF77A022}" type="sibTrans" cxnId="{111E5D6A-699E-4444-BDF4-A8DEE2B839DD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4CBE95F3-7247-4676-B7F4-E21AD34252C1}">
      <dgm:prSet phldrT="[Texto]" custT="1"/>
      <dgm:spPr>
        <a:xfrm>
          <a:off x="834812" y="1204964"/>
          <a:ext cx="4565227" cy="787558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800" b="1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Menaje de Casa </a:t>
          </a:r>
        </a:p>
        <a:p>
          <a:r>
            <a:rPr lang="es-ES" sz="1800" b="1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Son todos los elementos nuevos o usados de uso cotidiano de una familia como: ropa, cocina, muebles, </a:t>
          </a:r>
          <a:r>
            <a:rPr lang="es-ES" sz="18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comedor, computadora</a:t>
          </a:r>
          <a:r>
            <a:rPr lang="es-ES" sz="1800" b="1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, vajillas, etc., adquiridos antes de su retorno al Ecuador</a:t>
          </a:r>
        </a:p>
      </dgm:t>
    </dgm:pt>
    <dgm:pt modelId="{2F1D007A-D7DB-4EC9-A57C-92504821F1F2}" type="parTrans" cxnId="{8F17302B-54A1-4073-85BB-8ADFD60C3FE5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7D6ACC57-9133-452E-B764-5929C7A0AF7F}" type="sibTrans" cxnId="{8F17302B-54A1-4073-85BB-8ADFD60C3FE5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62D089C3-CE5A-4814-94C6-73A324D50584}">
      <dgm:prSet phldrT="[Texto]" custT="1"/>
      <dgm:spPr>
        <a:xfrm>
          <a:off x="834812" y="2087030"/>
          <a:ext cx="4565227" cy="787558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800" b="1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Equipo de Trabajo </a:t>
          </a:r>
        </a:p>
        <a:p>
          <a:r>
            <a:rPr lang="es-ES" sz="1800" b="1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Es el conjunto de instrumentos, equipos profesionales y utensilios nuevos o usados necesarias para ejercer una actividad productiva en el paìs.</a:t>
          </a:r>
        </a:p>
      </dgm:t>
    </dgm:pt>
    <dgm:pt modelId="{4438BA0B-6693-4B24-806F-8523D4517361}" type="parTrans" cxnId="{DF0C6B9C-1D0A-4196-A252-3EA9A8247ED9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A4C7DD10-C78F-4E9A-8D31-1774DEF8BAE7}" type="sibTrans" cxnId="{DF0C6B9C-1D0A-4196-A252-3EA9A8247ED9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04B03223-3B8F-4729-9BC2-BD17B60DAA56}" type="pres">
      <dgm:prSet presAssocID="{AB6B3557-472E-48B9-8789-13BABD45928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844F982-E5CB-46DB-965D-2BC577859C48}" type="pres">
      <dgm:prSet presAssocID="{44B89D84-B10A-4A35-97BF-C9ADB99411B6}" presName="root" presStyleCnt="0">
        <dgm:presLayoutVars>
          <dgm:chMax/>
          <dgm:chPref val="4"/>
        </dgm:presLayoutVars>
      </dgm:prSet>
      <dgm:spPr/>
    </dgm:pt>
    <dgm:pt modelId="{5BC44E7E-9F81-45E6-BC4B-E16C21148CF1}" type="pres">
      <dgm:prSet presAssocID="{44B89D84-B10A-4A35-97BF-C9ADB99411B6}" presName="rootComposite" presStyleCnt="0">
        <dgm:presLayoutVars/>
      </dgm:prSet>
      <dgm:spPr/>
    </dgm:pt>
    <dgm:pt modelId="{E4331179-8AC7-4A5C-A6E9-11B821AFC06E}" type="pres">
      <dgm:prSet presAssocID="{44B89D84-B10A-4A35-97BF-C9ADB99411B6}" presName="rootText" presStyleLbl="node0" presStyleIdx="0" presStyleCnt="1" custLinFactNeighborX="14294" custLinFactNeighborY="18094">
        <dgm:presLayoutVars>
          <dgm:chMax/>
          <dgm:chPref val="4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E86FE30B-6BFD-498D-B9AF-9571D429F338}" type="pres">
      <dgm:prSet presAssocID="{44B89D84-B10A-4A35-97BF-C9ADB99411B6}" presName="childShape" presStyleCnt="0">
        <dgm:presLayoutVars>
          <dgm:chMax val="0"/>
          <dgm:chPref val="0"/>
        </dgm:presLayoutVars>
      </dgm:prSet>
      <dgm:spPr/>
    </dgm:pt>
    <dgm:pt modelId="{337BE7B4-0B38-440D-86E0-631987EC16DD}" type="pres">
      <dgm:prSet presAssocID="{4CBE95F3-7247-4676-B7F4-E21AD34252C1}" presName="childComposite" presStyleCnt="0">
        <dgm:presLayoutVars>
          <dgm:chMax val="0"/>
          <dgm:chPref val="0"/>
        </dgm:presLayoutVars>
      </dgm:prSet>
      <dgm:spPr/>
    </dgm:pt>
    <dgm:pt modelId="{338F33F2-66E2-4AC8-ACFD-103C6DB7D3D4}" type="pres">
      <dgm:prSet presAssocID="{4CBE95F3-7247-4676-B7F4-E21AD34252C1}" presName="Image" presStyleLbl="node1" presStyleIdx="0" presStyleCnt="2"/>
      <dgm:spPr>
        <a:xfrm>
          <a:off x="0" y="1204964"/>
          <a:ext cx="787558" cy="78755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0DB8256A-F927-4086-B095-A712970FCD1F}" type="pres">
      <dgm:prSet presAssocID="{4CBE95F3-7247-4676-B7F4-E21AD34252C1}" presName="childText" presStyleLbl="lnNode1" presStyleIdx="0" presStyleCnt="2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es-ES"/>
        </a:p>
      </dgm:t>
    </dgm:pt>
    <dgm:pt modelId="{9A6D2CC2-28E3-4ECE-AA41-971B10507608}" type="pres">
      <dgm:prSet presAssocID="{62D089C3-CE5A-4814-94C6-73A324D50584}" presName="childComposite" presStyleCnt="0">
        <dgm:presLayoutVars>
          <dgm:chMax val="0"/>
          <dgm:chPref val="0"/>
        </dgm:presLayoutVars>
      </dgm:prSet>
      <dgm:spPr/>
    </dgm:pt>
    <dgm:pt modelId="{FC157031-640F-4DD5-8356-FC2940873716}" type="pres">
      <dgm:prSet presAssocID="{62D089C3-CE5A-4814-94C6-73A324D50584}" presName="Image" presStyleLbl="node1" presStyleIdx="1" presStyleCnt="2"/>
      <dgm:spPr>
        <a:xfrm>
          <a:off x="0" y="2087030"/>
          <a:ext cx="787558" cy="78755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1F6F4731-C0B4-4441-B03D-353FD636295C}" type="pres">
      <dgm:prSet presAssocID="{62D089C3-CE5A-4814-94C6-73A324D50584}" presName="childText" presStyleLbl="lnNode1" presStyleIdx="1" presStyleCnt="2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es-ES"/>
        </a:p>
      </dgm:t>
    </dgm:pt>
  </dgm:ptLst>
  <dgm:cxnLst>
    <dgm:cxn modelId="{8F17302B-54A1-4073-85BB-8ADFD60C3FE5}" srcId="{44B89D84-B10A-4A35-97BF-C9ADB99411B6}" destId="{4CBE95F3-7247-4676-B7F4-E21AD34252C1}" srcOrd="0" destOrd="0" parTransId="{2F1D007A-D7DB-4EC9-A57C-92504821F1F2}" sibTransId="{7D6ACC57-9133-452E-B764-5929C7A0AF7F}"/>
    <dgm:cxn modelId="{DF0C6B9C-1D0A-4196-A252-3EA9A8247ED9}" srcId="{44B89D84-B10A-4A35-97BF-C9ADB99411B6}" destId="{62D089C3-CE5A-4814-94C6-73A324D50584}" srcOrd="1" destOrd="0" parTransId="{4438BA0B-6693-4B24-806F-8523D4517361}" sibTransId="{A4C7DD10-C78F-4E9A-8D31-1774DEF8BAE7}"/>
    <dgm:cxn modelId="{111E5D6A-699E-4444-BDF4-A8DEE2B839DD}" srcId="{AB6B3557-472E-48B9-8789-13BABD459282}" destId="{44B89D84-B10A-4A35-97BF-C9ADB99411B6}" srcOrd="0" destOrd="0" parTransId="{E4EB8A2B-2C92-4975-996A-88D225C64876}" sibTransId="{0B4C8CB6-EFC0-4F98-83F0-8252DF77A022}"/>
    <dgm:cxn modelId="{ECBB0079-B42E-4995-8D96-C285BE6FDFC4}" type="presOf" srcId="{AB6B3557-472E-48B9-8789-13BABD459282}" destId="{04B03223-3B8F-4729-9BC2-BD17B60DAA56}" srcOrd="0" destOrd="0" presId="urn:microsoft.com/office/officeart/2008/layout/PictureAccentList"/>
    <dgm:cxn modelId="{E87DE81A-98C1-40DF-BCE7-2DAE4BC969B9}" type="presOf" srcId="{4CBE95F3-7247-4676-B7F4-E21AD34252C1}" destId="{0DB8256A-F927-4086-B095-A712970FCD1F}" srcOrd="0" destOrd="0" presId="urn:microsoft.com/office/officeart/2008/layout/PictureAccentList"/>
    <dgm:cxn modelId="{D37BC871-0A9F-4173-AB85-51CD4E53C69B}" type="presOf" srcId="{62D089C3-CE5A-4814-94C6-73A324D50584}" destId="{1F6F4731-C0B4-4441-B03D-353FD636295C}" srcOrd="0" destOrd="0" presId="urn:microsoft.com/office/officeart/2008/layout/PictureAccentList"/>
    <dgm:cxn modelId="{56C80D5D-E777-469D-8625-2080EAACE2A7}" type="presOf" srcId="{44B89D84-B10A-4A35-97BF-C9ADB99411B6}" destId="{E4331179-8AC7-4A5C-A6E9-11B821AFC06E}" srcOrd="0" destOrd="0" presId="urn:microsoft.com/office/officeart/2008/layout/PictureAccentList"/>
    <dgm:cxn modelId="{E4F39C4D-D0FA-41E6-92F3-9967F6148D34}" type="presParOf" srcId="{04B03223-3B8F-4729-9BC2-BD17B60DAA56}" destId="{4844F982-E5CB-46DB-965D-2BC577859C48}" srcOrd="0" destOrd="0" presId="urn:microsoft.com/office/officeart/2008/layout/PictureAccentList"/>
    <dgm:cxn modelId="{F9EB274C-A58B-48A9-A8F2-5DCC8A8BC3E3}" type="presParOf" srcId="{4844F982-E5CB-46DB-965D-2BC577859C48}" destId="{5BC44E7E-9F81-45E6-BC4B-E16C21148CF1}" srcOrd="0" destOrd="0" presId="urn:microsoft.com/office/officeart/2008/layout/PictureAccentList"/>
    <dgm:cxn modelId="{A50B26CC-1370-497C-AC1F-4AAE2DFDBB14}" type="presParOf" srcId="{5BC44E7E-9F81-45E6-BC4B-E16C21148CF1}" destId="{E4331179-8AC7-4A5C-A6E9-11B821AFC06E}" srcOrd="0" destOrd="0" presId="urn:microsoft.com/office/officeart/2008/layout/PictureAccentList"/>
    <dgm:cxn modelId="{32AE6534-E2FC-4D21-BD28-98EE8501656C}" type="presParOf" srcId="{4844F982-E5CB-46DB-965D-2BC577859C48}" destId="{E86FE30B-6BFD-498D-B9AF-9571D429F338}" srcOrd="1" destOrd="0" presId="urn:microsoft.com/office/officeart/2008/layout/PictureAccentList"/>
    <dgm:cxn modelId="{8EB919E4-AC9D-45F9-BFC6-E389BB43DB1E}" type="presParOf" srcId="{E86FE30B-6BFD-498D-B9AF-9571D429F338}" destId="{337BE7B4-0B38-440D-86E0-631987EC16DD}" srcOrd="0" destOrd="0" presId="urn:microsoft.com/office/officeart/2008/layout/PictureAccentList"/>
    <dgm:cxn modelId="{39E10635-A323-423C-ACD2-B158D02693E3}" type="presParOf" srcId="{337BE7B4-0B38-440D-86E0-631987EC16DD}" destId="{338F33F2-66E2-4AC8-ACFD-103C6DB7D3D4}" srcOrd="0" destOrd="0" presId="urn:microsoft.com/office/officeart/2008/layout/PictureAccentList"/>
    <dgm:cxn modelId="{8ABBB044-57F6-4F72-9288-AA2C84328AF1}" type="presParOf" srcId="{337BE7B4-0B38-440D-86E0-631987EC16DD}" destId="{0DB8256A-F927-4086-B095-A712970FCD1F}" srcOrd="1" destOrd="0" presId="urn:microsoft.com/office/officeart/2008/layout/PictureAccentList"/>
    <dgm:cxn modelId="{98E0CE5E-5200-467E-8544-5FD68FD344B4}" type="presParOf" srcId="{E86FE30B-6BFD-498D-B9AF-9571D429F338}" destId="{9A6D2CC2-28E3-4ECE-AA41-971B10507608}" srcOrd="1" destOrd="0" presId="urn:microsoft.com/office/officeart/2008/layout/PictureAccentList"/>
    <dgm:cxn modelId="{8DA3B801-277C-4080-AD08-609E694A9686}" type="presParOf" srcId="{9A6D2CC2-28E3-4ECE-AA41-971B10507608}" destId="{FC157031-640F-4DD5-8356-FC2940873716}" srcOrd="0" destOrd="0" presId="urn:microsoft.com/office/officeart/2008/layout/PictureAccentList"/>
    <dgm:cxn modelId="{88212C11-FF44-4955-A364-A69FD2B50C68}" type="presParOf" srcId="{9A6D2CC2-28E3-4ECE-AA41-971B10507608}" destId="{1F6F4731-C0B4-4441-B03D-353FD636295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DE138E-34C4-4F93-AFB6-C3274FF0885A}" type="doc">
      <dgm:prSet loTypeId="urn:microsoft.com/office/officeart/2005/8/layout/pList2#6" loCatId="list" qsTypeId="urn:microsoft.com/office/officeart/2005/8/quickstyle/simple1" qsCatId="simple" csTypeId="urn:microsoft.com/office/officeart/2005/8/colors/colorful5" csCatId="colorful" phldr="1"/>
      <dgm:spPr/>
    </dgm:pt>
    <dgm:pt modelId="{27588DFA-67EA-4ABB-A3E3-A316B10F9C25}">
      <dgm:prSet phldrT="[Texto]" custT="1"/>
      <dgm:spPr/>
      <dgm:t>
        <a:bodyPr/>
        <a:lstStyle/>
        <a:p>
          <a:r>
            <a:rPr lang="es-ES" sz="1700" b="1" dirty="0"/>
            <a:t>Cantidades Permitidas </a:t>
          </a:r>
        </a:p>
        <a:p>
          <a:endParaRPr lang="es-ES" sz="1700" b="1" dirty="0"/>
        </a:p>
        <a:p>
          <a:r>
            <a:rPr lang="es-ES" sz="1700" b="1" dirty="0"/>
            <a:t>En cuanto a prendas de vestir, calzado y accesorios para uso personal del migrante y su núcleo familiar las cantidades no deberán superar los 200 kg</a:t>
          </a:r>
          <a:r>
            <a:rPr lang="es-ES" sz="1700" dirty="0"/>
            <a:t>.</a:t>
          </a:r>
        </a:p>
      </dgm:t>
    </dgm:pt>
    <dgm:pt modelId="{57F70AB9-1B61-4E67-996B-29C9C4CB2FD1}" type="parTrans" cxnId="{AC5E9A18-18F1-4B44-B5D6-FC68B6CA80C6}">
      <dgm:prSet/>
      <dgm:spPr/>
      <dgm:t>
        <a:bodyPr/>
        <a:lstStyle/>
        <a:p>
          <a:endParaRPr lang="es-ES" sz="1700"/>
        </a:p>
      </dgm:t>
    </dgm:pt>
    <dgm:pt modelId="{16EC4CE3-EFE2-484B-A272-F6594DEDB10F}" type="sibTrans" cxnId="{AC5E9A18-18F1-4B44-B5D6-FC68B6CA80C6}">
      <dgm:prSet/>
      <dgm:spPr/>
      <dgm:t>
        <a:bodyPr/>
        <a:lstStyle/>
        <a:p>
          <a:endParaRPr lang="es-ES" sz="1700"/>
        </a:p>
      </dgm:t>
    </dgm:pt>
    <dgm:pt modelId="{A15E5362-30F0-4DEA-86E0-4B30C6E5728D}">
      <dgm:prSet phldrT="[Texto]" custT="1"/>
      <dgm:spPr/>
      <dgm:t>
        <a:bodyPr/>
        <a:lstStyle/>
        <a:p>
          <a:r>
            <a:rPr lang="es-ES" sz="1700" b="1" dirty="0" smtClean="0"/>
            <a:t>Núcleo </a:t>
          </a:r>
          <a:r>
            <a:rPr lang="es-ES" sz="1700" b="1" dirty="0"/>
            <a:t>Familiar </a:t>
          </a:r>
        </a:p>
        <a:p>
          <a:endParaRPr lang="es-ES" sz="1700" b="1" dirty="0"/>
        </a:p>
        <a:p>
          <a:r>
            <a:rPr lang="es-ES" sz="1700" b="1" i="0" dirty="0" smtClean="0"/>
            <a:t>Cónyugues </a:t>
          </a:r>
          <a:r>
            <a:rPr lang="es-ES" sz="1700" b="1" i="0" dirty="0"/>
            <a:t>- Hijos - Abuelos - Hermanos - Nietos - </a:t>
          </a:r>
          <a:r>
            <a:rPr lang="es-ES" sz="1700" b="1" i="0" dirty="0" smtClean="0"/>
            <a:t>Tíos </a:t>
          </a:r>
          <a:r>
            <a:rPr lang="es-ES" sz="1700" b="1" i="0" dirty="0"/>
            <a:t>- Sobrinos</a:t>
          </a:r>
        </a:p>
      </dgm:t>
    </dgm:pt>
    <dgm:pt modelId="{AF0A9A5B-818C-45F5-8BC5-6F4F16E30BB7}" type="parTrans" cxnId="{161831E6-A376-40C8-97FF-CE4BA96EDB44}">
      <dgm:prSet/>
      <dgm:spPr/>
      <dgm:t>
        <a:bodyPr/>
        <a:lstStyle/>
        <a:p>
          <a:endParaRPr lang="es-ES" sz="1700"/>
        </a:p>
      </dgm:t>
    </dgm:pt>
    <dgm:pt modelId="{ED58FCC8-706B-4134-8DB0-4C739BC0A8D3}" type="sibTrans" cxnId="{161831E6-A376-40C8-97FF-CE4BA96EDB44}">
      <dgm:prSet/>
      <dgm:spPr/>
      <dgm:t>
        <a:bodyPr/>
        <a:lstStyle/>
        <a:p>
          <a:endParaRPr lang="es-ES" sz="1700"/>
        </a:p>
      </dgm:t>
    </dgm:pt>
    <dgm:pt modelId="{8184FEBD-2BBC-431B-9337-A09AF7B60497}">
      <dgm:prSet phldrT="[Texto]" custT="1"/>
      <dgm:spPr/>
      <dgm:t>
        <a:bodyPr/>
        <a:lstStyle/>
        <a:p>
          <a:r>
            <a:rPr lang="es-ES" sz="1700" b="1" dirty="0"/>
            <a:t>Embarque en Conjunto </a:t>
          </a:r>
        </a:p>
        <a:p>
          <a:r>
            <a:rPr lang="es-ES" sz="1700" b="1" dirty="0" smtClean="0"/>
            <a:t>Se </a:t>
          </a:r>
          <a:r>
            <a:rPr lang="es-ES" sz="1700" b="1" dirty="0"/>
            <a:t>admitirá únicamente a aquellos núcleos familiares cuya cabeza de familia mantenga relación hasta el cuarto grado de consanguinidad con la persona migrante a nombre de quien se emitan los documentos de transporte</a:t>
          </a:r>
        </a:p>
      </dgm:t>
    </dgm:pt>
    <dgm:pt modelId="{4A5DAD69-4836-472D-8412-8147EB414428}" type="parTrans" cxnId="{2D525EDB-0F40-490E-99C7-1C1BF568E160}">
      <dgm:prSet/>
      <dgm:spPr/>
      <dgm:t>
        <a:bodyPr/>
        <a:lstStyle/>
        <a:p>
          <a:endParaRPr lang="es-ES" sz="1700"/>
        </a:p>
      </dgm:t>
    </dgm:pt>
    <dgm:pt modelId="{CDD14C02-3DE5-41DC-82B4-228D2CE54893}" type="sibTrans" cxnId="{2D525EDB-0F40-490E-99C7-1C1BF568E160}">
      <dgm:prSet/>
      <dgm:spPr/>
      <dgm:t>
        <a:bodyPr/>
        <a:lstStyle/>
        <a:p>
          <a:endParaRPr lang="es-ES" sz="1700"/>
        </a:p>
      </dgm:t>
    </dgm:pt>
    <dgm:pt modelId="{115583EF-0112-4AC0-A250-E44E998ADC00}" type="pres">
      <dgm:prSet presAssocID="{4ADE138E-34C4-4F93-AFB6-C3274FF0885A}" presName="Name0" presStyleCnt="0">
        <dgm:presLayoutVars>
          <dgm:dir/>
          <dgm:resizeHandles val="exact"/>
        </dgm:presLayoutVars>
      </dgm:prSet>
      <dgm:spPr/>
    </dgm:pt>
    <dgm:pt modelId="{86D16CF9-44FF-487C-92EE-F14E961B14A0}" type="pres">
      <dgm:prSet presAssocID="{4ADE138E-34C4-4F93-AFB6-C3274FF0885A}" presName="bkgdShp" presStyleLbl="alignAccFollowNode1" presStyleIdx="0" presStyleCnt="1"/>
      <dgm:spPr/>
    </dgm:pt>
    <dgm:pt modelId="{AC6317F8-D8BD-4AD9-A362-BE2EB3C2E5DE}" type="pres">
      <dgm:prSet presAssocID="{4ADE138E-34C4-4F93-AFB6-C3274FF0885A}" presName="linComp" presStyleCnt="0"/>
      <dgm:spPr/>
    </dgm:pt>
    <dgm:pt modelId="{8B66E4F4-68E0-4D79-A48B-A05C967F9708}" type="pres">
      <dgm:prSet presAssocID="{27588DFA-67EA-4ABB-A3E3-A316B10F9C25}" presName="compNode" presStyleCnt="0"/>
      <dgm:spPr/>
    </dgm:pt>
    <dgm:pt modelId="{35CD9516-4D58-4E90-A356-BDF3F236950E}" type="pres">
      <dgm:prSet presAssocID="{27588DFA-67EA-4ABB-A3E3-A316B10F9C2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85B5F1-5A79-47BA-B0CA-AFAF5D4A90BE}" type="pres">
      <dgm:prSet presAssocID="{27588DFA-67EA-4ABB-A3E3-A316B10F9C25}" presName="invisiNode" presStyleLbl="node1" presStyleIdx="0" presStyleCnt="3"/>
      <dgm:spPr/>
    </dgm:pt>
    <dgm:pt modelId="{191EB0B3-4556-4E53-8E4A-A1AAE189BA5B}" type="pres">
      <dgm:prSet presAssocID="{27588DFA-67EA-4ABB-A3E3-A316B10F9C25}" presName="imagNode" presStyleLbl="fgImgPlace1" presStyleIdx="0" presStyleCnt="3" custLinFactNeighborX="-50" custLinFactNeighborY="-125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</dgm:pt>
    <dgm:pt modelId="{EDD0ED49-3002-4045-9EB1-AC5212127287}" type="pres">
      <dgm:prSet presAssocID="{16EC4CE3-EFE2-484B-A272-F6594DEDB10F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7BB9BA4-F194-43E3-9150-20BD6CB22926}" type="pres">
      <dgm:prSet presAssocID="{A15E5362-30F0-4DEA-86E0-4B30C6E5728D}" presName="compNode" presStyleCnt="0"/>
      <dgm:spPr/>
    </dgm:pt>
    <dgm:pt modelId="{C11B9073-6FFA-4C3C-BCD2-BB558690BDB9}" type="pres">
      <dgm:prSet presAssocID="{A15E5362-30F0-4DEA-86E0-4B30C6E5728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FF731C-2D80-4C7C-8E9B-F70A5E23A783}" type="pres">
      <dgm:prSet presAssocID="{A15E5362-30F0-4DEA-86E0-4B30C6E5728D}" presName="invisiNode" presStyleLbl="node1" presStyleIdx="1" presStyleCnt="3"/>
      <dgm:spPr/>
    </dgm:pt>
    <dgm:pt modelId="{D188FB84-6E0A-4632-B7F2-26785E6FA2B2}" type="pres">
      <dgm:prSet presAssocID="{A15E5362-30F0-4DEA-86E0-4B30C6E5728D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76000" b="-76000"/>
          </a:stretch>
        </a:blipFill>
      </dgm:spPr>
    </dgm:pt>
    <dgm:pt modelId="{BAE96564-D938-4A84-9C60-73C80B9EF27E}" type="pres">
      <dgm:prSet presAssocID="{ED58FCC8-706B-4134-8DB0-4C739BC0A8D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AC811E1-C105-4A27-A312-AD9B679F197C}" type="pres">
      <dgm:prSet presAssocID="{8184FEBD-2BBC-431B-9337-A09AF7B60497}" presName="compNode" presStyleCnt="0"/>
      <dgm:spPr/>
    </dgm:pt>
    <dgm:pt modelId="{3AAA4E03-BC22-4954-96C7-10E94CD30B26}" type="pres">
      <dgm:prSet presAssocID="{8184FEBD-2BBC-431B-9337-A09AF7B6049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5F8CD6-3257-4635-8A58-0B98ED5B8731}" type="pres">
      <dgm:prSet presAssocID="{8184FEBD-2BBC-431B-9337-A09AF7B60497}" presName="invisiNode" presStyleLbl="node1" presStyleIdx="2" presStyleCnt="3"/>
      <dgm:spPr/>
    </dgm:pt>
    <dgm:pt modelId="{C8F5AE2C-4E85-4CEA-A652-8CB3C3B0D934}" type="pres">
      <dgm:prSet presAssocID="{8184FEBD-2BBC-431B-9337-A09AF7B60497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" r="-4000"/>
          </a:stretch>
        </a:blipFill>
      </dgm:spPr>
    </dgm:pt>
  </dgm:ptLst>
  <dgm:cxnLst>
    <dgm:cxn modelId="{8C70E327-C451-4B27-A067-39968E3C3819}" type="presOf" srcId="{27588DFA-67EA-4ABB-A3E3-A316B10F9C25}" destId="{35CD9516-4D58-4E90-A356-BDF3F236950E}" srcOrd="0" destOrd="0" presId="urn:microsoft.com/office/officeart/2005/8/layout/pList2#6"/>
    <dgm:cxn modelId="{5D8A1626-7DB7-406B-8F7A-68E4ECDA13BF}" type="presOf" srcId="{ED58FCC8-706B-4134-8DB0-4C739BC0A8D3}" destId="{BAE96564-D938-4A84-9C60-73C80B9EF27E}" srcOrd="0" destOrd="0" presId="urn:microsoft.com/office/officeart/2005/8/layout/pList2#6"/>
    <dgm:cxn modelId="{27A8EBA2-8D69-4B33-A294-C46240F665CB}" type="presOf" srcId="{16EC4CE3-EFE2-484B-A272-F6594DEDB10F}" destId="{EDD0ED49-3002-4045-9EB1-AC5212127287}" srcOrd="0" destOrd="0" presId="urn:microsoft.com/office/officeart/2005/8/layout/pList2#6"/>
    <dgm:cxn modelId="{AC5E9A18-18F1-4B44-B5D6-FC68B6CA80C6}" srcId="{4ADE138E-34C4-4F93-AFB6-C3274FF0885A}" destId="{27588DFA-67EA-4ABB-A3E3-A316B10F9C25}" srcOrd="0" destOrd="0" parTransId="{57F70AB9-1B61-4E67-996B-29C9C4CB2FD1}" sibTransId="{16EC4CE3-EFE2-484B-A272-F6594DEDB10F}"/>
    <dgm:cxn modelId="{DBEC507A-B0C3-4459-8FBF-E43BE6BF6CEB}" type="presOf" srcId="{8184FEBD-2BBC-431B-9337-A09AF7B60497}" destId="{3AAA4E03-BC22-4954-96C7-10E94CD30B26}" srcOrd="0" destOrd="0" presId="urn:microsoft.com/office/officeart/2005/8/layout/pList2#6"/>
    <dgm:cxn modelId="{161831E6-A376-40C8-97FF-CE4BA96EDB44}" srcId="{4ADE138E-34C4-4F93-AFB6-C3274FF0885A}" destId="{A15E5362-30F0-4DEA-86E0-4B30C6E5728D}" srcOrd="1" destOrd="0" parTransId="{AF0A9A5B-818C-45F5-8BC5-6F4F16E30BB7}" sibTransId="{ED58FCC8-706B-4134-8DB0-4C739BC0A8D3}"/>
    <dgm:cxn modelId="{28C87788-3C5B-46E4-9978-3B72231001D4}" type="presOf" srcId="{A15E5362-30F0-4DEA-86E0-4B30C6E5728D}" destId="{C11B9073-6FFA-4C3C-BCD2-BB558690BDB9}" srcOrd="0" destOrd="0" presId="urn:microsoft.com/office/officeart/2005/8/layout/pList2#6"/>
    <dgm:cxn modelId="{2D525EDB-0F40-490E-99C7-1C1BF568E160}" srcId="{4ADE138E-34C4-4F93-AFB6-C3274FF0885A}" destId="{8184FEBD-2BBC-431B-9337-A09AF7B60497}" srcOrd="2" destOrd="0" parTransId="{4A5DAD69-4836-472D-8412-8147EB414428}" sibTransId="{CDD14C02-3DE5-41DC-82B4-228D2CE54893}"/>
    <dgm:cxn modelId="{1A003339-A197-4DBE-8C35-170DB0E3AF29}" type="presOf" srcId="{4ADE138E-34C4-4F93-AFB6-C3274FF0885A}" destId="{115583EF-0112-4AC0-A250-E44E998ADC00}" srcOrd="0" destOrd="0" presId="urn:microsoft.com/office/officeart/2005/8/layout/pList2#6"/>
    <dgm:cxn modelId="{1B7BC148-A49C-478C-B054-BACAA7917B5E}" type="presParOf" srcId="{115583EF-0112-4AC0-A250-E44E998ADC00}" destId="{86D16CF9-44FF-487C-92EE-F14E961B14A0}" srcOrd="0" destOrd="0" presId="urn:microsoft.com/office/officeart/2005/8/layout/pList2#6"/>
    <dgm:cxn modelId="{DEF88821-333A-4AB1-AE8C-37D9CF820396}" type="presParOf" srcId="{115583EF-0112-4AC0-A250-E44E998ADC00}" destId="{AC6317F8-D8BD-4AD9-A362-BE2EB3C2E5DE}" srcOrd="1" destOrd="0" presId="urn:microsoft.com/office/officeart/2005/8/layout/pList2#6"/>
    <dgm:cxn modelId="{463280E3-8942-4BA8-8EC2-3F78E3BF843C}" type="presParOf" srcId="{AC6317F8-D8BD-4AD9-A362-BE2EB3C2E5DE}" destId="{8B66E4F4-68E0-4D79-A48B-A05C967F9708}" srcOrd="0" destOrd="0" presId="urn:microsoft.com/office/officeart/2005/8/layout/pList2#6"/>
    <dgm:cxn modelId="{606F5CAE-766E-44E8-9AD7-644B064963EE}" type="presParOf" srcId="{8B66E4F4-68E0-4D79-A48B-A05C967F9708}" destId="{35CD9516-4D58-4E90-A356-BDF3F236950E}" srcOrd="0" destOrd="0" presId="urn:microsoft.com/office/officeart/2005/8/layout/pList2#6"/>
    <dgm:cxn modelId="{C9FC5F51-D638-4B5D-8CC4-652E1B37DC41}" type="presParOf" srcId="{8B66E4F4-68E0-4D79-A48B-A05C967F9708}" destId="{BB85B5F1-5A79-47BA-B0CA-AFAF5D4A90BE}" srcOrd="1" destOrd="0" presId="urn:microsoft.com/office/officeart/2005/8/layout/pList2#6"/>
    <dgm:cxn modelId="{4683F439-E4A1-450B-9956-E68609A6CE8F}" type="presParOf" srcId="{8B66E4F4-68E0-4D79-A48B-A05C967F9708}" destId="{191EB0B3-4556-4E53-8E4A-A1AAE189BA5B}" srcOrd="2" destOrd="0" presId="urn:microsoft.com/office/officeart/2005/8/layout/pList2#6"/>
    <dgm:cxn modelId="{3B31F984-172E-4EF2-BB82-478F7BFC4C37}" type="presParOf" srcId="{AC6317F8-D8BD-4AD9-A362-BE2EB3C2E5DE}" destId="{EDD0ED49-3002-4045-9EB1-AC5212127287}" srcOrd="1" destOrd="0" presId="urn:microsoft.com/office/officeart/2005/8/layout/pList2#6"/>
    <dgm:cxn modelId="{A0B80586-CB9F-4C42-A887-B8A58953DA59}" type="presParOf" srcId="{AC6317F8-D8BD-4AD9-A362-BE2EB3C2E5DE}" destId="{87BB9BA4-F194-43E3-9150-20BD6CB22926}" srcOrd="2" destOrd="0" presId="urn:microsoft.com/office/officeart/2005/8/layout/pList2#6"/>
    <dgm:cxn modelId="{B19D4207-B246-413C-971B-E56B9085B5ED}" type="presParOf" srcId="{87BB9BA4-F194-43E3-9150-20BD6CB22926}" destId="{C11B9073-6FFA-4C3C-BCD2-BB558690BDB9}" srcOrd="0" destOrd="0" presId="urn:microsoft.com/office/officeart/2005/8/layout/pList2#6"/>
    <dgm:cxn modelId="{9098602D-7A3D-4578-BC98-E296CE293884}" type="presParOf" srcId="{87BB9BA4-F194-43E3-9150-20BD6CB22926}" destId="{3CFF731C-2D80-4C7C-8E9B-F70A5E23A783}" srcOrd="1" destOrd="0" presId="urn:microsoft.com/office/officeart/2005/8/layout/pList2#6"/>
    <dgm:cxn modelId="{197E6F75-734D-4866-B745-60922181253B}" type="presParOf" srcId="{87BB9BA4-F194-43E3-9150-20BD6CB22926}" destId="{D188FB84-6E0A-4632-B7F2-26785E6FA2B2}" srcOrd="2" destOrd="0" presId="urn:microsoft.com/office/officeart/2005/8/layout/pList2#6"/>
    <dgm:cxn modelId="{95776205-8AC2-44A0-BE73-039511B61DFF}" type="presParOf" srcId="{AC6317F8-D8BD-4AD9-A362-BE2EB3C2E5DE}" destId="{BAE96564-D938-4A84-9C60-73C80B9EF27E}" srcOrd="3" destOrd="0" presId="urn:microsoft.com/office/officeart/2005/8/layout/pList2#6"/>
    <dgm:cxn modelId="{FD117189-06F6-4113-A326-36C55AB28132}" type="presParOf" srcId="{AC6317F8-D8BD-4AD9-A362-BE2EB3C2E5DE}" destId="{9AC811E1-C105-4A27-A312-AD9B679F197C}" srcOrd="4" destOrd="0" presId="urn:microsoft.com/office/officeart/2005/8/layout/pList2#6"/>
    <dgm:cxn modelId="{E600B18C-5C45-453B-A4BF-DA7CECB22616}" type="presParOf" srcId="{9AC811E1-C105-4A27-A312-AD9B679F197C}" destId="{3AAA4E03-BC22-4954-96C7-10E94CD30B26}" srcOrd="0" destOrd="0" presId="urn:microsoft.com/office/officeart/2005/8/layout/pList2#6"/>
    <dgm:cxn modelId="{84F3BB37-ACC5-4793-8C54-45B84DC4D846}" type="presParOf" srcId="{9AC811E1-C105-4A27-A312-AD9B679F197C}" destId="{925F8CD6-3257-4635-8A58-0B98ED5B8731}" srcOrd="1" destOrd="0" presId="urn:microsoft.com/office/officeart/2005/8/layout/pList2#6"/>
    <dgm:cxn modelId="{45BEF284-D935-4F17-A03D-6E6EF9A464B5}" type="presParOf" srcId="{9AC811E1-C105-4A27-A312-AD9B679F197C}" destId="{C8F5AE2C-4E85-4CEA-A652-8CB3C3B0D934}" srcOrd="2" destOrd="0" presId="urn:microsoft.com/office/officeart/2005/8/layout/pList2#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ED052B-5DC7-429B-8051-65813DE6C730}" type="doc">
      <dgm:prSet loTypeId="urn:microsoft.com/office/officeart/2005/8/layout/vList6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51C24DB-18FA-4C1F-BF44-F3EF26D1D878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S" sz="6600" dirty="0"/>
            <a:t>.</a:t>
          </a:r>
        </a:p>
      </dgm:t>
    </dgm:pt>
    <dgm:pt modelId="{3C1C9322-1917-40D6-AB4E-1ED9BDBEF572}" type="parTrans" cxnId="{A868EDBA-AAA4-4FE6-AA3C-098839C9D95B}">
      <dgm:prSet/>
      <dgm:spPr/>
      <dgm:t>
        <a:bodyPr/>
        <a:lstStyle/>
        <a:p>
          <a:endParaRPr lang="es-ES" sz="2000"/>
        </a:p>
      </dgm:t>
    </dgm:pt>
    <dgm:pt modelId="{5F2A25F8-FB8C-42C8-946A-6E93BF75ADAD}" type="sibTrans" cxnId="{A868EDBA-AAA4-4FE6-AA3C-098839C9D95B}">
      <dgm:prSet/>
      <dgm:spPr/>
      <dgm:t>
        <a:bodyPr/>
        <a:lstStyle/>
        <a:p>
          <a:endParaRPr lang="es-ES" sz="2000"/>
        </a:p>
      </dgm:t>
    </dgm:pt>
    <dgm:pt modelId="{555137D9-52D5-4DD4-985A-189A46C7B5BA}">
      <dgm:prSet phldrT="[Texto]" custT="1"/>
      <dgm:spPr/>
      <dgm:t>
        <a:bodyPr/>
        <a:lstStyle/>
        <a:p>
          <a:pPr algn="just"/>
          <a:r>
            <a:rPr lang="es-ES" sz="2000" dirty="0">
              <a:latin typeface="Times New Roman" pitchFamily="18" charset="0"/>
              <a:cs typeface="Times New Roman" pitchFamily="18" charset="0"/>
            </a:rPr>
            <a:t>El año modelo del vehículo corresponda a los últimos cuatro (4) años, incluido el año de la importación</a:t>
          </a:r>
        </a:p>
      </dgm:t>
    </dgm:pt>
    <dgm:pt modelId="{4CAABCAC-917D-4BCF-802F-F09E4213B0E2}" type="parTrans" cxnId="{75E19C88-1AEE-4CD0-A008-220DFBFF6247}">
      <dgm:prSet/>
      <dgm:spPr/>
      <dgm:t>
        <a:bodyPr/>
        <a:lstStyle/>
        <a:p>
          <a:endParaRPr lang="es-ES" sz="2000"/>
        </a:p>
      </dgm:t>
    </dgm:pt>
    <dgm:pt modelId="{F8A4E72F-58D2-4E5F-A0BF-17237BD44AA9}" type="sibTrans" cxnId="{75E19C88-1AEE-4CD0-A008-220DFBFF6247}">
      <dgm:prSet/>
      <dgm:spPr/>
      <dgm:t>
        <a:bodyPr/>
        <a:lstStyle/>
        <a:p>
          <a:endParaRPr lang="es-ES" sz="2000"/>
        </a:p>
      </dgm:t>
    </dgm:pt>
    <dgm:pt modelId="{046928ED-22EC-4090-B685-855E2F076D6F}">
      <dgm:prSet custT="1"/>
      <dgm:spPr/>
      <dgm:t>
        <a:bodyPr/>
        <a:lstStyle/>
        <a:p>
          <a:pPr algn="just"/>
          <a:r>
            <a:rPr lang="es-ES" sz="2000" dirty="0">
              <a:latin typeface="Times New Roman" pitchFamily="18" charset="0"/>
              <a:cs typeface="Times New Roman" pitchFamily="18" charset="0"/>
            </a:rPr>
            <a:t>Que se embarque conjuntamente con el </a:t>
          </a:r>
          <a:r>
            <a:rPr lang="es-ES" sz="2000" dirty="0" smtClean="0">
              <a:latin typeface="Times New Roman" pitchFamily="18" charset="0"/>
              <a:cs typeface="Times New Roman" pitchFamily="18" charset="0"/>
            </a:rPr>
            <a:t>menaje</a:t>
          </a:r>
          <a:endParaRPr lang="es-ES" sz="2000" dirty="0">
            <a:latin typeface="Times New Roman" pitchFamily="18" charset="0"/>
            <a:cs typeface="Times New Roman" pitchFamily="18" charset="0"/>
          </a:endParaRPr>
        </a:p>
      </dgm:t>
    </dgm:pt>
    <dgm:pt modelId="{412FF915-940B-403F-A099-4CECCD6493D3}" type="parTrans" cxnId="{AACCE282-CF98-44F1-8626-69F357AF5AC8}">
      <dgm:prSet/>
      <dgm:spPr/>
      <dgm:t>
        <a:bodyPr/>
        <a:lstStyle/>
        <a:p>
          <a:endParaRPr lang="es-ES" sz="2000"/>
        </a:p>
      </dgm:t>
    </dgm:pt>
    <dgm:pt modelId="{C47649BE-6260-476A-B55A-4B3F1300B92D}" type="sibTrans" cxnId="{AACCE282-CF98-44F1-8626-69F357AF5AC8}">
      <dgm:prSet/>
      <dgm:spPr/>
      <dgm:t>
        <a:bodyPr/>
        <a:lstStyle/>
        <a:p>
          <a:endParaRPr lang="es-ES" sz="2000"/>
        </a:p>
      </dgm:t>
    </dgm:pt>
    <dgm:pt modelId="{E40D776E-34C7-4E48-AB98-456B87EBF048}" type="pres">
      <dgm:prSet presAssocID="{A9ED052B-5DC7-429B-8051-65813DE6C73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33ADD48-CA95-490C-8D08-00325358FE29}" type="pres">
      <dgm:prSet presAssocID="{351C24DB-18FA-4C1F-BF44-F3EF26D1D878}" presName="linNode" presStyleCnt="0"/>
      <dgm:spPr/>
      <dgm:t>
        <a:bodyPr/>
        <a:lstStyle/>
        <a:p>
          <a:endParaRPr lang="es-ES"/>
        </a:p>
      </dgm:t>
    </dgm:pt>
    <dgm:pt modelId="{3ADFDEEC-CD30-4EE5-9A60-198B6F27B1B2}" type="pres">
      <dgm:prSet presAssocID="{351C24DB-18FA-4C1F-BF44-F3EF26D1D878}" presName="parentShp" presStyleLbl="node1" presStyleIdx="0" presStyleCnt="1" custScaleX="604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C5D15D-AAED-49D7-ADE5-47657BEE6C0D}" type="pres">
      <dgm:prSet presAssocID="{351C24DB-18FA-4C1F-BF44-F3EF26D1D878}" presName="childShp" presStyleLbl="bgAccFollowNode1" presStyleIdx="0" presStyleCnt="1" custScaleX="127231" custScaleY="1000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94C7EDF-6F5F-4C47-996C-A28EC53C4132}" type="presOf" srcId="{046928ED-22EC-4090-B685-855E2F076D6F}" destId="{AAC5D15D-AAED-49D7-ADE5-47657BEE6C0D}" srcOrd="0" destOrd="1" presId="urn:microsoft.com/office/officeart/2005/8/layout/vList6"/>
    <dgm:cxn modelId="{DA56ACE6-98B6-4081-BCC9-8354FFC6C9F3}" type="presOf" srcId="{351C24DB-18FA-4C1F-BF44-F3EF26D1D878}" destId="{3ADFDEEC-CD30-4EE5-9A60-198B6F27B1B2}" srcOrd="0" destOrd="0" presId="urn:microsoft.com/office/officeart/2005/8/layout/vList6"/>
    <dgm:cxn modelId="{FCD8D545-FB06-43B5-9AA9-3809B896C85A}" type="presOf" srcId="{A9ED052B-5DC7-429B-8051-65813DE6C730}" destId="{E40D776E-34C7-4E48-AB98-456B87EBF048}" srcOrd="0" destOrd="0" presId="urn:microsoft.com/office/officeart/2005/8/layout/vList6"/>
    <dgm:cxn modelId="{AACCE282-CF98-44F1-8626-69F357AF5AC8}" srcId="{351C24DB-18FA-4C1F-BF44-F3EF26D1D878}" destId="{046928ED-22EC-4090-B685-855E2F076D6F}" srcOrd="1" destOrd="0" parTransId="{412FF915-940B-403F-A099-4CECCD6493D3}" sibTransId="{C47649BE-6260-476A-B55A-4B3F1300B92D}"/>
    <dgm:cxn modelId="{78553D0D-32A0-4B3B-870B-DDCCFB7A41CD}" type="presOf" srcId="{555137D9-52D5-4DD4-985A-189A46C7B5BA}" destId="{AAC5D15D-AAED-49D7-ADE5-47657BEE6C0D}" srcOrd="0" destOrd="0" presId="urn:microsoft.com/office/officeart/2005/8/layout/vList6"/>
    <dgm:cxn modelId="{75E19C88-1AEE-4CD0-A008-220DFBFF6247}" srcId="{351C24DB-18FA-4C1F-BF44-F3EF26D1D878}" destId="{555137D9-52D5-4DD4-985A-189A46C7B5BA}" srcOrd="0" destOrd="0" parTransId="{4CAABCAC-917D-4BCF-802F-F09E4213B0E2}" sibTransId="{F8A4E72F-58D2-4E5F-A0BF-17237BD44AA9}"/>
    <dgm:cxn modelId="{A868EDBA-AAA4-4FE6-AA3C-098839C9D95B}" srcId="{A9ED052B-5DC7-429B-8051-65813DE6C730}" destId="{351C24DB-18FA-4C1F-BF44-F3EF26D1D878}" srcOrd="0" destOrd="0" parTransId="{3C1C9322-1917-40D6-AB4E-1ED9BDBEF572}" sibTransId="{5F2A25F8-FB8C-42C8-946A-6E93BF75ADAD}"/>
    <dgm:cxn modelId="{A2F5D8E5-7B10-4D29-BAE2-8FB9E1EB8600}" type="presParOf" srcId="{E40D776E-34C7-4E48-AB98-456B87EBF048}" destId="{933ADD48-CA95-490C-8D08-00325358FE29}" srcOrd="0" destOrd="0" presId="urn:microsoft.com/office/officeart/2005/8/layout/vList6"/>
    <dgm:cxn modelId="{ABF21372-842B-461B-A648-6078FC9FE5F0}" type="presParOf" srcId="{933ADD48-CA95-490C-8D08-00325358FE29}" destId="{3ADFDEEC-CD30-4EE5-9A60-198B6F27B1B2}" srcOrd="0" destOrd="0" presId="urn:microsoft.com/office/officeart/2005/8/layout/vList6"/>
    <dgm:cxn modelId="{891C82AA-2F75-4459-94DE-073BD95E6A33}" type="presParOf" srcId="{933ADD48-CA95-490C-8D08-00325358FE29}" destId="{AAC5D15D-AAED-49D7-ADE5-47657BEE6C0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EB1A47-83B9-422D-813A-61DE602C345D}" type="doc">
      <dgm:prSet loTypeId="urn:microsoft.com/office/officeart/2005/8/layout/vList6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C26CF7F3-3781-4D16-BACD-B05136857390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S" sz="8800" dirty="0" smtClean="0"/>
            <a:t>.</a:t>
          </a:r>
          <a:endParaRPr lang="es-ES" sz="8800" dirty="0"/>
        </a:p>
      </dgm:t>
    </dgm:pt>
    <dgm:pt modelId="{B20B4B80-D5FD-4C0A-A78D-2F7FAB790C71}" type="parTrans" cxnId="{9B6FD5A9-263D-4E65-8A8A-F7EFD57138D1}">
      <dgm:prSet/>
      <dgm:spPr/>
      <dgm:t>
        <a:bodyPr/>
        <a:lstStyle/>
        <a:p>
          <a:endParaRPr lang="es-ES" sz="3200"/>
        </a:p>
      </dgm:t>
    </dgm:pt>
    <dgm:pt modelId="{DAB19C24-D761-4CE0-9C41-24196C366B06}" type="sibTrans" cxnId="{9B6FD5A9-263D-4E65-8A8A-F7EFD57138D1}">
      <dgm:prSet/>
      <dgm:spPr/>
      <dgm:t>
        <a:bodyPr/>
        <a:lstStyle/>
        <a:p>
          <a:endParaRPr lang="es-ES" sz="3200"/>
        </a:p>
      </dgm:t>
    </dgm:pt>
    <dgm:pt modelId="{2AF1EA85-4D57-4766-875D-D49D1C73463E}">
      <dgm:prSet phldrT="[Texto]" custT="1"/>
      <dgm:spPr/>
      <dgm:t>
        <a:bodyPr/>
        <a:lstStyle/>
        <a:p>
          <a:pPr algn="just"/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D1F7AE6B-7046-4EC4-A6C2-1F475F1D5DA4}" type="parTrans" cxnId="{91368D32-627F-4F11-89BB-14E128627580}">
      <dgm:prSet/>
      <dgm:spPr/>
      <dgm:t>
        <a:bodyPr/>
        <a:lstStyle/>
        <a:p>
          <a:endParaRPr lang="es-ES" sz="3200"/>
        </a:p>
      </dgm:t>
    </dgm:pt>
    <dgm:pt modelId="{D5364CE8-A1F3-4FAF-84BD-847CAF2FAFA1}" type="sibTrans" cxnId="{91368D32-627F-4F11-89BB-14E128627580}">
      <dgm:prSet/>
      <dgm:spPr/>
      <dgm:t>
        <a:bodyPr/>
        <a:lstStyle/>
        <a:p>
          <a:endParaRPr lang="es-ES" sz="3200"/>
        </a:p>
      </dgm:t>
    </dgm:pt>
    <dgm:pt modelId="{E83FC4D8-8389-4E87-A0F0-AF48FFA16A99}">
      <dgm:prSet phldrT="[Texto]" custT="1"/>
      <dgm:spPr/>
      <dgm:t>
        <a:bodyPr/>
        <a:lstStyle/>
        <a:p>
          <a:pPr algn="just"/>
          <a:r>
            <a:rPr lang="es-ES" sz="1800">
              <a:latin typeface="Times New Roman" pitchFamily="18" charset="0"/>
              <a:cs typeface="Times New Roman" pitchFamily="18" charset="0"/>
            </a:rPr>
            <a:t>El cilindraje hasta seiscientos cincuenta centímetros cúbicos 650.</a:t>
          </a:r>
        </a:p>
      </dgm:t>
    </dgm:pt>
    <dgm:pt modelId="{D3AE048D-4B04-43B8-97FC-B8BB63D23ECF}" type="parTrans" cxnId="{656648DD-05B0-4A94-A4AA-69B0B44F6EAE}">
      <dgm:prSet/>
      <dgm:spPr/>
      <dgm:t>
        <a:bodyPr/>
        <a:lstStyle/>
        <a:p>
          <a:endParaRPr lang="es-ES" sz="3200"/>
        </a:p>
      </dgm:t>
    </dgm:pt>
    <dgm:pt modelId="{2682DE7C-E765-4762-87E8-24488F7C3636}" type="sibTrans" cxnId="{656648DD-05B0-4A94-A4AA-69B0B44F6EAE}">
      <dgm:prSet/>
      <dgm:spPr/>
      <dgm:t>
        <a:bodyPr/>
        <a:lstStyle/>
        <a:p>
          <a:endParaRPr lang="es-ES" sz="3200"/>
        </a:p>
      </dgm:t>
    </dgm:pt>
    <dgm:pt modelId="{CB205BB2-B4AD-4914-A5CC-DC2D354B8358}">
      <dgm:prSet phldrT="[Texto]" custT="1"/>
      <dgm:spPr/>
      <dgm:t>
        <a:bodyPr/>
        <a:lstStyle/>
        <a:p>
          <a:pPr algn="just"/>
          <a:r>
            <a:rPr lang="es-ES" sz="1800" dirty="0">
              <a:latin typeface="Times New Roman" pitchFamily="18" charset="0"/>
              <a:cs typeface="Times New Roman" pitchFamily="18" charset="0"/>
            </a:rPr>
            <a:t>El valor hasta USD $8.000.00 cuando era nuevo, es decir, se tomará en cuenta el precio de venta en el ese “modelo” salió al mercado.</a:t>
          </a:r>
        </a:p>
      </dgm:t>
    </dgm:pt>
    <dgm:pt modelId="{40238ED7-A08C-486E-A2C0-4D00F3F1FDE7}" type="parTrans" cxnId="{D143FE9D-3CC7-4FFD-AF58-0EBF7EDF46EE}">
      <dgm:prSet/>
      <dgm:spPr/>
      <dgm:t>
        <a:bodyPr/>
        <a:lstStyle/>
        <a:p>
          <a:endParaRPr lang="es-ES" sz="3200"/>
        </a:p>
      </dgm:t>
    </dgm:pt>
    <dgm:pt modelId="{A4B11F38-9DCF-4D38-A8D5-CB1D77F9BC22}" type="sibTrans" cxnId="{D143FE9D-3CC7-4FFD-AF58-0EBF7EDF46EE}">
      <dgm:prSet/>
      <dgm:spPr/>
      <dgm:t>
        <a:bodyPr/>
        <a:lstStyle/>
        <a:p>
          <a:endParaRPr lang="es-ES" sz="3200"/>
        </a:p>
      </dgm:t>
    </dgm:pt>
    <dgm:pt modelId="{F7CA4F95-4AA0-43CD-94D2-F2306D4914FF}">
      <dgm:prSet phldrT="[Texto]" custT="1"/>
      <dgm:spPr/>
      <dgm:t>
        <a:bodyPr/>
        <a:lstStyle/>
        <a:p>
          <a:pPr algn="just"/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4EDCDAE4-A430-41D8-B906-4BE055736AB9}" type="parTrans" cxnId="{567156F5-DB55-4DE7-A6EC-EEAECD41D78C}">
      <dgm:prSet/>
      <dgm:spPr/>
      <dgm:t>
        <a:bodyPr/>
        <a:lstStyle/>
        <a:p>
          <a:endParaRPr lang="es-ES" sz="3200"/>
        </a:p>
      </dgm:t>
    </dgm:pt>
    <dgm:pt modelId="{EE450762-DD14-477C-840D-1505348B930F}" type="sibTrans" cxnId="{567156F5-DB55-4DE7-A6EC-EEAECD41D78C}">
      <dgm:prSet/>
      <dgm:spPr/>
      <dgm:t>
        <a:bodyPr/>
        <a:lstStyle/>
        <a:p>
          <a:endParaRPr lang="es-ES" sz="3200"/>
        </a:p>
      </dgm:t>
    </dgm:pt>
    <dgm:pt modelId="{DC530333-7DC6-4C7D-B02F-95B4C79EDB81}" type="pres">
      <dgm:prSet presAssocID="{E4EB1A47-83B9-422D-813A-61DE602C345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ACC8752-33AA-44A6-A55A-EBDBAFE8702B}" type="pres">
      <dgm:prSet presAssocID="{C26CF7F3-3781-4D16-BACD-B05136857390}" presName="linNode" presStyleCnt="0"/>
      <dgm:spPr/>
      <dgm:t>
        <a:bodyPr/>
        <a:lstStyle/>
        <a:p>
          <a:endParaRPr lang="es-ES"/>
        </a:p>
      </dgm:t>
    </dgm:pt>
    <dgm:pt modelId="{0E5AF759-8468-4A78-9575-F5FB93D879BA}" type="pres">
      <dgm:prSet presAssocID="{C26CF7F3-3781-4D16-BACD-B05136857390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035763-335D-4534-94F1-AEF7764AFF46}" type="pres">
      <dgm:prSet presAssocID="{C26CF7F3-3781-4D16-BACD-B05136857390}" presName="childShp" presStyleLbl="bgAccFollowNode1" presStyleIdx="0" presStyleCnt="1" custScaleX="1338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67156F5-DB55-4DE7-A6EC-EEAECD41D78C}" srcId="{C26CF7F3-3781-4D16-BACD-B05136857390}" destId="{F7CA4F95-4AA0-43CD-94D2-F2306D4914FF}" srcOrd="2" destOrd="0" parTransId="{4EDCDAE4-A430-41D8-B906-4BE055736AB9}" sibTransId="{EE450762-DD14-477C-840D-1505348B930F}"/>
    <dgm:cxn modelId="{87E36090-0ED4-4651-BA91-F60EF1FF665A}" type="presOf" srcId="{C26CF7F3-3781-4D16-BACD-B05136857390}" destId="{0E5AF759-8468-4A78-9575-F5FB93D879BA}" srcOrd="0" destOrd="0" presId="urn:microsoft.com/office/officeart/2005/8/layout/vList6"/>
    <dgm:cxn modelId="{AEC3F11F-3A96-48F6-8B22-173744592C88}" type="presOf" srcId="{E4EB1A47-83B9-422D-813A-61DE602C345D}" destId="{DC530333-7DC6-4C7D-B02F-95B4C79EDB81}" srcOrd="0" destOrd="0" presId="urn:microsoft.com/office/officeart/2005/8/layout/vList6"/>
    <dgm:cxn modelId="{CDF2901D-ED70-440A-8567-CDA2F208CB5B}" type="presOf" srcId="{2AF1EA85-4D57-4766-875D-D49D1C73463E}" destId="{E7035763-335D-4534-94F1-AEF7764AFF46}" srcOrd="0" destOrd="0" presId="urn:microsoft.com/office/officeart/2005/8/layout/vList6"/>
    <dgm:cxn modelId="{656648DD-05B0-4A94-A4AA-69B0B44F6EAE}" srcId="{C26CF7F3-3781-4D16-BACD-B05136857390}" destId="{E83FC4D8-8389-4E87-A0F0-AF48FFA16A99}" srcOrd="1" destOrd="0" parTransId="{D3AE048D-4B04-43B8-97FC-B8BB63D23ECF}" sibTransId="{2682DE7C-E765-4762-87E8-24488F7C3636}"/>
    <dgm:cxn modelId="{D143FE9D-3CC7-4FFD-AF58-0EBF7EDF46EE}" srcId="{C26CF7F3-3781-4D16-BACD-B05136857390}" destId="{CB205BB2-B4AD-4914-A5CC-DC2D354B8358}" srcOrd="3" destOrd="0" parTransId="{40238ED7-A08C-486E-A2C0-4D00F3F1FDE7}" sibTransId="{A4B11F38-9DCF-4D38-A8D5-CB1D77F9BC22}"/>
    <dgm:cxn modelId="{9B6FD5A9-263D-4E65-8A8A-F7EFD57138D1}" srcId="{E4EB1A47-83B9-422D-813A-61DE602C345D}" destId="{C26CF7F3-3781-4D16-BACD-B05136857390}" srcOrd="0" destOrd="0" parTransId="{B20B4B80-D5FD-4C0A-A78D-2F7FAB790C71}" sibTransId="{DAB19C24-D761-4CE0-9C41-24196C366B06}"/>
    <dgm:cxn modelId="{127D1A4A-A30D-4CFD-BD8D-A7795F48A972}" type="presOf" srcId="{F7CA4F95-4AA0-43CD-94D2-F2306D4914FF}" destId="{E7035763-335D-4534-94F1-AEF7764AFF46}" srcOrd="0" destOrd="2" presId="urn:microsoft.com/office/officeart/2005/8/layout/vList6"/>
    <dgm:cxn modelId="{E5F09568-9236-446A-B7C7-11EC13E82B5C}" type="presOf" srcId="{E83FC4D8-8389-4E87-A0F0-AF48FFA16A99}" destId="{E7035763-335D-4534-94F1-AEF7764AFF46}" srcOrd="0" destOrd="1" presId="urn:microsoft.com/office/officeart/2005/8/layout/vList6"/>
    <dgm:cxn modelId="{6156CAFD-8561-4E8A-AD10-6DA7DD068398}" type="presOf" srcId="{CB205BB2-B4AD-4914-A5CC-DC2D354B8358}" destId="{E7035763-335D-4534-94F1-AEF7764AFF46}" srcOrd="0" destOrd="3" presId="urn:microsoft.com/office/officeart/2005/8/layout/vList6"/>
    <dgm:cxn modelId="{91368D32-627F-4F11-89BB-14E128627580}" srcId="{C26CF7F3-3781-4D16-BACD-B05136857390}" destId="{2AF1EA85-4D57-4766-875D-D49D1C73463E}" srcOrd="0" destOrd="0" parTransId="{D1F7AE6B-7046-4EC4-A6C2-1F475F1D5DA4}" sibTransId="{D5364CE8-A1F3-4FAF-84BD-847CAF2FAFA1}"/>
    <dgm:cxn modelId="{7CC874A6-BFEF-48E3-8999-336EA383CF6B}" type="presParOf" srcId="{DC530333-7DC6-4C7D-B02F-95B4C79EDB81}" destId="{4ACC8752-33AA-44A6-A55A-EBDBAFE8702B}" srcOrd="0" destOrd="0" presId="urn:microsoft.com/office/officeart/2005/8/layout/vList6"/>
    <dgm:cxn modelId="{572DB3D4-25B2-47D4-901D-E26D9FDCDF72}" type="presParOf" srcId="{4ACC8752-33AA-44A6-A55A-EBDBAFE8702B}" destId="{0E5AF759-8468-4A78-9575-F5FB93D879BA}" srcOrd="0" destOrd="0" presId="urn:microsoft.com/office/officeart/2005/8/layout/vList6"/>
    <dgm:cxn modelId="{97C7C132-BF89-4393-B775-F2C32887CB6A}" type="presParOf" srcId="{4ACC8752-33AA-44A6-A55A-EBDBAFE8702B}" destId="{E7035763-335D-4534-94F1-AEF7764AFF4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D3F68D-1709-4968-8CC2-5943898997C1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978FB19-6B56-497B-AE1D-663A5E45E063}">
      <dgm:prSet phldrT="[Texto]" custT="1"/>
      <dgm:spPr/>
      <dgm:t>
        <a:bodyPr/>
        <a:lstStyle/>
        <a:p>
          <a:r>
            <a:rPr lang="es-ES" sz="1600" b="1">
              <a:latin typeface="Times New Roman" pitchFamily="18" charset="0"/>
              <a:cs typeface="Times New Roman" pitchFamily="18" charset="0"/>
            </a:rPr>
            <a:t>Visa</a:t>
          </a:r>
        </a:p>
      </dgm:t>
    </dgm:pt>
    <dgm:pt modelId="{B5CA680C-96E3-4BA1-A1B4-AD23DDDC4FC9}" type="parTrans" cxnId="{F0D84D78-CADF-4A60-AE2D-64A97D0CF880}">
      <dgm:prSet/>
      <dgm:spPr/>
      <dgm:t>
        <a:bodyPr/>
        <a:lstStyle/>
        <a:p>
          <a:endParaRPr lang="es-ES" sz="1600">
            <a:latin typeface="Times New Roman" pitchFamily="18" charset="0"/>
            <a:cs typeface="Times New Roman" pitchFamily="18" charset="0"/>
          </a:endParaRPr>
        </a:p>
      </dgm:t>
    </dgm:pt>
    <dgm:pt modelId="{767B8A8D-E639-4BB4-B4D6-CA12505E37AD}" type="sibTrans" cxnId="{F0D84D78-CADF-4A60-AE2D-64A97D0CF880}">
      <dgm:prSet/>
      <dgm:spPr/>
      <dgm:t>
        <a:bodyPr/>
        <a:lstStyle/>
        <a:p>
          <a:endParaRPr lang="es-ES" sz="1600">
            <a:latin typeface="Times New Roman" pitchFamily="18" charset="0"/>
            <a:cs typeface="Times New Roman" pitchFamily="18" charset="0"/>
          </a:endParaRPr>
        </a:p>
      </dgm:t>
    </dgm:pt>
    <dgm:pt modelId="{D4E81045-3F21-491C-88DF-9BBD342048D6}">
      <dgm:prSet phldrT="[Texto]" custT="1"/>
      <dgm:spPr/>
      <dgm:t>
        <a:bodyPr/>
        <a:lstStyle/>
        <a:p>
          <a:r>
            <a:rPr lang="es-ES" sz="1600" dirty="0">
              <a:latin typeface="Times New Roman" pitchFamily="18" charset="0"/>
              <a:cs typeface="Times New Roman" pitchFamily="18" charset="0"/>
            </a:rPr>
            <a:t>Es una norma que </a:t>
          </a:r>
          <a:r>
            <a:rPr lang="es-ES" sz="1600" dirty="0" smtClean="0">
              <a:latin typeface="Times New Roman" pitchFamily="18" charset="0"/>
              <a:cs typeface="Times New Roman" pitchFamily="18" charset="0"/>
            </a:rPr>
            <a:t>rige </a:t>
          </a:r>
          <a:r>
            <a:rPr lang="es-ES" sz="1600" dirty="0">
              <a:latin typeface="Times New Roman" pitchFamily="18" charset="0"/>
              <a:cs typeface="Times New Roman" pitchFamily="18" charset="0"/>
            </a:rPr>
            <a:t>entre </a:t>
          </a:r>
          <a:r>
            <a:rPr lang="es-ES" sz="1600" dirty="0" smtClean="0">
              <a:latin typeface="Times New Roman" pitchFamily="18" charset="0"/>
              <a:cs typeface="Times New Roman" pitchFamily="18" charset="0"/>
            </a:rPr>
            <a:t>países </a:t>
          </a:r>
          <a:r>
            <a:rPr lang="es-ES" sz="1600" dirty="0">
              <a:latin typeface="Times New Roman" pitchFamily="18" charset="0"/>
              <a:cs typeface="Times New Roman" pitchFamily="18" charset="0"/>
            </a:rPr>
            <a:t>para legalizar el ingreso y la estancia de personas en una </a:t>
          </a:r>
          <a:r>
            <a:rPr lang="es-ES" sz="1600" dirty="0" smtClean="0">
              <a:latin typeface="Times New Roman" pitchFamily="18" charset="0"/>
              <a:cs typeface="Times New Roman" pitchFamily="18" charset="0"/>
            </a:rPr>
            <a:t>nación </a:t>
          </a:r>
          <a:r>
            <a:rPr lang="es-ES" sz="1600" dirty="0">
              <a:latin typeface="Times New Roman" pitchFamily="18" charset="0"/>
              <a:cs typeface="Times New Roman" pitchFamily="18" charset="0"/>
            </a:rPr>
            <a:t>donde no tenga la nacionalidad o el libre </a:t>
          </a:r>
          <a:r>
            <a:rPr lang="es-ES" sz="1600" dirty="0" smtClean="0">
              <a:latin typeface="Times New Roman" pitchFamily="18" charset="0"/>
              <a:cs typeface="Times New Roman" pitchFamily="18" charset="0"/>
            </a:rPr>
            <a:t>tránsito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6F6782D3-398F-4DC9-91DA-1A72AFE16837}" type="parTrans" cxnId="{F957425E-2E20-400E-834E-2B0F28BB6F80}">
      <dgm:prSet/>
      <dgm:spPr/>
      <dgm:t>
        <a:bodyPr/>
        <a:lstStyle/>
        <a:p>
          <a:endParaRPr lang="es-ES" sz="1600">
            <a:latin typeface="Times New Roman" pitchFamily="18" charset="0"/>
            <a:cs typeface="Times New Roman" pitchFamily="18" charset="0"/>
          </a:endParaRPr>
        </a:p>
      </dgm:t>
    </dgm:pt>
    <dgm:pt modelId="{D9BEF1DD-249F-42A8-9929-42445B0C52A9}" type="sibTrans" cxnId="{F957425E-2E20-400E-834E-2B0F28BB6F80}">
      <dgm:prSet/>
      <dgm:spPr/>
      <dgm:t>
        <a:bodyPr/>
        <a:lstStyle/>
        <a:p>
          <a:endParaRPr lang="es-ES" sz="1600">
            <a:latin typeface="Times New Roman" pitchFamily="18" charset="0"/>
            <a:cs typeface="Times New Roman" pitchFamily="18" charset="0"/>
          </a:endParaRPr>
        </a:p>
      </dgm:t>
    </dgm:pt>
    <dgm:pt modelId="{C863FF24-46CE-4B11-84F5-A66AE2A3D2BA}">
      <dgm:prSet phldrT="[Texto]" custT="1"/>
      <dgm:spPr/>
      <dgm:t>
        <a:bodyPr/>
        <a:lstStyle/>
        <a:p>
          <a:r>
            <a:rPr lang="es-ES" sz="1600" b="1">
              <a:latin typeface="Times New Roman" pitchFamily="18" charset="0"/>
              <a:cs typeface="Times New Roman" pitchFamily="18" charset="0"/>
            </a:rPr>
            <a:t>Pasaporte</a:t>
          </a:r>
        </a:p>
      </dgm:t>
    </dgm:pt>
    <dgm:pt modelId="{6452BAE7-BA9F-4282-B516-BFAC4A15EB2C}" type="parTrans" cxnId="{FE23665A-389A-4DB1-9239-4E72B2CFB5F2}">
      <dgm:prSet/>
      <dgm:spPr/>
      <dgm:t>
        <a:bodyPr/>
        <a:lstStyle/>
        <a:p>
          <a:endParaRPr lang="es-ES" sz="1600">
            <a:latin typeface="Times New Roman" pitchFamily="18" charset="0"/>
            <a:cs typeface="Times New Roman" pitchFamily="18" charset="0"/>
          </a:endParaRPr>
        </a:p>
      </dgm:t>
    </dgm:pt>
    <dgm:pt modelId="{BA8FE5F5-8F34-4057-94DF-5742DEAC2C41}" type="sibTrans" cxnId="{FE23665A-389A-4DB1-9239-4E72B2CFB5F2}">
      <dgm:prSet/>
      <dgm:spPr/>
      <dgm:t>
        <a:bodyPr/>
        <a:lstStyle/>
        <a:p>
          <a:endParaRPr lang="es-ES" sz="1600">
            <a:latin typeface="Times New Roman" pitchFamily="18" charset="0"/>
            <a:cs typeface="Times New Roman" pitchFamily="18" charset="0"/>
          </a:endParaRPr>
        </a:p>
      </dgm:t>
    </dgm:pt>
    <dgm:pt modelId="{2A59ACFB-F557-4E89-8252-6603AB1ED0AC}">
      <dgm:prSet phldrT="[Texto]" custT="1"/>
      <dgm:spPr/>
      <dgm:t>
        <a:bodyPr/>
        <a:lstStyle/>
        <a:p>
          <a:r>
            <a:rPr lang="es-ES" sz="1600">
              <a:latin typeface="Times New Roman" pitchFamily="18" charset="0"/>
              <a:cs typeface="Times New Roman" pitchFamily="18" charset="0"/>
            </a:rPr>
            <a:t>Copia de los Pasaportes de cada uno de los miembros de la familia</a:t>
          </a:r>
        </a:p>
      </dgm:t>
    </dgm:pt>
    <dgm:pt modelId="{F8941C3D-C55E-4288-8665-9FA4A19B5010}" type="parTrans" cxnId="{79E56979-2AC7-4E9D-8385-D0457DE6DA39}">
      <dgm:prSet/>
      <dgm:spPr/>
      <dgm:t>
        <a:bodyPr/>
        <a:lstStyle/>
        <a:p>
          <a:endParaRPr lang="es-ES" sz="1600">
            <a:latin typeface="Times New Roman" pitchFamily="18" charset="0"/>
            <a:cs typeface="Times New Roman" pitchFamily="18" charset="0"/>
          </a:endParaRPr>
        </a:p>
      </dgm:t>
    </dgm:pt>
    <dgm:pt modelId="{6D1A7E11-9D91-4B9F-9B87-6CC4BCB29B3A}" type="sibTrans" cxnId="{79E56979-2AC7-4E9D-8385-D0457DE6DA39}">
      <dgm:prSet/>
      <dgm:spPr/>
      <dgm:t>
        <a:bodyPr/>
        <a:lstStyle/>
        <a:p>
          <a:endParaRPr lang="es-ES" sz="1600">
            <a:latin typeface="Times New Roman" pitchFamily="18" charset="0"/>
            <a:cs typeface="Times New Roman" pitchFamily="18" charset="0"/>
          </a:endParaRPr>
        </a:p>
      </dgm:t>
    </dgm:pt>
    <dgm:pt modelId="{82B8AE12-52B7-4DE4-916B-54B2C7B37905}">
      <dgm:prSet phldrT="[Texto]" custT="1"/>
      <dgm:spPr/>
      <dgm:t>
        <a:bodyPr/>
        <a:lstStyle/>
        <a:p>
          <a:r>
            <a:rPr lang="es-ES" sz="1600" b="1" dirty="0">
              <a:latin typeface="Times New Roman" pitchFamily="18" charset="0"/>
              <a:cs typeface="Times New Roman" pitchFamily="18" charset="0"/>
            </a:rPr>
            <a:t>Copia del documento de </a:t>
          </a:r>
          <a:r>
            <a:rPr lang="es-ES" sz="1600" b="1" dirty="0" smtClean="0">
              <a:latin typeface="Times New Roman" pitchFamily="18" charset="0"/>
              <a:cs typeface="Times New Roman" pitchFamily="18" charset="0"/>
            </a:rPr>
            <a:t>transporte</a:t>
          </a:r>
          <a:endParaRPr lang="es-ES" sz="1600" b="1" dirty="0">
            <a:latin typeface="Times New Roman" pitchFamily="18" charset="0"/>
            <a:cs typeface="Times New Roman" pitchFamily="18" charset="0"/>
          </a:endParaRPr>
        </a:p>
      </dgm:t>
    </dgm:pt>
    <dgm:pt modelId="{AB136F4C-DAB3-4C27-A320-484C79CD1169}" type="parTrans" cxnId="{8A3DD3C9-A3C2-476F-A138-0AA9705C2CD2}">
      <dgm:prSet/>
      <dgm:spPr/>
      <dgm:t>
        <a:bodyPr/>
        <a:lstStyle/>
        <a:p>
          <a:endParaRPr lang="es-ES" sz="1600">
            <a:latin typeface="Times New Roman" pitchFamily="18" charset="0"/>
            <a:cs typeface="Times New Roman" pitchFamily="18" charset="0"/>
          </a:endParaRPr>
        </a:p>
      </dgm:t>
    </dgm:pt>
    <dgm:pt modelId="{1EC7EAD7-ED76-4782-87AE-DF6121ADAE90}" type="sibTrans" cxnId="{8A3DD3C9-A3C2-476F-A138-0AA9705C2CD2}">
      <dgm:prSet/>
      <dgm:spPr/>
      <dgm:t>
        <a:bodyPr/>
        <a:lstStyle/>
        <a:p>
          <a:endParaRPr lang="es-ES" sz="1600">
            <a:latin typeface="Times New Roman" pitchFamily="18" charset="0"/>
            <a:cs typeface="Times New Roman" pitchFamily="18" charset="0"/>
          </a:endParaRPr>
        </a:p>
      </dgm:t>
    </dgm:pt>
    <dgm:pt modelId="{6AF702B7-5DD3-406F-91C6-777344E5BFC4}">
      <dgm:prSet phldrT="[Texto]" custT="1"/>
      <dgm:spPr/>
      <dgm:t>
        <a:bodyPr/>
        <a:lstStyle/>
        <a:p>
          <a:r>
            <a:rPr lang="es-ES" sz="1600">
              <a:latin typeface="Times New Roman" pitchFamily="18" charset="0"/>
              <a:cs typeface="Times New Roman" pitchFamily="18" charset="0"/>
            </a:rPr>
            <a:t>En el caso de vehiculo: tìtulo de propiedad, factura o documento que desmuestre la adquisiciòn del vehiculo importado como menaje de casa.</a:t>
          </a:r>
        </a:p>
      </dgm:t>
    </dgm:pt>
    <dgm:pt modelId="{BAEDF3C0-487E-43C8-95BA-439DCB791AB5}" type="parTrans" cxnId="{60AEBFBC-4340-48A4-B4C8-6C010C32F986}">
      <dgm:prSet/>
      <dgm:spPr/>
      <dgm:t>
        <a:bodyPr/>
        <a:lstStyle/>
        <a:p>
          <a:endParaRPr lang="es-ES" sz="1600">
            <a:latin typeface="Times New Roman" pitchFamily="18" charset="0"/>
            <a:cs typeface="Times New Roman" pitchFamily="18" charset="0"/>
          </a:endParaRPr>
        </a:p>
      </dgm:t>
    </dgm:pt>
    <dgm:pt modelId="{492FE372-317A-4D84-9C4B-C1233ACC0CE1}" type="sibTrans" cxnId="{60AEBFBC-4340-48A4-B4C8-6C010C32F986}">
      <dgm:prSet/>
      <dgm:spPr/>
      <dgm:t>
        <a:bodyPr/>
        <a:lstStyle/>
        <a:p>
          <a:endParaRPr lang="es-ES" sz="1600">
            <a:latin typeface="Times New Roman" pitchFamily="18" charset="0"/>
            <a:cs typeface="Times New Roman" pitchFamily="18" charset="0"/>
          </a:endParaRPr>
        </a:p>
      </dgm:t>
    </dgm:pt>
    <dgm:pt modelId="{5772B615-5460-45E2-BE58-25D9E2BC0290}" type="pres">
      <dgm:prSet presAssocID="{07D3F68D-1709-4968-8CC2-5943898997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F139A90-04F9-4413-A6A7-8246758198A1}" type="pres">
      <dgm:prSet presAssocID="{2978FB19-6B56-497B-AE1D-663A5E45E063}" presName="linNode" presStyleCnt="0"/>
      <dgm:spPr/>
    </dgm:pt>
    <dgm:pt modelId="{CD577A60-FC99-4692-952F-037141A7359F}" type="pres">
      <dgm:prSet presAssocID="{2978FB19-6B56-497B-AE1D-663A5E45E06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97C711-4C9F-46B7-B56D-84C6DB7B1A3E}" type="pres">
      <dgm:prSet presAssocID="{2978FB19-6B56-497B-AE1D-663A5E45E06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C1B091-3D53-4601-A968-62DC9D74804C}" type="pres">
      <dgm:prSet presAssocID="{767B8A8D-E639-4BB4-B4D6-CA12505E37AD}" presName="sp" presStyleCnt="0"/>
      <dgm:spPr/>
    </dgm:pt>
    <dgm:pt modelId="{6959770F-5295-4F24-A041-72D9379BDADF}" type="pres">
      <dgm:prSet presAssocID="{C863FF24-46CE-4B11-84F5-A66AE2A3D2BA}" presName="linNode" presStyleCnt="0"/>
      <dgm:spPr/>
    </dgm:pt>
    <dgm:pt modelId="{0AF31CD4-8737-4C15-A312-897316528111}" type="pres">
      <dgm:prSet presAssocID="{C863FF24-46CE-4B11-84F5-A66AE2A3D2B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ADD123-E1EA-4BB4-B931-F13D2DDCBC58}" type="pres">
      <dgm:prSet presAssocID="{C863FF24-46CE-4B11-84F5-A66AE2A3D2B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569B72-A805-4E6C-B9D9-A5441D22A4E4}" type="pres">
      <dgm:prSet presAssocID="{BA8FE5F5-8F34-4057-94DF-5742DEAC2C41}" presName="sp" presStyleCnt="0"/>
      <dgm:spPr/>
    </dgm:pt>
    <dgm:pt modelId="{082D7A0B-3319-4DB2-BA55-3828514BE98A}" type="pres">
      <dgm:prSet presAssocID="{82B8AE12-52B7-4DE4-916B-54B2C7B37905}" presName="linNode" presStyleCnt="0"/>
      <dgm:spPr/>
    </dgm:pt>
    <dgm:pt modelId="{168E9787-429F-4D84-A53B-7DD08489031C}" type="pres">
      <dgm:prSet presAssocID="{82B8AE12-52B7-4DE4-916B-54B2C7B3790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827C80-98B9-4FCE-8699-2634EB11E9C7}" type="pres">
      <dgm:prSet presAssocID="{82B8AE12-52B7-4DE4-916B-54B2C7B3790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6FD5365-04BA-4129-920B-F231A9332D78}" type="presOf" srcId="{C863FF24-46CE-4B11-84F5-A66AE2A3D2BA}" destId="{0AF31CD4-8737-4C15-A312-897316528111}" srcOrd="0" destOrd="0" presId="urn:microsoft.com/office/officeart/2005/8/layout/vList5"/>
    <dgm:cxn modelId="{F957425E-2E20-400E-834E-2B0F28BB6F80}" srcId="{2978FB19-6B56-497B-AE1D-663A5E45E063}" destId="{D4E81045-3F21-491C-88DF-9BBD342048D6}" srcOrd="0" destOrd="0" parTransId="{6F6782D3-398F-4DC9-91DA-1A72AFE16837}" sibTransId="{D9BEF1DD-249F-42A8-9929-42445B0C52A9}"/>
    <dgm:cxn modelId="{FE23665A-389A-4DB1-9239-4E72B2CFB5F2}" srcId="{07D3F68D-1709-4968-8CC2-5943898997C1}" destId="{C863FF24-46CE-4B11-84F5-A66AE2A3D2BA}" srcOrd="1" destOrd="0" parTransId="{6452BAE7-BA9F-4282-B516-BFAC4A15EB2C}" sibTransId="{BA8FE5F5-8F34-4057-94DF-5742DEAC2C41}"/>
    <dgm:cxn modelId="{0DA31D34-16B6-489F-9E72-804DA256F107}" type="presOf" srcId="{6AF702B7-5DD3-406F-91C6-777344E5BFC4}" destId="{EE827C80-98B9-4FCE-8699-2634EB11E9C7}" srcOrd="0" destOrd="0" presId="urn:microsoft.com/office/officeart/2005/8/layout/vList5"/>
    <dgm:cxn modelId="{BF4C5AAB-313C-4362-98F9-BCFC3E958648}" type="presOf" srcId="{2A59ACFB-F557-4E89-8252-6603AB1ED0AC}" destId="{55ADD123-E1EA-4BB4-B931-F13D2DDCBC58}" srcOrd="0" destOrd="0" presId="urn:microsoft.com/office/officeart/2005/8/layout/vList5"/>
    <dgm:cxn modelId="{8A3DD3C9-A3C2-476F-A138-0AA9705C2CD2}" srcId="{07D3F68D-1709-4968-8CC2-5943898997C1}" destId="{82B8AE12-52B7-4DE4-916B-54B2C7B37905}" srcOrd="2" destOrd="0" parTransId="{AB136F4C-DAB3-4C27-A320-484C79CD1169}" sibTransId="{1EC7EAD7-ED76-4782-87AE-DF6121ADAE90}"/>
    <dgm:cxn modelId="{FDE69EAE-1140-47D3-9DCB-92E6FF8133EA}" type="presOf" srcId="{07D3F68D-1709-4968-8CC2-5943898997C1}" destId="{5772B615-5460-45E2-BE58-25D9E2BC0290}" srcOrd="0" destOrd="0" presId="urn:microsoft.com/office/officeart/2005/8/layout/vList5"/>
    <dgm:cxn modelId="{902B1E3E-965F-4666-852C-A2BE46707249}" type="presOf" srcId="{82B8AE12-52B7-4DE4-916B-54B2C7B37905}" destId="{168E9787-429F-4D84-A53B-7DD08489031C}" srcOrd="0" destOrd="0" presId="urn:microsoft.com/office/officeart/2005/8/layout/vList5"/>
    <dgm:cxn modelId="{F0D84D78-CADF-4A60-AE2D-64A97D0CF880}" srcId="{07D3F68D-1709-4968-8CC2-5943898997C1}" destId="{2978FB19-6B56-497B-AE1D-663A5E45E063}" srcOrd="0" destOrd="0" parTransId="{B5CA680C-96E3-4BA1-A1B4-AD23DDDC4FC9}" sibTransId="{767B8A8D-E639-4BB4-B4D6-CA12505E37AD}"/>
    <dgm:cxn modelId="{56445263-A975-44A1-BBA9-FA3578DED31B}" type="presOf" srcId="{2978FB19-6B56-497B-AE1D-663A5E45E063}" destId="{CD577A60-FC99-4692-952F-037141A7359F}" srcOrd="0" destOrd="0" presId="urn:microsoft.com/office/officeart/2005/8/layout/vList5"/>
    <dgm:cxn modelId="{79E56979-2AC7-4E9D-8385-D0457DE6DA39}" srcId="{C863FF24-46CE-4B11-84F5-A66AE2A3D2BA}" destId="{2A59ACFB-F557-4E89-8252-6603AB1ED0AC}" srcOrd="0" destOrd="0" parTransId="{F8941C3D-C55E-4288-8665-9FA4A19B5010}" sibTransId="{6D1A7E11-9D91-4B9F-9B87-6CC4BCB29B3A}"/>
    <dgm:cxn modelId="{E97C6D3B-59BD-4997-A0FE-DF3DF78A15F9}" type="presOf" srcId="{D4E81045-3F21-491C-88DF-9BBD342048D6}" destId="{5E97C711-4C9F-46B7-B56D-84C6DB7B1A3E}" srcOrd="0" destOrd="0" presId="urn:microsoft.com/office/officeart/2005/8/layout/vList5"/>
    <dgm:cxn modelId="{60AEBFBC-4340-48A4-B4C8-6C010C32F986}" srcId="{82B8AE12-52B7-4DE4-916B-54B2C7B37905}" destId="{6AF702B7-5DD3-406F-91C6-777344E5BFC4}" srcOrd="0" destOrd="0" parTransId="{BAEDF3C0-487E-43C8-95BA-439DCB791AB5}" sibTransId="{492FE372-317A-4D84-9C4B-C1233ACC0CE1}"/>
    <dgm:cxn modelId="{CDAF4C64-E890-4877-8643-8D20C937672A}" type="presParOf" srcId="{5772B615-5460-45E2-BE58-25D9E2BC0290}" destId="{CF139A90-04F9-4413-A6A7-8246758198A1}" srcOrd="0" destOrd="0" presId="urn:microsoft.com/office/officeart/2005/8/layout/vList5"/>
    <dgm:cxn modelId="{DE388D3E-A216-4CF7-8CD8-553A279893FA}" type="presParOf" srcId="{CF139A90-04F9-4413-A6A7-8246758198A1}" destId="{CD577A60-FC99-4692-952F-037141A7359F}" srcOrd="0" destOrd="0" presId="urn:microsoft.com/office/officeart/2005/8/layout/vList5"/>
    <dgm:cxn modelId="{BCA8924E-793E-4DB9-B409-4F0FC014B7C0}" type="presParOf" srcId="{CF139A90-04F9-4413-A6A7-8246758198A1}" destId="{5E97C711-4C9F-46B7-B56D-84C6DB7B1A3E}" srcOrd="1" destOrd="0" presId="urn:microsoft.com/office/officeart/2005/8/layout/vList5"/>
    <dgm:cxn modelId="{2D666D2B-66A7-49BD-A95C-EB7C420AC098}" type="presParOf" srcId="{5772B615-5460-45E2-BE58-25D9E2BC0290}" destId="{AAC1B091-3D53-4601-A968-62DC9D74804C}" srcOrd="1" destOrd="0" presId="urn:microsoft.com/office/officeart/2005/8/layout/vList5"/>
    <dgm:cxn modelId="{4FB329EE-24B5-4B3D-A0A7-24EE0731E59C}" type="presParOf" srcId="{5772B615-5460-45E2-BE58-25D9E2BC0290}" destId="{6959770F-5295-4F24-A041-72D9379BDADF}" srcOrd="2" destOrd="0" presId="urn:microsoft.com/office/officeart/2005/8/layout/vList5"/>
    <dgm:cxn modelId="{91FFA4DD-C0DE-46B2-809C-F6BEF168D77A}" type="presParOf" srcId="{6959770F-5295-4F24-A041-72D9379BDADF}" destId="{0AF31CD4-8737-4C15-A312-897316528111}" srcOrd="0" destOrd="0" presId="urn:microsoft.com/office/officeart/2005/8/layout/vList5"/>
    <dgm:cxn modelId="{25839153-7B98-486E-8812-3FF664DFE72B}" type="presParOf" srcId="{6959770F-5295-4F24-A041-72D9379BDADF}" destId="{55ADD123-E1EA-4BB4-B931-F13D2DDCBC58}" srcOrd="1" destOrd="0" presId="urn:microsoft.com/office/officeart/2005/8/layout/vList5"/>
    <dgm:cxn modelId="{4112EA0B-28E2-4BA2-BB75-A9FC1B002ED7}" type="presParOf" srcId="{5772B615-5460-45E2-BE58-25D9E2BC0290}" destId="{CA569B72-A805-4E6C-B9D9-A5441D22A4E4}" srcOrd="3" destOrd="0" presId="urn:microsoft.com/office/officeart/2005/8/layout/vList5"/>
    <dgm:cxn modelId="{D0E9CB50-3BE9-4DFD-862E-85333274B7C4}" type="presParOf" srcId="{5772B615-5460-45E2-BE58-25D9E2BC0290}" destId="{082D7A0B-3319-4DB2-BA55-3828514BE98A}" srcOrd="4" destOrd="0" presId="urn:microsoft.com/office/officeart/2005/8/layout/vList5"/>
    <dgm:cxn modelId="{D58B97A2-2128-4705-91A9-F475FA7EF302}" type="presParOf" srcId="{082D7A0B-3319-4DB2-BA55-3828514BE98A}" destId="{168E9787-429F-4D84-A53B-7DD08489031C}" srcOrd="0" destOrd="0" presId="urn:microsoft.com/office/officeart/2005/8/layout/vList5"/>
    <dgm:cxn modelId="{A1883049-4140-459A-93D3-D1209308C40A}" type="presParOf" srcId="{082D7A0B-3319-4DB2-BA55-3828514BE98A}" destId="{EE827C80-98B9-4FCE-8699-2634EB11E9C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1C5C5-1472-45D7-82FB-39F0F24938CE}">
      <dsp:nvSpPr>
        <dsp:cNvPr id="0" name=""/>
        <dsp:cNvSpPr/>
      </dsp:nvSpPr>
      <dsp:spPr>
        <a:xfrm rot="5400000">
          <a:off x="5155556" y="-2138486"/>
          <a:ext cx="755077" cy="520761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Convenio SENAMI y SENAE_ Exoneración de tributos al C.E</a:t>
          </a:r>
          <a:endParaRPr lang="es-ES" sz="1400" kern="1200" dirty="0"/>
        </a:p>
      </dsp:txBody>
      <dsp:txXfrm rot="-5400000">
        <a:off x="2929286" y="124644"/>
        <a:ext cx="5170758" cy="681357"/>
      </dsp:txXfrm>
    </dsp:sp>
    <dsp:sp modelId="{5E97078F-D00C-412C-8906-9DD1D595C4F8}">
      <dsp:nvSpPr>
        <dsp:cNvPr id="0" name=""/>
        <dsp:cNvSpPr/>
      </dsp:nvSpPr>
      <dsp:spPr>
        <a:xfrm>
          <a:off x="0" y="2158"/>
          <a:ext cx="2929285" cy="9438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FACILIDADES QUE OFRECE-30/04/2008</a:t>
          </a:r>
          <a:endParaRPr lang="es-ES" sz="2000" kern="1200" dirty="0"/>
        </a:p>
      </dsp:txBody>
      <dsp:txXfrm>
        <a:off x="46075" y="48233"/>
        <a:ext cx="2837135" cy="851696"/>
      </dsp:txXfrm>
    </dsp:sp>
    <dsp:sp modelId="{8FB16EA5-022F-45AC-9DA9-4BCAAAC15735}">
      <dsp:nvSpPr>
        <dsp:cNvPr id="0" name=""/>
        <dsp:cNvSpPr/>
      </dsp:nvSpPr>
      <dsp:spPr>
        <a:xfrm rot="5400000">
          <a:off x="5155556" y="-1138688"/>
          <a:ext cx="755077" cy="5207618"/>
        </a:xfrm>
        <a:prstGeom prst="round2SameRect">
          <a:avLst/>
        </a:prstGeom>
        <a:solidFill>
          <a:schemeClr val="accent3">
            <a:tint val="40000"/>
            <a:alpha val="90000"/>
            <a:hueOff val="2679212"/>
            <a:satOff val="-3448"/>
            <a:lumOff val="-26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679212"/>
              <a:satOff val="-3448"/>
              <a:lumOff val="-2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2 meses a.- 6 meses d. (exención tributaria).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6 meses- 9 meses d. (Régimen. SIN Exención)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1 año d. (No se acoge al Régimen. – M ordinaria)</a:t>
          </a:r>
          <a:endParaRPr lang="es-ES" sz="1400" kern="1200" dirty="0"/>
        </a:p>
      </dsp:txBody>
      <dsp:txXfrm rot="-5400000">
        <a:off x="2929286" y="1124442"/>
        <a:ext cx="5170758" cy="681357"/>
      </dsp:txXfrm>
    </dsp:sp>
    <dsp:sp modelId="{27B08AD8-5B61-4F3F-A751-E98FD7EFBAFF}">
      <dsp:nvSpPr>
        <dsp:cNvPr id="0" name=""/>
        <dsp:cNvSpPr/>
      </dsp:nvSpPr>
      <dsp:spPr>
        <a:xfrm>
          <a:off x="0" y="993197"/>
          <a:ext cx="2929285" cy="943846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LÍIMITES Y CONDICIONES= ARRIBO DE LA CARGA</a:t>
          </a:r>
          <a:endParaRPr lang="es-ES" sz="2000" kern="1200" dirty="0"/>
        </a:p>
      </dsp:txBody>
      <dsp:txXfrm>
        <a:off x="46075" y="1039272"/>
        <a:ext cx="2837135" cy="851696"/>
      </dsp:txXfrm>
    </dsp:sp>
    <dsp:sp modelId="{DFBDEC64-5A26-4CE2-8460-1339EF68CE87}">
      <dsp:nvSpPr>
        <dsp:cNvPr id="0" name=""/>
        <dsp:cNvSpPr/>
      </dsp:nvSpPr>
      <dsp:spPr>
        <a:xfrm rot="5400000">
          <a:off x="5155556" y="-147649"/>
          <a:ext cx="755077" cy="5207618"/>
        </a:xfrm>
        <a:prstGeom prst="round2Same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Ropa, calzado, accesorios – Tallas  y cantidades (200kg).</a:t>
          </a:r>
          <a:endParaRPr lang="es-ES" sz="1400" kern="1200" dirty="0"/>
        </a:p>
      </dsp:txBody>
      <dsp:txXfrm rot="-5400000">
        <a:off x="2929286" y="2115481"/>
        <a:ext cx="5170758" cy="681357"/>
      </dsp:txXfrm>
    </dsp:sp>
    <dsp:sp modelId="{80A6A412-CE48-445B-8775-47BD82EDBB43}">
      <dsp:nvSpPr>
        <dsp:cNvPr id="0" name=""/>
        <dsp:cNvSpPr/>
      </dsp:nvSpPr>
      <dsp:spPr>
        <a:xfrm>
          <a:off x="0" y="1984236"/>
          <a:ext cx="2929285" cy="943846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ARTÍCULOS COMO MENAJE DE CASA- ARTÍCULOS ADMISIBLES</a:t>
          </a:r>
          <a:endParaRPr lang="es-ES" sz="2000" kern="1200" dirty="0"/>
        </a:p>
      </dsp:txBody>
      <dsp:txXfrm>
        <a:off x="46075" y="2030311"/>
        <a:ext cx="2837135" cy="851696"/>
      </dsp:txXfrm>
    </dsp:sp>
    <dsp:sp modelId="{8C5508FA-B913-4A82-8627-FA85398360D8}">
      <dsp:nvSpPr>
        <dsp:cNvPr id="0" name=""/>
        <dsp:cNvSpPr/>
      </dsp:nvSpPr>
      <dsp:spPr>
        <a:xfrm rot="5400000">
          <a:off x="5155556" y="843389"/>
          <a:ext cx="755077" cy="5207618"/>
        </a:xfrm>
        <a:prstGeom prst="round2SameRect">
          <a:avLst/>
        </a:prstGeom>
        <a:solidFill>
          <a:schemeClr val="accent3">
            <a:tint val="40000"/>
            <a:alpha val="90000"/>
            <a:hueOff val="8037638"/>
            <a:satOff val="-10345"/>
            <a:lumOff val="-80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037638"/>
              <a:satOff val="-10345"/>
              <a:lumOff val="-8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&gt; $30000 Presentar proyecto de inversión de su negocio en el Ecuador</a:t>
          </a:r>
          <a:endParaRPr lang="es-ES" sz="1400" kern="1200" dirty="0"/>
        </a:p>
      </dsp:txBody>
      <dsp:txXfrm rot="-5400000">
        <a:off x="2929286" y="3106519"/>
        <a:ext cx="5170758" cy="681357"/>
      </dsp:txXfrm>
    </dsp:sp>
    <dsp:sp modelId="{724F8630-0DB0-459D-831C-1D19CB5DB17F}">
      <dsp:nvSpPr>
        <dsp:cNvPr id="0" name=""/>
        <dsp:cNvSpPr/>
      </dsp:nvSpPr>
      <dsp:spPr>
        <a:xfrm>
          <a:off x="0" y="2975275"/>
          <a:ext cx="2929285" cy="943846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EQUIPO DE TRABAJO</a:t>
          </a:r>
          <a:endParaRPr lang="es-ES" sz="2000" kern="1200" dirty="0"/>
        </a:p>
      </dsp:txBody>
      <dsp:txXfrm>
        <a:off x="46075" y="3021350"/>
        <a:ext cx="2837135" cy="851696"/>
      </dsp:txXfrm>
    </dsp:sp>
    <dsp:sp modelId="{A5163AF3-AB34-476A-B471-E0DE3C71D922}">
      <dsp:nvSpPr>
        <dsp:cNvPr id="0" name=""/>
        <dsp:cNvSpPr/>
      </dsp:nvSpPr>
      <dsp:spPr>
        <a:xfrm rot="5400000">
          <a:off x="5155556" y="1834428"/>
          <a:ext cx="755077" cy="5207618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Nuevo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SEMINUEVO</a:t>
          </a:r>
          <a:endParaRPr lang="es-ES" sz="1400" kern="1200" dirty="0"/>
        </a:p>
      </dsp:txBody>
      <dsp:txXfrm rot="-5400000">
        <a:off x="2929286" y="4097558"/>
        <a:ext cx="5170758" cy="681357"/>
      </dsp:txXfrm>
    </dsp:sp>
    <dsp:sp modelId="{895A0AA5-3292-4140-8F70-516D88F0F73A}">
      <dsp:nvSpPr>
        <dsp:cNvPr id="0" name=""/>
        <dsp:cNvSpPr/>
      </dsp:nvSpPr>
      <dsp:spPr>
        <a:xfrm>
          <a:off x="0" y="3966314"/>
          <a:ext cx="2929285" cy="943846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VALORACIÓN DE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VEHÍCULO</a:t>
          </a:r>
          <a:endParaRPr lang="es-ES" sz="2000" kern="1200" dirty="0"/>
        </a:p>
      </dsp:txBody>
      <dsp:txXfrm>
        <a:off x="46075" y="4012389"/>
        <a:ext cx="2837135" cy="8516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AF00F-5E6E-4C58-8408-140FC28B73E0}">
      <dsp:nvSpPr>
        <dsp:cNvPr id="0" name=""/>
        <dsp:cNvSpPr/>
      </dsp:nvSpPr>
      <dsp:spPr>
        <a:xfrm rot="5400000">
          <a:off x="1944546" y="1304388"/>
          <a:ext cx="1153618" cy="131335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9E09F-CD4D-4753-A3ED-39955F7B282C}">
      <dsp:nvSpPr>
        <dsp:cNvPr id="0" name=""/>
        <dsp:cNvSpPr/>
      </dsp:nvSpPr>
      <dsp:spPr>
        <a:xfrm>
          <a:off x="936112" y="72013"/>
          <a:ext cx="1942014" cy="1359347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CREADA PARA:</a:t>
          </a:r>
          <a:endParaRPr lang="es-EC" sz="2000" kern="1200" dirty="0"/>
        </a:p>
      </dsp:txBody>
      <dsp:txXfrm>
        <a:off x="1002482" y="138383"/>
        <a:ext cx="1809274" cy="1226607"/>
      </dsp:txXfrm>
    </dsp:sp>
    <dsp:sp modelId="{B1DC9841-30C9-479C-9EA5-39F3878FC45E}">
      <dsp:nvSpPr>
        <dsp:cNvPr id="0" name=""/>
        <dsp:cNvSpPr/>
      </dsp:nvSpPr>
      <dsp:spPr>
        <a:xfrm>
          <a:off x="3013836" y="155223"/>
          <a:ext cx="2546609" cy="1098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Acompañar, asesorar, capacitar migrantes emprendedores</a:t>
          </a:r>
          <a:endParaRPr lang="es-EC" sz="1600" kern="1200" dirty="0"/>
        </a:p>
      </dsp:txBody>
      <dsp:txXfrm>
        <a:off x="3013836" y="155223"/>
        <a:ext cx="2546609" cy="1098684"/>
      </dsp:txXfrm>
    </dsp:sp>
    <dsp:sp modelId="{5C7648F6-7367-479F-A27A-48B50D000114}">
      <dsp:nvSpPr>
        <dsp:cNvPr id="0" name=""/>
        <dsp:cNvSpPr/>
      </dsp:nvSpPr>
      <dsp:spPr>
        <a:xfrm rot="5400000">
          <a:off x="3826884" y="2831383"/>
          <a:ext cx="1153618" cy="131335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0718665"/>
            <a:satOff val="-15729"/>
            <a:lumOff val="106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EF2A0-C08B-499D-8099-BD64D3E83995}">
      <dsp:nvSpPr>
        <dsp:cNvPr id="0" name=""/>
        <dsp:cNvSpPr/>
      </dsp:nvSpPr>
      <dsp:spPr>
        <a:xfrm>
          <a:off x="3521246" y="1552574"/>
          <a:ext cx="1942014" cy="1359347"/>
        </a:xfrm>
        <a:prstGeom prst="roundRect">
          <a:avLst>
            <a:gd name="adj" fmla="val 1667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TRANSFORMANDO</a:t>
          </a:r>
          <a:endParaRPr lang="es-EC" sz="1600" kern="1200" dirty="0"/>
        </a:p>
      </dsp:txBody>
      <dsp:txXfrm>
        <a:off x="3587616" y="1618944"/>
        <a:ext cx="1809274" cy="1226607"/>
      </dsp:txXfrm>
    </dsp:sp>
    <dsp:sp modelId="{D0E9C9B9-F772-460D-943E-EE2594127320}">
      <dsp:nvSpPr>
        <dsp:cNvPr id="0" name=""/>
        <dsp:cNvSpPr/>
      </dsp:nvSpPr>
      <dsp:spPr>
        <a:xfrm>
          <a:off x="5463260" y="1682219"/>
          <a:ext cx="1412436" cy="1098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Ideas de exportación- Productos y servicios exportables</a:t>
          </a:r>
          <a:endParaRPr lang="es-EC" sz="1800" kern="1200" dirty="0"/>
        </a:p>
      </dsp:txBody>
      <dsp:txXfrm>
        <a:off x="5463260" y="1682219"/>
        <a:ext cx="1412436" cy="1098684"/>
      </dsp:txXfrm>
    </dsp:sp>
    <dsp:sp modelId="{75419BA3-F546-45DC-8954-375220EE41C4}">
      <dsp:nvSpPr>
        <dsp:cNvPr id="0" name=""/>
        <dsp:cNvSpPr/>
      </dsp:nvSpPr>
      <dsp:spPr>
        <a:xfrm>
          <a:off x="5403584" y="3079570"/>
          <a:ext cx="1942014" cy="1359347"/>
        </a:xfrm>
        <a:prstGeom prst="roundRect">
          <a:avLst>
            <a:gd name="adj" fmla="val 1667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ASESORÍA</a:t>
          </a:r>
          <a:endParaRPr lang="es-EC" sz="1800" kern="1200" dirty="0"/>
        </a:p>
      </dsp:txBody>
      <dsp:txXfrm>
        <a:off x="5469954" y="3145940"/>
        <a:ext cx="1809274" cy="1226607"/>
      </dsp:txXfrm>
    </dsp:sp>
    <dsp:sp modelId="{8936154E-CE95-498E-B357-0BDF4E8A313C}">
      <dsp:nvSpPr>
        <dsp:cNvPr id="0" name=""/>
        <dsp:cNvSpPr/>
      </dsp:nvSpPr>
      <dsp:spPr>
        <a:xfrm>
          <a:off x="7301382" y="3209214"/>
          <a:ext cx="1500869" cy="1098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Desarrollar idea de exportación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Disminuyendo riesgo y fracaso</a:t>
          </a:r>
          <a:endParaRPr lang="es-EC" sz="1600" kern="1200" dirty="0"/>
        </a:p>
      </dsp:txBody>
      <dsp:txXfrm>
        <a:off x="7301382" y="3209214"/>
        <a:ext cx="1500869" cy="109868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4E34A-BAB8-4230-9849-9F5E2CA5D157}">
      <dsp:nvSpPr>
        <dsp:cNvPr id="0" name=""/>
        <dsp:cNvSpPr/>
      </dsp:nvSpPr>
      <dsp:spPr>
        <a:xfrm>
          <a:off x="3864630" y="3047"/>
          <a:ext cx="2133392" cy="213339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810EF45-995D-4446-A9E8-C95A2085C246}">
      <dsp:nvSpPr>
        <dsp:cNvPr id="0" name=""/>
        <dsp:cNvSpPr/>
      </dsp:nvSpPr>
      <dsp:spPr>
        <a:xfrm>
          <a:off x="3965549" y="92649"/>
          <a:ext cx="384010" cy="384010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350A77B-0E7C-456C-861B-39A637E20D88}">
      <dsp:nvSpPr>
        <dsp:cNvPr id="0" name=""/>
        <dsp:cNvSpPr/>
      </dsp:nvSpPr>
      <dsp:spPr>
        <a:xfrm>
          <a:off x="2609721" y="92649"/>
          <a:ext cx="5149708" cy="384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Fondo Concursable“El Cucayo</a:t>
          </a:r>
          <a:endParaRPr lang="es-EC" sz="2400" kern="1200" dirty="0"/>
        </a:p>
      </dsp:txBody>
      <dsp:txXfrm>
        <a:off x="2609721" y="92649"/>
        <a:ext cx="5149708" cy="384010"/>
      </dsp:txXfrm>
    </dsp:sp>
    <dsp:sp modelId="{874E63F5-9971-455F-9B8C-39B75B71B6CC}">
      <dsp:nvSpPr>
        <dsp:cNvPr id="0" name=""/>
        <dsp:cNvSpPr/>
      </dsp:nvSpPr>
      <dsp:spPr>
        <a:xfrm>
          <a:off x="4086095" y="870585"/>
          <a:ext cx="2349260" cy="504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Personas ecuatorianas migrantes emprendedoras para iniciar un negocio propio o ampliar uno ya existente.</a:t>
          </a:r>
          <a:endParaRPr lang="es-EC" sz="1600" kern="1200" dirty="0"/>
        </a:p>
      </dsp:txBody>
      <dsp:txXfrm>
        <a:off x="4086095" y="870585"/>
        <a:ext cx="2349260" cy="504984"/>
      </dsp:txXfrm>
    </dsp:sp>
    <dsp:sp modelId="{745B379E-ADB8-4EF1-8264-CDE48C3BECCA}">
      <dsp:nvSpPr>
        <dsp:cNvPr id="0" name=""/>
        <dsp:cNvSpPr/>
      </dsp:nvSpPr>
      <dsp:spPr>
        <a:xfrm>
          <a:off x="3864630" y="1927559"/>
          <a:ext cx="2133392" cy="2133392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EE4AC9C-82E5-47BD-8F4B-CE9279BDFD09}">
      <dsp:nvSpPr>
        <dsp:cNvPr id="0" name=""/>
        <dsp:cNvSpPr/>
      </dsp:nvSpPr>
      <dsp:spPr>
        <a:xfrm>
          <a:off x="3965549" y="2017162"/>
          <a:ext cx="384010" cy="38401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0B3ED14-E6DE-480D-8802-2F0CE7C1F46D}">
      <dsp:nvSpPr>
        <dsp:cNvPr id="0" name=""/>
        <dsp:cNvSpPr/>
      </dsp:nvSpPr>
      <dsp:spPr>
        <a:xfrm>
          <a:off x="2324671" y="2017162"/>
          <a:ext cx="5719808" cy="384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Banca del Migrante</a:t>
          </a:r>
          <a:endParaRPr lang="es-EC" sz="2400" kern="1200" dirty="0"/>
        </a:p>
      </dsp:txBody>
      <dsp:txXfrm>
        <a:off x="2324671" y="2017162"/>
        <a:ext cx="5719808" cy="384010"/>
      </dsp:txXfrm>
    </dsp:sp>
    <dsp:sp modelId="{9FE2C8B9-67B5-4345-A500-EB5DEDD8E79E}">
      <dsp:nvSpPr>
        <dsp:cNvPr id="0" name=""/>
        <dsp:cNvSpPr/>
      </dsp:nvSpPr>
      <dsp:spPr>
        <a:xfrm>
          <a:off x="4157555" y="2401173"/>
          <a:ext cx="2054041" cy="121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Créditos orientados a financiar actividades productivas y empresariales </a:t>
          </a:r>
          <a:endParaRPr lang="es-EC" sz="1600" kern="1200" dirty="0"/>
        </a:p>
      </dsp:txBody>
      <dsp:txXfrm>
        <a:off x="4157555" y="2401173"/>
        <a:ext cx="2054041" cy="12115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0E7E4-7141-47AE-95D3-CE0D3208BEBB}">
      <dsp:nvSpPr>
        <dsp:cNvPr id="0" name=""/>
        <dsp:cNvSpPr/>
      </dsp:nvSpPr>
      <dsp:spPr>
        <a:xfrm>
          <a:off x="5101959" y="2748882"/>
          <a:ext cx="2170842" cy="1787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Servicio nuevo aún no cuenta con posicionamiento.</a:t>
          </a:r>
          <a:endParaRPr lang="es-EC" sz="1400" kern="1200" dirty="0"/>
        </a:p>
      </dsp:txBody>
      <dsp:txXfrm>
        <a:off x="5792479" y="3235055"/>
        <a:ext cx="1441053" cy="1262179"/>
      </dsp:txXfrm>
    </dsp:sp>
    <dsp:sp modelId="{924EB254-03D1-4D30-8EF6-2D071A71C3A1}">
      <dsp:nvSpPr>
        <dsp:cNvPr id="0" name=""/>
        <dsp:cNvSpPr/>
      </dsp:nvSpPr>
      <dsp:spPr>
        <a:xfrm>
          <a:off x="1392100" y="2740719"/>
          <a:ext cx="2170842" cy="1803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Falta de información de planes del Gobierno.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Conflictos de carácter político.</a:t>
          </a:r>
          <a:endParaRPr lang="es-EC" sz="1400" kern="1200" dirty="0"/>
        </a:p>
      </dsp:txBody>
      <dsp:txXfrm>
        <a:off x="1431727" y="3231332"/>
        <a:ext cx="1440335" cy="1273706"/>
      </dsp:txXfrm>
    </dsp:sp>
    <dsp:sp modelId="{068552E2-1C26-49DA-B949-BEB9DFF6251F}">
      <dsp:nvSpPr>
        <dsp:cNvPr id="0" name=""/>
        <dsp:cNvSpPr/>
      </dsp:nvSpPr>
      <dsp:spPr>
        <a:xfrm>
          <a:off x="5173966" y="-48618"/>
          <a:ext cx="2170842" cy="14062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Población insatisfecha por el servicio.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Necesidad del mercado del servicio</a:t>
          </a:r>
          <a:endParaRPr lang="es-EC" sz="1400" kern="1200" dirty="0"/>
        </a:p>
      </dsp:txBody>
      <dsp:txXfrm>
        <a:off x="5856108" y="-17728"/>
        <a:ext cx="1457809" cy="992880"/>
      </dsp:txXfrm>
    </dsp:sp>
    <dsp:sp modelId="{C3A1D9A3-60F3-4CB8-9E80-7C4C3C4064EF}">
      <dsp:nvSpPr>
        <dsp:cNvPr id="0" name=""/>
        <dsp:cNvSpPr/>
      </dsp:nvSpPr>
      <dsp:spPr>
        <a:xfrm>
          <a:off x="1392100" y="-48618"/>
          <a:ext cx="2170842" cy="14062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Conocimiento del mercado.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Diferenciación del servicio</a:t>
          </a:r>
          <a:endParaRPr lang="es-EC" sz="1400" kern="1200" dirty="0"/>
        </a:p>
      </dsp:txBody>
      <dsp:txXfrm>
        <a:off x="1422990" y="-17728"/>
        <a:ext cx="1457809" cy="992880"/>
      </dsp:txXfrm>
    </dsp:sp>
    <dsp:sp modelId="{3031812E-1D9B-42F6-8916-508C83C44D3F}">
      <dsp:nvSpPr>
        <dsp:cNvPr id="0" name=""/>
        <dsp:cNvSpPr/>
      </dsp:nvSpPr>
      <dsp:spPr>
        <a:xfrm>
          <a:off x="2301745" y="301297"/>
          <a:ext cx="1902782" cy="190278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FORTALEZAS</a:t>
          </a:r>
          <a:endParaRPr lang="es-EC" sz="1600" kern="1200" dirty="0"/>
        </a:p>
      </dsp:txBody>
      <dsp:txXfrm>
        <a:off x="2859057" y="858609"/>
        <a:ext cx="1345470" cy="1345470"/>
      </dsp:txXfrm>
    </dsp:sp>
    <dsp:sp modelId="{1A0211E9-8DD2-4E9C-95EE-67B74A22DEFD}">
      <dsp:nvSpPr>
        <dsp:cNvPr id="0" name=""/>
        <dsp:cNvSpPr/>
      </dsp:nvSpPr>
      <dsp:spPr>
        <a:xfrm rot="5400000">
          <a:off x="4292416" y="301297"/>
          <a:ext cx="1902782" cy="1902782"/>
        </a:xfrm>
        <a:prstGeom prst="pieWedg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OPORTUNIDADES</a:t>
          </a:r>
          <a:endParaRPr lang="es-EC" sz="1600" kern="1200" dirty="0"/>
        </a:p>
      </dsp:txBody>
      <dsp:txXfrm rot="-5400000">
        <a:off x="4292416" y="858609"/>
        <a:ext cx="1345470" cy="1345470"/>
      </dsp:txXfrm>
    </dsp:sp>
    <dsp:sp modelId="{AD54BE71-B699-41DC-8C38-756ADBC1DAA0}">
      <dsp:nvSpPr>
        <dsp:cNvPr id="0" name=""/>
        <dsp:cNvSpPr/>
      </dsp:nvSpPr>
      <dsp:spPr>
        <a:xfrm rot="10800000">
          <a:off x="4292416" y="2291968"/>
          <a:ext cx="1902782" cy="1902782"/>
        </a:xfrm>
        <a:prstGeom prst="pieWedg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DEBILIDADES</a:t>
          </a:r>
          <a:endParaRPr lang="es-EC" sz="1600" kern="1200" dirty="0"/>
        </a:p>
      </dsp:txBody>
      <dsp:txXfrm rot="10800000">
        <a:off x="4292416" y="2291968"/>
        <a:ext cx="1345470" cy="1345470"/>
      </dsp:txXfrm>
    </dsp:sp>
    <dsp:sp modelId="{1F479048-3F6F-4812-9031-33C481A7D1D8}">
      <dsp:nvSpPr>
        <dsp:cNvPr id="0" name=""/>
        <dsp:cNvSpPr/>
      </dsp:nvSpPr>
      <dsp:spPr>
        <a:xfrm rot="16200000">
          <a:off x="2301745" y="2291968"/>
          <a:ext cx="1902782" cy="1902782"/>
        </a:xfrm>
        <a:prstGeom prst="pieWedg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AMENAZAS</a:t>
          </a:r>
          <a:endParaRPr lang="es-EC" sz="1600" kern="1200" dirty="0"/>
        </a:p>
      </dsp:txBody>
      <dsp:txXfrm rot="5400000">
        <a:off x="2859057" y="2291968"/>
        <a:ext cx="1345470" cy="1345470"/>
      </dsp:txXfrm>
    </dsp:sp>
    <dsp:sp modelId="{21578A6E-14BB-41EA-9281-F338B219BC0B}">
      <dsp:nvSpPr>
        <dsp:cNvPr id="0" name=""/>
        <dsp:cNvSpPr/>
      </dsp:nvSpPr>
      <dsp:spPr>
        <a:xfrm>
          <a:off x="3919989" y="1852526"/>
          <a:ext cx="656965" cy="571274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0FDE5-06A0-48B6-98EA-D912EF09365D}">
      <dsp:nvSpPr>
        <dsp:cNvPr id="0" name=""/>
        <dsp:cNvSpPr/>
      </dsp:nvSpPr>
      <dsp:spPr>
        <a:xfrm rot="10800000">
          <a:off x="3919989" y="2072247"/>
          <a:ext cx="656965" cy="571274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5C512-DFD5-4617-8A33-FE546E7766D8}">
      <dsp:nvSpPr>
        <dsp:cNvPr id="0" name=""/>
        <dsp:cNvSpPr/>
      </dsp:nvSpPr>
      <dsp:spPr>
        <a:xfrm rot="5400000">
          <a:off x="3632604" y="120241"/>
          <a:ext cx="1830769" cy="159276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Portafolio de servicio</a:t>
          </a:r>
          <a:endParaRPr lang="es-ES" sz="1800" kern="1200" dirty="0"/>
        </a:p>
      </dsp:txBody>
      <dsp:txXfrm rot="-5400000">
        <a:off x="3999811" y="286536"/>
        <a:ext cx="1096355" cy="1260179"/>
      </dsp:txXfrm>
    </dsp:sp>
    <dsp:sp modelId="{CFBCD6DF-F84C-4687-A41D-DAE57DCD2141}">
      <dsp:nvSpPr>
        <dsp:cNvPr id="0" name=""/>
        <dsp:cNvSpPr/>
      </dsp:nvSpPr>
      <dsp:spPr>
        <a:xfrm>
          <a:off x="5392706" y="367395"/>
          <a:ext cx="2043139" cy="1098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crea un valor agregado a la imagen de la Universidad de las Fuerzas Armadas ESPE</a:t>
          </a:r>
          <a:endParaRPr lang="es-ES" sz="1600" kern="1200" dirty="0"/>
        </a:p>
      </dsp:txBody>
      <dsp:txXfrm>
        <a:off x="5392706" y="367395"/>
        <a:ext cx="2043139" cy="1098461"/>
      </dsp:txXfrm>
    </dsp:sp>
    <dsp:sp modelId="{72FF92DC-F044-4B75-A26C-1FDE3B630A18}">
      <dsp:nvSpPr>
        <dsp:cNvPr id="0" name=""/>
        <dsp:cNvSpPr/>
      </dsp:nvSpPr>
      <dsp:spPr>
        <a:xfrm rot="5400000">
          <a:off x="1912413" y="120241"/>
          <a:ext cx="1830769" cy="159276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 rot="-5400000">
        <a:off x="2279620" y="286536"/>
        <a:ext cx="1096355" cy="1260179"/>
      </dsp:txXfrm>
    </dsp:sp>
    <dsp:sp modelId="{4F85F3A9-A6D6-45D4-9415-E6B42C0FEF8A}">
      <dsp:nvSpPr>
        <dsp:cNvPr id="0" name=""/>
        <dsp:cNvSpPr/>
      </dsp:nvSpPr>
      <dsp:spPr>
        <a:xfrm rot="5400000">
          <a:off x="3047592" y="1674199"/>
          <a:ext cx="1830769" cy="159276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Plan Nacional del Buen Vivir</a:t>
          </a:r>
          <a:endParaRPr lang="es-ES" sz="1800" kern="1200" dirty="0"/>
        </a:p>
      </dsp:txBody>
      <dsp:txXfrm rot="-5400000">
        <a:off x="3414799" y="1840494"/>
        <a:ext cx="1096355" cy="1260179"/>
      </dsp:txXfrm>
    </dsp:sp>
    <dsp:sp modelId="{400AA592-C2E0-467E-8572-E5F1052EB6F7}">
      <dsp:nvSpPr>
        <dsp:cNvPr id="0" name=""/>
        <dsp:cNvSpPr/>
      </dsp:nvSpPr>
      <dsp:spPr>
        <a:xfrm>
          <a:off x="0" y="1921353"/>
          <a:ext cx="3090748" cy="1098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cambio y transformación de la matriz productiva, el mismo que se logrará  con los servicios que se brindarán dentro del portafolio</a:t>
          </a:r>
          <a:endParaRPr lang="es-ES" sz="1600" kern="1200" dirty="0"/>
        </a:p>
      </dsp:txBody>
      <dsp:txXfrm>
        <a:off x="0" y="1921353"/>
        <a:ext cx="3090748" cy="1098461"/>
      </dsp:txXfrm>
    </dsp:sp>
    <dsp:sp modelId="{23838949-2E7F-48EE-B27E-F2C35ACA92C7}">
      <dsp:nvSpPr>
        <dsp:cNvPr id="0" name=""/>
        <dsp:cNvSpPr/>
      </dsp:nvSpPr>
      <dsp:spPr>
        <a:xfrm rot="5400000">
          <a:off x="4767784" y="1674199"/>
          <a:ext cx="1830769" cy="159276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 rot="-5400000">
        <a:off x="5134991" y="1840494"/>
        <a:ext cx="1096355" cy="1260179"/>
      </dsp:txXfrm>
    </dsp:sp>
    <dsp:sp modelId="{D8669ECC-7195-4C50-B192-902AA9EBB543}">
      <dsp:nvSpPr>
        <dsp:cNvPr id="0" name=""/>
        <dsp:cNvSpPr/>
      </dsp:nvSpPr>
      <dsp:spPr>
        <a:xfrm rot="5400000">
          <a:off x="3632604" y="3228156"/>
          <a:ext cx="1830769" cy="159276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Convenio entre SENAE y SENAMI</a:t>
          </a:r>
          <a:endParaRPr lang="es-ES" sz="1800" kern="1200" dirty="0"/>
        </a:p>
      </dsp:txBody>
      <dsp:txXfrm rot="-5400000">
        <a:off x="3999811" y="3394451"/>
        <a:ext cx="1096355" cy="1260179"/>
      </dsp:txXfrm>
    </dsp:sp>
    <dsp:sp modelId="{E10E5535-3E2B-4363-AAD6-D43FA5FE5D49}">
      <dsp:nvSpPr>
        <dsp:cNvPr id="0" name=""/>
        <dsp:cNvSpPr/>
      </dsp:nvSpPr>
      <dsp:spPr>
        <a:xfrm>
          <a:off x="5392706" y="3475310"/>
          <a:ext cx="2043139" cy="1098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Brindan apoyo al migrante en todo el proceso de importación </a:t>
          </a:r>
          <a:endParaRPr lang="es-ES" sz="1600" kern="1200" dirty="0"/>
        </a:p>
      </dsp:txBody>
      <dsp:txXfrm>
        <a:off x="5392706" y="3475310"/>
        <a:ext cx="2043139" cy="1098461"/>
      </dsp:txXfrm>
    </dsp:sp>
    <dsp:sp modelId="{B0A3A5C8-1081-4FFE-802A-962B29C39174}">
      <dsp:nvSpPr>
        <dsp:cNvPr id="0" name=""/>
        <dsp:cNvSpPr/>
      </dsp:nvSpPr>
      <dsp:spPr>
        <a:xfrm rot="5400000">
          <a:off x="1912413" y="3228156"/>
          <a:ext cx="1830769" cy="159276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 rot="-5400000">
        <a:off x="2279620" y="3394451"/>
        <a:ext cx="1096355" cy="126017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5C512-DFD5-4617-8A33-FE546E7766D8}">
      <dsp:nvSpPr>
        <dsp:cNvPr id="0" name=""/>
        <dsp:cNvSpPr/>
      </dsp:nvSpPr>
      <dsp:spPr>
        <a:xfrm rot="5400000">
          <a:off x="3632604" y="120241"/>
          <a:ext cx="1830769" cy="15927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Participación activa por parte del migrante</a:t>
          </a:r>
          <a:endParaRPr lang="es-ES" sz="1400" kern="1200" dirty="0"/>
        </a:p>
      </dsp:txBody>
      <dsp:txXfrm rot="-5400000">
        <a:off x="3999811" y="286536"/>
        <a:ext cx="1096355" cy="1260179"/>
      </dsp:txXfrm>
    </dsp:sp>
    <dsp:sp modelId="{CFBCD6DF-F84C-4687-A41D-DAE57DCD2141}">
      <dsp:nvSpPr>
        <dsp:cNvPr id="0" name=""/>
        <dsp:cNvSpPr/>
      </dsp:nvSpPr>
      <dsp:spPr>
        <a:xfrm>
          <a:off x="5392706" y="367395"/>
          <a:ext cx="2043139" cy="1098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Información de su menaje de casa, explicación clara de la idea de exportación.</a:t>
          </a:r>
          <a:endParaRPr lang="es-ES" sz="1600" kern="1200" dirty="0"/>
        </a:p>
      </dsp:txBody>
      <dsp:txXfrm>
        <a:off x="5392706" y="367395"/>
        <a:ext cx="2043139" cy="1098461"/>
      </dsp:txXfrm>
    </dsp:sp>
    <dsp:sp modelId="{72FF92DC-F044-4B75-A26C-1FDE3B630A18}">
      <dsp:nvSpPr>
        <dsp:cNvPr id="0" name=""/>
        <dsp:cNvSpPr/>
      </dsp:nvSpPr>
      <dsp:spPr>
        <a:xfrm rot="5400000">
          <a:off x="1912413" y="120241"/>
          <a:ext cx="1830769" cy="159276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 rot="-5400000">
        <a:off x="2279620" y="286536"/>
        <a:ext cx="1096355" cy="1260179"/>
      </dsp:txXfrm>
    </dsp:sp>
    <dsp:sp modelId="{4F85F3A9-A6D6-45D4-9415-E6B42C0FEF8A}">
      <dsp:nvSpPr>
        <dsp:cNvPr id="0" name=""/>
        <dsp:cNvSpPr/>
      </dsp:nvSpPr>
      <dsp:spPr>
        <a:xfrm rot="5400000">
          <a:off x="3047592" y="1674199"/>
          <a:ext cx="1830769" cy="159276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Punto de Equilibrio</a:t>
          </a:r>
          <a:endParaRPr lang="es-ES" sz="1400" kern="1200" dirty="0"/>
        </a:p>
      </dsp:txBody>
      <dsp:txXfrm rot="-5400000">
        <a:off x="3414799" y="1840494"/>
        <a:ext cx="1096355" cy="1260179"/>
      </dsp:txXfrm>
    </dsp:sp>
    <dsp:sp modelId="{400AA592-C2E0-467E-8572-E5F1052EB6F7}">
      <dsp:nvSpPr>
        <dsp:cNvPr id="0" name=""/>
        <dsp:cNvSpPr/>
      </dsp:nvSpPr>
      <dsp:spPr>
        <a:xfrm>
          <a:off x="0" y="1921353"/>
          <a:ext cx="3090748" cy="1098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Para evitar pérdidas  en aplicación del proyecto</a:t>
          </a:r>
          <a:endParaRPr lang="es-ES" sz="1800" kern="1200" dirty="0"/>
        </a:p>
      </dsp:txBody>
      <dsp:txXfrm>
        <a:off x="0" y="1921353"/>
        <a:ext cx="3090748" cy="1098461"/>
      </dsp:txXfrm>
    </dsp:sp>
    <dsp:sp modelId="{23838949-2E7F-48EE-B27E-F2C35ACA92C7}">
      <dsp:nvSpPr>
        <dsp:cNvPr id="0" name=""/>
        <dsp:cNvSpPr/>
      </dsp:nvSpPr>
      <dsp:spPr>
        <a:xfrm rot="5400000">
          <a:off x="4767784" y="1674199"/>
          <a:ext cx="1830769" cy="159276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 rot="-5400000">
        <a:off x="5134991" y="1840494"/>
        <a:ext cx="1096355" cy="1260179"/>
      </dsp:txXfrm>
    </dsp:sp>
    <dsp:sp modelId="{D8669ECC-7195-4C50-B192-902AA9EBB543}">
      <dsp:nvSpPr>
        <dsp:cNvPr id="0" name=""/>
        <dsp:cNvSpPr/>
      </dsp:nvSpPr>
      <dsp:spPr>
        <a:xfrm rot="5400000">
          <a:off x="3632604" y="3228156"/>
          <a:ext cx="1830769" cy="1592769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Proyecto en marcha</a:t>
          </a:r>
          <a:endParaRPr lang="es-ES" sz="1400" kern="1200" dirty="0"/>
        </a:p>
      </dsp:txBody>
      <dsp:txXfrm rot="-5400000">
        <a:off x="3999811" y="3394451"/>
        <a:ext cx="1096355" cy="1260179"/>
      </dsp:txXfrm>
    </dsp:sp>
    <dsp:sp modelId="{E10E5535-3E2B-4363-AAD6-D43FA5FE5D49}">
      <dsp:nvSpPr>
        <dsp:cNvPr id="0" name=""/>
        <dsp:cNvSpPr/>
      </dsp:nvSpPr>
      <dsp:spPr>
        <a:xfrm>
          <a:off x="5392706" y="3475310"/>
          <a:ext cx="2043139" cy="1098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Sirva como pasantía para estudiantes de la carrera de Comercio Exterior</a:t>
          </a:r>
          <a:endParaRPr lang="es-ES" sz="1600" kern="1200" dirty="0"/>
        </a:p>
      </dsp:txBody>
      <dsp:txXfrm>
        <a:off x="5392706" y="3475310"/>
        <a:ext cx="2043139" cy="1098461"/>
      </dsp:txXfrm>
    </dsp:sp>
    <dsp:sp modelId="{B0A3A5C8-1081-4FFE-802A-962B29C39174}">
      <dsp:nvSpPr>
        <dsp:cNvPr id="0" name=""/>
        <dsp:cNvSpPr/>
      </dsp:nvSpPr>
      <dsp:spPr>
        <a:xfrm rot="5400000">
          <a:off x="1912413" y="3228156"/>
          <a:ext cx="1830769" cy="15927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 rot="-5400000">
        <a:off x="2279620" y="3394451"/>
        <a:ext cx="1096355" cy="1260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586A1-92FF-4720-8E2B-AF064E820BD3}">
      <dsp:nvSpPr>
        <dsp:cNvPr id="0" name=""/>
        <dsp:cNvSpPr/>
      </dsp:nvSpPr>
      <dsp:spPr>
        <a:xfrm>
          <a:off x="0" y="796588"/>
          <a:ext cx="2430269" cy="1458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104 Mujeres</a:t>
          </a:r>
          <a:endParaRPr lang="es-ES" sz="1800" kern="1200" dirty="0"/>
        </a:p>
      </dsp:txBody>
      <dsp:txXfrm>
        <a:off x="0" y="796588"/>
        <a:ext cx="2430269" cy="1458161"/>
      </dsp:txXfrm>
    </dsp:sp>
    <dsp:sp modelId="{BF43CCFE-7900-4A6E-80CD-DB3F890B3201}">
      <dsp:nvSpPr>
        <dsp:cNvPr id="0" name=""/>
        <dsp:cNvSpPr/>
      </dsp:nvSpPr>
      <dsp:spPr>
        <a:xfrm>
          <a:off x="2673296" y="796588"/>
          <a:ext cx="2430269" cy="14581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96 Hombres</a:t>
          </a:r>
          <a:endParaRPr lang="es-ES" sz="1800" kern="1200" dirty="0"/>
        </a:p>
      </dsp:txBody>
      <dsp:txXfrm>
        <a:off x="2673296" y="796588"/>
        <a:ext cx="2430269" cy="1458161"/>
      </dsp:txXfrm>
    </dsp:sp>
    <dsp:sp modelId="{FEFA256C-B02B-42A0-B04B-7DE0E49A35C8}">
      <dsp:nvSpPr>
        <dsp:cNvPr id="0" name=""/>
        <dsp:cNvSpPr/>
      </dsp:nvSpPr>
      <dsp:spPr>
        <a:xfrm>
          <a:off x="5346594" y="796588"/>
          <a:ext cx="2430269" cy="14581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150 Migrantes</a:t>
          </a:r>
          <a:endParaRPr lang="es-ES" sz="1800" kern="1200" dirty="0"/>
        </a:p>
      </dsp:txBody>
      <dsp:txXfrm>
        <a:off x="5346594" y="796588"/>
        <a:ext cx="2430269" cy="1458161"/>
      </dsp:txXfrm>
    </dsp:sp>
    <dsp:sp modelId="{FC3EF1CC-1FEB-424C-954E-87529A8650CA}">
      <dsp:nvSpPr>
        <dsp:cNvPr id="0" name=""/>
        <dsp:cNvSpPr/>
      </dsp:nvSpPr>
      <dsp:spPr>
        <a:xfrm>
          <a:off x="1336648" y="2497777"/>
          <a:ext cx="2430269" cy="14581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50 No migrantes</a:t>
          </a:r>
          <a:endParaRPr lang="es-ES" sz="1800" kern="1200" dirty="0"/>
        </a:p>
      </dsp:txBody>
      <dsp:txXfrm>
        <a:off x="1336648" y="2497777"/>
        <a:ext cx="2430269" cy="1458161"/>
      </dsp:txXfrm>
    </dsp:sp>
    <dsp:sp modelId="{02693254-673E-4FCC-8862-01CDBE7D854C}">
      <dsp:nvSpPr>
        <dsp:cNvPr id="0" name=""/>
        <dsp:cNvSpPr/>
      </dsp:nvSpPr>
      <dsp:spPr>
        <a:xfrm>
          <a:off x="4009945" y="2497777"/>
          <a:ext cx="2430269" cy="14581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77 Encuestados no conocen los beneficios que el Gobierno otorga a la población migrante/ facilidades del Plan Retorno Voluntario</a:t>
          </a:r>
          <a:endParaRPr lang="es-ES" sz="1800" kern="1200" dirty="0"/>
        </a:p>
      </dsp:txBody>
      <dsp:txXfrm>
        <a:off x="4009945" y="2497777"/>
        <a:ext cx="2430269" cy="14581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6696D-145E-499F-AD20-B45EF11BFBCB}">
      <dsp:nvSpPr>
        <dsp:cNvPr id="0" name=""/>
        <dsp:cNvSpPr/>
      </dsp:nvSpPr>
      <dsp:spPr>
        <a:xfrm>
          <a:off x="0" y="763284"/>
          <a:ext cx="8424936" cy="3369974"/>
        </a:xfrm>
        <a:prstGeom prst="leftRightRibbon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227C0-C9F8-421B-AB33-BA02B183D0F8}">
      <dsp:nvSpPr>
        <dsp:cNvPr id="0" name=""/>
        <dsp:cNvSpPr/>
      </dsp:nvSpPr>
      <dsp:spPr>
        <a:xfrm>
          <a:off x="1010992" y="1353030"/>
          <a:ext cx="2780228" cy="16512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113 de los 150 encuestados plantean la posibilidad de tener un negocio propio.</a:t>
          </a:r>
          <a:endParaRPr lang="es-ES" sz="2400" kern="1200" dirty="0"/>
        </a:p>
      </dsp:txBody>
      <dsp:txXfrm>
        <a:off x="1010992" y="1353030"/>
        <a:ext cx="2780228" cy="1651287"/>
      </dsp:txXfrm>
    </dsp:sp>
    <dsp:sp modelId="{53E27982-97D5-42E1-A355-4145CF5D6311}">
      <dsp:nvSpPr>
        <dsp:cNvPr id="0" name=""/>
        <dsp:cNvSpPr/>
      </dsp:nvSpPr>
      <dsp:spPr>
        <a:xfrm>
          <a:off x="4212468" y="1892226"/>
          <a:ext cx="3285725" cy="16512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131 tienen ideas de exportación que quisieran convertir en negocio.</a:t>
          </a:r>
          <a:endParaRPr lang="es-ES" sz="2400" kern="1200" dirty="0"/>
        </a:p>
      </dsp:txBody>
      <dsp:txXfrm>
        <a:off x="4212468" y="1892226"/>
        <a:ext cx="3285725" cy="16512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781D7-90ED-4010-8915-3262FC036966}">
      <dsp:nvSpPr>
        <dsp:cNvPr id="0" name=""/>
        <dsp:cNvSpPr/>
      </dsp:nvSpPr>
      <dsp:spPr>
        <a:xfrm>
          <a:off x="74077" y="202311"/>
          <a:ext cx="8276781" cy="12049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129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ASESORÍA DE PROVEEDORES</a:t>
          </a:r>
          <a:endParaRPr lang="es-ES" sz="1600" kern="1200" dirty="0"/>
        </a:p>
      </dsp:txBody>
      <dsp:txXfrm>
        <a:off x="74077" y="503555"/>
        <a:ext cx="7975537" cy="602487"/>
      </dsp:txXfrm>
    </dsp:sp>
    <dsp:sp modelId="{B0100BDF-AE90-4191-9BBD-5545D6EC58CC}">
      <dsp:nvSpPr>
        <dsp:cNvPr id="0" name=""/>
        <dsp:cNvSpPr/>
      </dsp:nvSpPr>
      <dsp:spPr>
        <a:xfrm>
          <a:off x="74077" y="1133486"/>
          <a:ext cx="1907798" cy="22288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Logística, navieras, agentes navieros, servicio de transporte internacional.</a:t>
          </a:r>
          <a:endParaRPr lang="es-ES" sz="1800" kern="1200" dirty="0"/>
        </a:p>
      </dsp:txBody>
      <dsp:txXfrm>
        <a:off x="74077" y="1133486"/>
        <a:ext cx="1907798" cy="2228840"/>
      </dsp:txXfrm>
    </dsp:sp>
    <dsp:sp modelId="{99A5BE2E-E9C3-4A8D-9872-86DF687B1CAC}">
      <dsp:nvSpPr>
        <dsp:cNvPr id="0" name=""/>
        <dsp:cNvSpPr/>
      </dsp:nvSpPr>
      <dsp:spPr>
        <a:xfrm>
          <a:off x="1981875" y="603827"/>
          <a:ext cx="6368983" cy="12049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129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ASESORÍA EN PRECIOS</a:t>
          </a:r>
          <a:endParaRPr lang="es-ES" sz="1600" kern="1200" dirty="0"/>
        </a:p>
      </dsp:txBody>
      <dsp:txXfrm>
        <a:off x="1981875" y="905071"/>
        <a:ext cx="6067739" cy="602487"/>
      </dsp:txXfrm>
    </dsp:sp>
    <dsp:sp modelId="{FCEA0A56-2259-4616-9DEE-2961098D82B4}">
      <dsp:nvSpPr>
        <dsp:cNvPr id="0" name=""/>
        <dsp:cNvSpPr/>
      </dsp:nvSpPr>
      <dsp:spPr>
        <a:xfrm>
          <a:off x="1981875" y="1535002"/>
          <a:ext cx="1907798" cy="21720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Temas logísticos, </a:t>
          </a:r>
          <a:r>
            <a:rPr lang="es-EC" sz="1800" kern="1200" dirty="0" smtClean="0"/>
            <a:t>asistencia de precios de acuerdo a la política arancelaria de cada país de donde se importe.</a:t>
          </a:r>
          <a:endParaRPr lang="es-ES" sz="1800" kern="1200" dirty="0"/>
        </a:p>
      </dsp:txBody>
      <dsp:txXfrm>
        <a:off x="1981875" y="1535002"/>
        <a:ext cx="1907798" cy="2172030"/>
      </dsp:txXfrm>
    </dsp:sp>
    <dsp:sp modelId="{32BBBA0A-8EDF-4A45-8D38-39526675B43B}">
      <dsp:nvSpPr>
        <dsp:cNvPr id="0" name=""/>
        <dsp:cNvSpPr/>
      </dsp:nvSpPr>
      <dsp:spPr>
        <a:xfrm>
          <a:off x="3889673" y="1005343"/>
          <a:ext cx="4461185" cy="12049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129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ASESORÍA AL EXPORTADOR</a:t>
          </a:r>
          <a:endParaRPr lang="es-ES" sz="1600" kern="1200" dirty="0"/>
        </a:p>
      </dsp:txBody>
      <dsp:txXfrm>
        <a:off x="3889673" y="1306587"/>
        <a:ext cx="4159941" cy="602487"/>
      </dsp:txXfrm>
    </dsp:sp>
    <dsp:sp modelId="{1F237924-8703-486F-B943-F9CF39954B4B}">
      <dsp:nvSpPr>
        <dsp:cNvPr id="0" name=""/>
        <dsp:cNvSpPr/>
      </dsp:nvSpPr>
      <dsp:spPr>
        <a:xfrm>
          <a:off x="3889673" y="1936518"/>
          <a:ext cx="1907798" cy="2186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Programas de ideas de exportaciòn, proveedor confiable sin riesgos.</a:t>
          </a:r>
          <a:endParaRPr lang="es-ES" sz="1800" kern="1200" dirty="0"/>
        </a:p>
      </dsp:txBody>
      <dsp:txXfrm>
        <a:off x="3889673" y="1936518"/>
        <a:ext cx="1907798" cy="2186553"/>
      </dsp:txXfrm>
    </dsp:sp>
    <dsp:sp modelId="{75E86BA1-CBAD-4E5B-9D95-28208E50BA71}">
      <dsp:nvSpPr>
        <dsp:cNvPr id="0" name=""/>
        <dsp:cNvSpPr/>
      </dsp:nvSpPr>
      <dsp:spPr>
        <a:xfrm>
          <a:off x="5797471" y="1406859"/>
          <a:ext cx="2553387" cy="12049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912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ASESORÍA EN COMERCIO EXTERIOR PROCESOS ADUANEROS</a:t>
          </a:r>
          <a:endParaRPr lang="es-ES" sz="1400" kern="1200" dirty="0"/>
        </a:p>
      </dsp:txBody>
      <dsp:txXfrm>
        <a:off x="5797471" y="1708103"/>
        <a:ext cx="2252143" cy="602487"/>
      </dsp:txXfrm>
    </dsp:sp>
    <dsp:sp modelId="{BFA7558A-C6D5-44F7-8E04-FEBC1A42F4EA}">
      <dsp:nvSpPr>
        <dsp:cNvPr id="0" name=""/>
        <dsp:cNvSpPr/>
      </dsp:nvSpPr>
      <dsp:spPr>
        <a:xfrm>
          <a:off x="5797471" y="2338034"/>
          <a:ext cx="1925179" cy="22121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Ofrecer información de la normativa legal de países de origen y destino- Guías y capacitaciones.</a:t>
          </a:r>
          <a:endParaRPr lang="es-ES" sz="1800" kern="1200" dirty="0"/>
        </a:p>
      </dsp:txBody>
      <dsp:txXfrm>
        <a:off x="5797471" y="2338034"/>
        <a:ext cx="1925179" cy="22121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31179-8AC7-4A5C-A6E9-11B821AFC06E}">
      <dsp:nvSpPr>
        <dsp:cNvPr id="0" name=""/>
        <dsp:cNvSpPr/>
      </dsp:nvSpPr>
      <dsp:spPr>
        <a:xfrm>
          <a:off x="0" y="669058"/>
          <a:ext cx="8136904" cy="1260139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Importaciones</a:t>
          </a:r>
        </a:p>
      </dsp:txBody>
      <dsp:txXfrm>
        <a:off x="36908" y="705966"/>
        <a:ext cx="8063088" cy="1186323"/>
      </dsp:txXfrm>
    </dsp:sp>
    <dsp:sp modelId="{338F33F2-66E2-4AC8-ACFD-103C6DB7D3D4}">
      <dsp:nvSpPr>
        <dsp:cNvPr id="0" name=""/>
        <dsp:cNvSpPr/>
      </dsp:nvSpPr>
      <dsp:spPr>
        <a:xfrm>
          <a:off x="0" y="1928014"/>
          <a:ext cx="1260139" cy="12601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8256A-F927-4086-B095-A712970FCD1F}">
      <dsp:nvSpPr>
        <dsp:cNvPr id="0" name=""/>
        <dsp:cNvSpPr/>
      </dsp:nvSpPr>
      <dsp:spPr>
        <a:xfrm>
          <a:off x="1335748" y="1928014"/>
          <a:ext cx="6801155" cy="1260139"/>
        </a:xfrm>
        <a:prstGeom prst="roundRect">
          <a:avLst>
            <a:gd name="adj" fmla="val 1667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Menaje de Casa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Son todos los elementos nuevos o usados de uso cotidiano de una familia como: ropa, cocina, muebles, </a:t>
          </a:r>
          <a:r>
            <a:rPr lang="es-ES" sz="18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comedor, computadora</a:t>
          </a:r>
          <a:r>
            <a:rPr lang="es-ES" sz="1800" b="1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, vajillas, etc., adquiridos antes de su retorno al Ecuador</a:t>
          </a:r>
        </a:p>
      </dsp:txBody>
      <dsp:txXfrm>
        <a:off x="1397274" y="1989540"/>
        <a:ext cx="6678103" cy="1137087"/>
      </dsp:txXfrm>
    </dsp:sp>
    <dsp:sp modelId="{FC157031-640F-4DD5-8356-FC2940873716}">
      <dsp:nvSpPr>
        <dsp:cNvPr id="0" name=""/>
        <dsp:cNvSpPr/>
      </dsp:nvSpPr>
      <dsp:spPr>
        <a:xfrm>
          <a:off x="0" y="3339370"/>
          <a:ext cx="1260139" cy="12601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F4731-C0B4-4441-B03D-353FD636295C}">
      <dsp:nvSpPr>
        <dsp:cNvPr id="0" name=""/>
        <dsp:cNvSpPr/>
      </dsp:nvSpPr>
      <dsp:spPr>
        <a:xfrm>
          <a:off x="1335748" y="3339370"/>
          <a:ext cx="6801155" cy="1260139"/>
        </a:xfrm>
        <a:prstGeom prst="roundRect">
          <a:avLst>
            <a:gd name="adj" fmla="val 16670"/>
          </a:avLst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Equipo de Trabajo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Es el conjunto de instrumentos, equipos profesionales y utensilios nuevos o usados necesarias para ejercer una actividad productiva en el paìs.</a:t>
          </a:r>
        </a:p>
      </dsp:txBody>
      <dsp:txXfrm>
        <a:off x="1397274" y="3400896"/>
        <a:ext cx="6678103" cy="11370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16CF9-44FF-487C-92EE-F14E961B14A0}">
      <dsp:nvSpPr>
        <dsp:cNvPr id="0" name=""/>
        <dsp:cNvSpPr/>
      </dsp:nvSpPr>
      <dsp:spPr>
        <a:xfrm>
          <a:off x="0" y="0"/>
          <a:ext cx="8568952" cy="246267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EB0B3-4556-4E53-8E4A-A1AAE189BA5B}">
      <dsp:nvSpPr>
        <dsp:cNvPr id="0" name=""/>
        <dsp:cNvSpPr/>
      </dsp:nvSpPr>
      <dsp:spPr>
        <a:xfrm>
          <a:off x="255809" y="305655"/>
          <a:ext cx="2517129" cy="18059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D9516-4D58-4E90-A356-BDF3F236950E}">
      <dsp:nvSpPr>
        <dsp:cNvPr id="0" name=""/>
        <dsp:cNvSpPr/>
      </dsp:nvSpPr>
      <dsp:spPr>
        <a:xfrm rot="10800000">
          <a:off x="257068" y="2462673"/>
          <a:ext cx="2517129" cy="300993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/>
            <a:t>Cantidades Permitidas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b="1" kern="1200" dirty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/>
            <a:t>En cuanto a prendas de vestir, calzado y accesorios para uso personal del migrante y su núcleo familiar las cantidades no deberán superar los 200 kg</a:t>
          </a:r>
          <a:r>
            <a:rPr lang="es-ES" sz="1700" kern="1200" dirty="0"/>
            <a:t>.</a:t>
          </a:r>
        </a:p>
      </dsp:txBody>
      <dsp:txXfrm rot="10800000">
        <a:off x="334478" y="2462673"/>
        <a:ext cx="2362309" cy="2932524"/>
      </dsp:txXfrm>
    </dsp:sp>
    <dsp:sp modelId="{D188FB84-6E0A-4632-B7F2-26785E6FA2B2}">
      <dsp:nvSpPr>
        <dsp:cNvPr id="0" name=""/>
        <dsp:cNvSpPr/>
      </dsp:nvSpPr>
      <dsp:spPr>
        <a:xfrm>
          <a:off x="3025911" y="328356"/>
          <a:ext cx="2517129" cy="18059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6000" b="-7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B9073-6FFA-4C3C-BCD2-BB558690BDB9}">
      <dsp:nvSpPr>
        <dsp:cNvPr id="0" name=""/>
        <dsp:cNvSpPr/>
      </dsp:nvSpPr>
      <dsp:spPr>
        <a:xfrm rot="10800000">
          <a:off x="3025911" y="2462673"/>
          <a:ext cx="2517129" cy="300993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Núcleo </a:t>
          </a:r>
          <a:r>
            <a:rPr lang="es-ES" sz="1700" b="1" kern="1200" dirty="0"/>
            <a:t>Familiar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b="1" kern="1200" dirty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i="0" kern="1200" dirty="0" smtClean="0"/>
            <a:t>Cónyugues </a:t>
          </a:r>
          <a:r>
            <a:rPr lang="es-ES" sz="1700" b="1" i="0" kern="1200" dirty="0"/>
            <a:t>- Hijos - Abuelos - Hermanos - Nietos - </a:t>
          </a:r>
          <a:r>
            <a:rPr lang="es-ES" sz="1700" b="1" i="0" kern="1200" dirty="0" smtClean="0"/>
            <a:t>Tíos </a:t>
          </a:r>
          <a:r>
            <a:rPr lang="es-ES" sz="1700" b="1" i="0" kern="1200" dirty="0"/>
            <a:t>- Sobrinos</a:t>
          </a:r>
        </a:p>
      </dsp:txBody>
      <dsp:txXfrm rot="10800000">
        <a:off x="3103321" y="2462673"/>
        <a:ext cx="2362309" cy="2932524"/>
      </dsp:txXfrm>
    </dsp:sp>
    <dsp:sp modelId="{C8F5AE2C-4E85-4CEA-A652-8CB3C3B0D934}">
      <dsp:nvSpPr>
        <dsp:cNvPr id="0" name=""/>
        <dsp:cNvSpPr/>
      </dsp:nvSpPr>
      <dsp:spPr>
        <a:xfrm>
          <a:off x="5794753" y="328356"/>
          <a:ext cx="2517129" cy="18059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A4E03-BC22-4954-96C7-10E94CD30B26}">
      <dsp:nvSpPr>
        <dsp:cNvPr id="0" name=""/>
        <dsp:cNvSpPr/>
      </dsp:nvSpPr>
      <dsp:spPr>
        <a:xfrm rot="10800000">
          <a:off x="5794753" y="2462673"/>
          <a:ext cx="2517129" cy="300993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/>
            <a:t>Embarque en Conjunto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Se </a:t>
          </a:r>
          <a:r>
            <a:rPr lang="es-ES" sz="1700" b="1" kern="1200" dirty="0"/>
            <a:t>admitirá únicamente a aquellos núcleos familiares cuya cabeza de familia mantenga relación hasta el cuarto grado de consanguinidad con la persona migrante a nombre de quien se emitan los documentos de transporte</a:t>
          </a:r>
        </a:p>
      </dsp:txBody>
      <dsp:txXfrm rot="10800000">
        <a:off x="5872163" y="2462673"/>
        <a:ext cx="2362309" cy="29325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5D15D-AAED-49D7-ADE5-47657BEE6C0D}">
      <dsp:nvSpPr>
        <dsp:cNvPr id="0" name=""/>
        <dsp:cNvSpPr/>
      </dsp:nvSpPr>
      <dsp:spPr>
        <a:xfrm>
          <a:off x="1854262" y="1191"/>
          <a:ext cx="5847315" cy="24421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Times New Roman" pitchFamily="18" charset="0"/>
              <a:cs typeface="Times New Roman" pitchFamily="18" charset="0"/>
            </a:rPr>
            <a:t>El año modelo del vehículo corresponda a los últimos cuatro (4) años, incluido el año de la importación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Times New Roman" pitchFamily="18" charset="0"/>
              <a:cs typeface="Times New Roman" pitchFamily="18" charset="0"/>
            </a:rPr>
            <a:t>Que se embarque conjuntamente con el </a:t>
          </a:r>
          <a:r>
            <a:rPr lang="es-ES" sz="2000" kern="1200" dirty="0" smtClean="0">
              <a:latin typeface="Times New Roman" pitchFamily="18" charset="0"/>
              <a:cs typeface="Times New Roman" pitchFamily="18" charset="0"/>
            </a:rPr>
            <a:t>menaje</a:t>
          </a:r>
          <a:endParaRPr lang="es-E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54262" y="306458"/>
        <a:ext cx="4931513" cy="1831604"/>
      </dsp:txXfrm>
    </dsp:sp>
    <dsp:sp modelId="{3ADFDEEC-CD30-4EE5-9A60-198B6F27B1B2}">
      <dsp:nvSpPr>
        <dsp:cNvPr id="0" name=""/>
        <dsp:cNvSpPr/>
      </dsp:nvSpPr>
      <dsp:spPr>
        <a:xfrm>
          <a:off x="3278" y="2387"/>
          <a:ext cx="1850984" cy="243974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1460" tIns="125730" rIns="251460" bIns="12573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600" kern="1200" dirty="0"/>
            <a:t>.</a:t>
          </a:r>
        </a:p>
      </dsp:txBody>
      <dsp:txXfrm>
        <a:off x="93636" y="92745"/>
        <a:ext cx="1670268" cy="22590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35763-335D-4534-94F1-AEF7764AFF46}">
      <dsp:nvSpPr>
        <dsp:cNvPr id="0" name=""/>
        <dsp:cNvSpPr/>
      </dsp:nvSpPr>
      <dsp:spPr>
        <a:xfrm>
          <a:off x="2543572" y="1300"/>
          <a:ext cx="5106407" cy="2661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>
              <a:latin typeface="Times New Roman" pitchFamily="18" charset="0"/>
              <a:cs typeface="Times New Roman" pitchFamily="18" charset="0"/>
            </a:rPr>
            <a:t>El cilindraje hasta seiscientos cincuenta centímetros cúbicos 650.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>
              <a:latin typeface="Times New Roman" pitchFamily="18" charset="0"/>
              <a:cs typeface="Times New Roman" pitchFamily="18" charset="0"/>
            </a:rPr>
            <a:t>El valor hasta USD $8.000.00 cuando era nuevo, es decir, se tomará en cuenta el precio de venta en el ese “modelo” salió al mercado.</a:t>
          </a:r>
        </a:p>
      </dsp:txBody>
      <dsp:txXfrm>
        <a:off x="2543572" y="334012"/>
        <a:ext cx="4108272" cy="1996270"/>
      </dsp:txXfrm>
    </dsp:sp>
    <dsp:sp modelId="{0E5AF759-8468-4A78-9575-F5FB93D879BA}">
      <dsp:nvSpPr>
        <dsp:cNvPr id="0" name=""/>
        <dsp:cNvSpPr/>
      </dsp:nvSpPr>
      <dsp:spPr>
        <a:xfrm>
          <a:off x="414" y="1300"/>
          <a:ext cx="2543158" cy="266169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280" tIns="167640" rIns="335280" bIns="16764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800" kern="1200" dirty="0" smtClean="0"/>
            <a:t>.</a:t>
          </a:r>
          <a:endParaRPr lang="es-ES" sz="8800" kern="1200" dirty="0"/>
        </a:p>
      </dsp:txBody>
      <dsp:txXfrm>
        <a:off x="124561" y="125447"/>
        <a:ext cx="2294864" cy="24134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7C711-4C9F-46B7-B56D-84C6DB7B1A3E}">
      <dsp:nvSpPr>
        <dsp:cNvPr id="0" name=""/>
        <dsp:cNvSpPr/>
      </dsp:nvSpPr>
      <dsp:spPr>
        <a:xfrm rot="5400000">
          <a:off x="5556081" y="-2287481"/>
          <a:ext cx="835405" cy="56223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latin typeface="Times New Roman" pitchFamily="18" charset="0"/>
              <a:cs typeface="Times New Roman" pitchFamily="18" charset="0"/>
            </a:rPr>
            <a:t>Es una norma que </a:t>
          </a:r>
          <a:r>
            <a:rPr lang="es-ES" sz="1600" kern="1200" dirty="0" smtClean="0">
              <a:latin typeface="Times New Roman" pitchFamily="18" charset="0"/>
              <a:cs typeface="Times New Roman" pitchFamily="18" charset="0"/>
            </a:rPr>
            <a:t>rige </a:t>
          </a:r>
          <a:r>
            <a:rPr lang="es-ES" sz="1600" kern="1200" dirty="0">
              <a:latin typeface="Times New Roman" pitchFamily="18" charset="0"/>
              <a:cs typeface="Times New Roman" pitchFamily="18" charset="0"/>
            </a:rPr>
            <a:t>entre </a:t>
          </a:r>
          <a:r>
            <a:rPr lang="es-ES" sz="1600" kern="1200" dirty="0" smtClean="0">
              <a:latin typeface="Times New Roman" pitchFamily="18" charset="0"/>
              <a:cs typeface="Times New Roman" pitchFamily="18" charset="0"/>
            </a:rPr>
            <a:t>países </a:t>
          </a:r>
          <a:r>
            <a:rPr lang="es-ES" sz="1600" kern="1200" dirty="0">
              <a:latin typeface="Times New Roman" pitchFamily="18" charset="0"/>
              <a:cs typeface="Times New Roman" pitchFamily="18" charset="0"/>
            </a:rPr>
            <a:t>para legalizar el ingreso y la estancia de personas en una </a:t>
          </a:r>
          <a:r>
            <a:rPr lang="es-ES" sz="1600" kern="1200" dirty="0" smtClean="0">
              <a:latin typeface="Times New Roman" pitchFamily="18" charset="0"/>
              <a:cs typeface="Times New Roman" pitchFamily="18" charset="0"/>
            </a:rPr>
            <a:t>nación </a:t>
          </a:r>
          <a:r>
            <a:rPr lang="es-ES" sz="1600" kern="1200" dirty="0">
              <a:latin typeface="Times New Roman" pitchFamily="18" charset="0"/>
              <a:cs typeface="Times New Roman" pitchFamily="18" charset="0"/>
            </a:rPr>
            <a:t>donde no tenga la nacionalidad o el libre </a:t>
          </a:r>
          <a:r>
            <a:rPr lang="es-ES" sz="1600" kern="1200" dirty="0" smtClean="0">
              <a:latin typeface="Times New Roman" pitchFamily="18" charset="0"/>
              <a:cs typeface="Times New Roman" pitchFamily="18" charset="0"/>
            </a:rPr>
            <a:t>tránsito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162592" y="146789"/>
        <a:ext cx="5581603" cy="753843"/>
      </dsp:txXfrm>
    </dsp:sp>
    <dsp:sp modelId="{CD577A60-FC99-4692-952F-037141A7359F}">
      <dsp:nvSpPr>
        <dsp:cNvPr id="0" name=""/>
        <dsp:cNvSpPr/>
      </dsp:nvSpPr>
      <dsp:spPr>
        <a:xfrm>
          <a:off x="0" y="1582"/>
          <a:ext cx="3162591" cy="104425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>
              <a:latin typeface="Times New Roman" pitchFamily="18" charset="0"/>
              <a:cs typeface="Times New Roman" pitchFamily="18" charset="0"/>
            </a:rPr>
            <a:t>Visa</a:t>
          </a:r>
        </a:p>
      </dsp:txBody>
      <dsp:txXfrm>
        <a:off x="50976" y="52558"/>
        <a:ext cx="3060639" cy="942304"/>
      </dsp:txXfrm>
    </dsp:sp>
    <dsp:sp modelId="{55ADD123-E1EA-4BB4-B931-F13D2DDCBC58}">
      <dsp:nvSpPr>
        <dsp:cNvPr id="0" name=""/>
        <dsp:cNvSpPr/>
      </dsp:nvSpPr>
      <dsp:spPr>
        <a:xfrm rot="5400000">
          <a:off x="5556081" y="-1191012"/>
          <a:ext cx="835405" cy="5622384"/>
        </a:xfrm>
        <a:prstGeom prst="round2Same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>
              <a:latin typeface="Times New Roman" pitchFamily="18" charset="0"/>
              <a:cs typeface="Times New Roman" pitchFamily="18" charset="0"/>
            </a:rPr>
            <a:t>Copia de los Pasaportes de cada uno de los miembros de la familia</a:t>
          </a:r>
        </a:p>
      </dsp:txBody>
      <dsp:txXfrm rot="-5400000">
        <a:off x="3162592" y="1243258"/>
        <a:ext cx="5581603" cy="753843"/>
      </dsp:txXfrm>
    </dsp:sp>
    <dsp:sp modelId="{0AF31CD4-8737-4C15-A312-897316528111}">
      <dsp:nvSpPr>
        <dsp:cNvPr id="0" name=""/>
        <dsp:cNvSpPr/>
      </dsp:nvSpPr>
      <dsp:spPr>
        <a:xfrm>
          <a:off x="0" y="1098051"/>
          <a:ext cx="3162591" cy="1044256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>
              <a:latin typeface="Times New Roman" pitchFamily="18" charset="0"/>
              <a:cs typeface="Times New Roman" pitchFamily="18" charset="0"/>
            </a:rPr>
            <a:t>Pasaporte</a:t>
          </a:r>
        </a:p>
      </dsp:txBody>
      <dsp:txXfrm>
        <a:off x="50976" y="1149027"/>
        <a:ext cx="3060639" cy="942304"/>
      </dsp:txXfrm>
    </dsp:sp>
    <dsp:sp modelId="{EE827C80-98B9-4FCE-8699-2634EB11E9C7}">
      <dsp:nvSpPr>
        <dsp:cNvPr id="0" name=""/>
        <dsp:cNvSpPr/>
      </dsp:nvSpPr>
      <dsp:spPr>
        <a:xfrm rot="5400000">
          <a:off x="5556081" y="-94542"/>
          <a:ext cx="835405" cy="5622384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>
              <a:latin typeface="Times New Roman" pitchFamily="18" charset="0"/>
              <a:cs typeface="Times New Roman" pitchFamily="18" charset="0"/>
            </a:rPr>
            <a:t>En el caso de vehiculo: tìtulo de propiedad, factura o documento que desmuestre la adquisiciòn del vehiculo importado como menaje de casa.</a:t>
          </a:r>
        </a:p>
      </dsp:txBody>
      <dsp:txXfrm rot="-5400000">
        <a:off x="3162592" y="2339728"/>
        <a:ext cx="5581603" cy="753843"/>
      </dsp:txXfrm>
    </dsp:sp>
    <dsp:sp modelId="{168E9787-429F-4D84-A53B-7DD08489031C}">
      <dsp:nvSpPr>
        <dsp:cNvPr id="0" name=""/>
        <dsp:cNvSpPr/>
      </dsp:nvSpPr>
      <dsp:spPr>
        <a:xfrm>
          <a:off x="0" y="2194521"/>
          <a:ext cx="3162591" cy="1044256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latin typeface="Times New Roman" pitchFamily="18" charset="0"/>
              <a:cs typeface="Times New Roman" pitchFamily="18" charset="0"/>
            </a:rPr>
            <a:t>Copia del documento de </a:t>
          </a:r>
          <a:r>
            <a:rPr lang="es-ES" sz="1600" b="1" kern="1200" dirty="0" smtClean="0">
              <a:latin typeface="Times New Roman" pitchFamily="18" charset="0"/>
              <a:cs typeface="Times New Roman" pitchFamily="18" charset="0"/>
            </a:rPr>
            <a:t>transporte</a:t>
          </a:r>
          <a:endParaRPr lang="es-ES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976" y="2245497"/>
        <a:ext cx="3060639" cy="942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6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876E7-8CC5-4DC0-AD7D-A28478025073}" type="datetimeFigureOut">
              <a:rPr lang="es-ES" smtClean="0"/>
              <a:pPr/>
              <a:t>18/09/2015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D1382-962B-4509-92B7-27ED4509FF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3948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1382-962B-4509-92B7-27ED4509FF0C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6007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B216-37C0-4FCB-B93A-751F7DA1F3BA}" type="datetimeFigureOut">
              <a:rPr lang="es-EC" smtClean="0"/>
              <a:pPr/>
              <a:t>18/09/2015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D044-A8A2-4974-9389-DBB1510EFFE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36114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B216-37C0-4FCB-B93A-751F7DA1F3BA}" type="datetimeFigureOut">
              <a:rPr lang="es-EC" smtClean="0"/>
              <a:pPr/>
              <a:t>18/09/2015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D044-A8A2-4974-9389-DBB1510EFFE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19296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B216-37C0-4FCB-B93A-751F7DA1F3BA}" type="datetimeFigureOut">
              <a:rPr lang="es-EC" smtClean="0"/>
              <a:pPr/>
              <a:t>18/09/2015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D044-A8A2-4974-9389-DBB1510EFFE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9334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B216-37C0-4FCB-B93A-751F7DA1F3BA}" type="datetimeFigureOut">
              <a:rPr lang="es-EC" smtClean="0"/>
              <a:pPr/>
              <a:t>18/09/2015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D044-A8A2-4974-9389-DBB1510EFFE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44559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B216-37C0-4FCB-B93A-751F7DA1F3BA}" type="datetimeFigureOut">
              <a:rPr lang="es-EC" smtClean="0"/>
              <a:pPr/>
              <a:t>18/09/2015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D044-A8A2-4974-9389-DBB1510EFFE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21083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B216-37C0-4FCB-B93A-751F7DA1F3BA}" type="datetimeFigureOut">
              <a:rPr lang="es-EC" smtClean="0"/>
              <a:pPr/>
              <a:t>18/09/2015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D044-A8A2-4974-9389-DBB1510EFFE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43017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B216-37C0-4FCB-B93A-751F7DA1F3BA}" type="datetimeFigureOut">
              <a:rPr lang="es-EC" smtClean="0"/>
              <a:pPr/>
              <a:t>18/09/2015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D044-A8A2-4974-9389-DBB1510EFFE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56718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B216-37C0-4FCB-B93A-751F7DA1F3BA}" type="datetimeFigureOut">
              <a:rPr lang="es-EC" smtClean="0"/>
              <a:pPr/>
              <a:t>18/09/2015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D044-A8A2-4974-9389-DBB1510EFFE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85638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B216-37C0-4FCB-B93A-751F7DA1F3BA}" type="datetimeFigureOut">
              <a:rPr lang="es-EC" smtClean="0"/>
              <a:pPr/>
              <a:t>18/09/2015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D044-A8A2-4974-9389-DBB1510EFFE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421431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B216-37C0-4FCB-B93A-751F7DA1F3BA}" type="datetimeFigureOut">
              <a:rPr lang="es-EC" smtClean="0"/>
              <a:pPr/>
              <a:t>18/09/2015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D044-A8A2-4974-9389-DBB1510EFFE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69124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B216-37C0-4FCB-B93A-751F7DA1F3BA}" type="datetimeFigureOut">
              <a:rPr lang="es-EC" smtClean="0"/>
              <a:pPr/>
              <a:t>18/09/2015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D044-A8A2-4974-9389-DBB1510EFFE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8034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B216-37C0-4FCB-B93A-751F7DA1F3BA}" type="datetimeFigureOut">
              <a:rPr lang="es-EC" smtClean="0"/>
              <a:pPr/>
              <a:t>18/09/2015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CD044-A8A2-4974-9389-DBB1510EFFE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89945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12" Type="http://schemas.microsoft.com/office/2007/relationships/diagramDrawing" Target="../diagrams/drawing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8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1.png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microsoft.com/office/2007/relationships/diagramDrawing" Target="../diagrams/drawing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microsoft.com/office/2007/relationships/diagramDrawing" Target="../diagrams/drawing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microsoft.com/office/2007/relationships/diagramDrawing" Target="../diagrams/drawing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slide" Target="slide3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UNIVERSIDAD DE LAS FUERZAS ARMADAS ESPE</a:t>
            </a:r>
            <a:br>
              <a:rPr lang="es-EC" dirty="0" smtClean="0"/>
            </a:br>
            <a:r>
              <a:rPr lang="es-EC" dirty="0" smtClean="0"/>
              <a:t>“HÉROES DEL CENEPA”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TESIS PREVIO LA OBTENCIÓN DEL TÍTULO DE INGENIERO EN COMERCIO EXTERIOR Y NEGOCIACIÓN INTERNACIONAL</a:t>
            </a:r>
            <a:endParaRPr lang="es-E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dirty="0"/>
          </a:p>
        </p:txBody>
      </p:sp>
      <p:pic>
        <p:nvPicPr>
          <p:cNvPr id="4" name="Imagen 127" descr="http://blogs.espe.edu.ec/wp-content/uploads/2013/09/LOGO-PRINCIPAL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2130"/>
            <a:ext cx="364934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685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8064896" cy="576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5685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248"/>
          <a:stretch/>
        </p:blipFill>
        <p:spPr bwMode="auto">
          <a:xfrm>
            <a:off x="0" y="404664"/>
            <a:ext cx="860444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strella de 5 puntas"/>
          <p:cNvSpPr/>
          <p:nvPr/>
        </p:nvSpPr>
        <p:spPr>
          <a:xfrm>
            <a:off x="3491880" y="2132856"/>
            <a:ext cx="432048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Estrella de 5 puntas"/>
          <p:cNvSpPr/>
          <p:nvPr/>
        </p:nvSpPr>
        <p:spPr>
          <a:xfrm>
            <a:off x="2411760" y="3531880"/>
            <a:ext cx="432048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Estrella de 5 puntas"/>
          <p:cNvSpPr/>
          <p:nvPr/>
        </p:nvSpPr>
        <p:spPr>
          <a:xfrm>
            <a:off x="2411760" y="5229200"/>
            <a:ext cx="432048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10618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784587190"/>
              </p:ext>
            </p:extLst>
          </p:nvPr>
        </p:nvGraphicFramePr>
        <p:xfrm>
          <a:off x="323528" y="1916832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99792" y="1095127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SERVICIOS DEL PORTAFOLIO</a:t>
            </a:r>
            <a:endParaRPr lang="es-ES" sz="2400" dirty="0"/>
          </a:p>
        </p:txBody>
      </p:sp>
      <p:pic>
        <p:nvPicPr>
          <p:cNvPr id="6" name="Imagen 127" descr="http://blogs.espe.edu.ec/wp-content/uploads/2013/09/LOGO-PRINCIPAL5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0681" y="198049"/>
            <a:ext cx="364934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53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4193560076"/>
              </p:ext>
            </p:extLst>
          </p:nvPr>
        </p:nvGraphicFramePr>
        <p:xfrm>
          <a:off x="395536" y="1556792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259550" y="14255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dirty="0"/>
              <a:t> GUIA DE MENAJE DE CASA HERRAMIENTAS DE TRABAJO, VEHICULO</a:t>
            </a:r>
            <a:endParaRPr lang="es-ES" dirty="0"/>
          </a:p>
          <a:p>
            <a:pPr algn="ctr"/>
            <a:r>
              <a:rPr lang="es-ES" b="1" dirty="0"/>
              <a:t> </a:t>
            </a:r>
            <a:endParaRPr lang="es-ES" dirty="0"/>
          </a:p>
        </p:txBody>
      </p:sp>
      <p:pic>
        <p:nvPicPr>
          <p:cNvPr id="6" name="Imagen 127" descr="http://blogs.espe.edu.ec/wp-content/uploads/2013/09/LOGO-PRINCIPAL5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0681" y="198049"/>
            <a:ext cx="364934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0624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2749086475"/>
              </p:ext>
            </p:extLst>
          </p:nvPr>
        </p:nvGraphicFramePr>
        <p:xfrm>
          <a:off x="179512" y="1196752"/>
          <a:ext cx="8568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127" descr="http://blogs.espe.edu.ec/wp-content/uploads/2013/09/LOGO-PRINCIPAL5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049"/>
            <a:ext cx="364934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6231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3488363469"/>
              </p:ext>
            </p:extLst>
          </p:nvPr>
        </p:nvGraphicFramePr>
        <p:xfrm>
          <a:off x="251520" y="1556792"/>
          <a:ext cx="7704856" cy="2444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280725303"/>
              </p:ext>
            </p:extLst>
          </p:nvPr>
        </p:nvGraphicFramePr>
        <p:xfrm>
          <a:off x="1115616" y="4077072"/>
          <a:ext cx="765039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Imagen 127" descr="http://blogs.espe.edu.ec/wp-content/uploads/2013/09/LOGO-PRINCIPAL5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0681" y="198049"/>
            <a:ext cx="364934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4590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1560" y="274638"/>
            <a:ext cx="8229600" cy="272256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sz="3600" dirty="0" smtClean="0"/>
              <a:t>El </a:t>
            </a:r>
            <a:r>
              <a:rPr lang="es-ES" sz="3600" dirty="0"/>
              <a:t>migrante para iniciar con el proceso de importación de menaje de casa deberá en el exterior obtener los siguientes documentos:</a:t>
            </a:r>
            <a:r>
              <a:rPr lang="es-EC" sz="3600" dirty="0"/>
              <a:t/>
            </a:r>
            <a:br>
              <a:rPr lang="es-EC" sz="3600" dirty="0"/>
            </a:b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93262560"/>
              </p:ext>
            </p:extLst>
          </p:nvPr>
        </p:nvGraphicFramePr>
        <p:xfrm>
          <a:off x="107504" y="3429000"/>
          <a:ext cx="878497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127" descr="http://blogs.espe.edu.ec/wp-content/uploads/2013/09/LOGO-PRINCIPAL5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049"/>
            <a:ext cx="364934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9236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46856" y="260648"/>
            <a:ext cx="8229600" cy="1143000"/>
          </a:xfrm>
        </p:spPr>
        <p:txBody>
          <a:bodyPr>
            <a:noAutofit/>
          </a:bodyPr>
          <a:lstStyle/>
          <a:p>
            <a:r>
              <a:rPr lang="es-EC" sz="3200" dirty="0" smtClean="0"/>
              <a:t/>
            </a:r>
            <a:br>
              <a:rPr lang="es-EC" sz="3200" dirty="0" smtClean="0"/>
            </a:br>
            <a:r>
              <a:rPr lang="es-EC" sz="3200" dirty="0"/>
              <a:t/>
            </a:r>
            <a:br>
              <a:rPr lang="es-EC" sz="3200" dirty="0"/>
            </a:br>
            <a:r>
              <a:rPr lang="es-EC" sz="3200" dirty="0" smtClean="0"/>
              <a:t/>
            </a:r>
            <a:br>
              <a:rPr lang="es-EC" sz="3200" dirty="0" smtClean="0"/>
            </a:br>
            <a:r>
              <a:rPr lang="es-EC" sz="3200" dirty="0"/>
              <a:t/>
            </a:r>
            <a:br>
              <a:rPr lang="es-EC" sz="3200" dirty="0"/>
            </a:br>
            <a:r>
              <a:rPr lang="es-EC" sz="2800" dirty="0" smtClean="0"/>
              <a:t>PROCESO </a:t>
            </a:r>
            <a:r>
              <a:rPr lang="es-EC" sz="2800" dirty="0"/>
              <a:t>DE IMPORTACIÓN DEL MENAJE DE CASA SIN LA INTERVENCIÓN DE UN AGENTE DE ADUANAS.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8856984" cy="43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127" descr="http://blogs.espe.edu.ec/wp-content/uploads/2013/09/LOGO-PRINCIPAL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049"/>
            <a:ext cx="364934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0588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90872" y="274638"/>
            <a:ext cx="8229600" cy="1143000"/>
          </a:xfrm>
        </p:spPr>
        <p:txBody>
          <a:bodyPr>
            <a:noAutofit/>
          </a:bodyPr>
          <a:lstStyle/>
          <a:p>
            <a:r>
              <a:rPr lang="es-EC" sz="2800" dirty="0" smtClean="0"/>
              <a:t/>
            </a:r>
            <a:br>
              <a:rPr lang="es-EC" sz="2800" dirty="0" smtClean="0"/>
            </a:br>
            <a:r>
              <a:rPr lang="es-EC" sz="2800" dirty="0"/>
              <a:t/>
            </a:r>
            <a:br>
              <a:rPr lang="es-EC" sz="2800" dirty="0"/>
            </a:br>
            <a:r>
              <a:rPr lang="es-EC" sz="2800" dirty="0" smtClean="0"/>
              <a:t>PROCESO </a:t>
            </a:r>
            <a:r>
              <a:rPr lang="es-EC" sz="2800" dirty="0"/>
              <a:t>DE IMPORTACIÓN DEL MENAJE DE CASA CON  LA INTERVENCIÓN DE UN AGENTE DE ADUANAS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44824"/>
            <a:ext cx="8689905" cy="4826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127" descr="http://blogs.espe.edu.ec/wp-content/uploads/2013/09/LOGO-PRINCIPAL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049"/>
            <a:ext cx="364934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1120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1778617833"/>
              </p:ext>
            </p:extLst>
          </p:nvPr>
        </p:nvGraphicFramePr>
        <p:xfrm>
          <a:off x="-396552" y="2204864"/>
          <a:ext cx="1044116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467544" y="90872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/>
              <a:t>PORTAFOLIO DE </a:t>
            </a:r>
            <a:r>
              <a:rPr lang="es-EC" sz="2400" dirty="0" smtClean="0"/>
              <a:t>SERVICIOS</a:t>
            </a:r>
          </a:p>
          <a:p>
            <a:pPr algn="ctr"/>
            <a:r>
              <a:rPr lang="es-EC" sz="2400" dirty="0"/>
              <a:t/>
            </a:r>
            <a:br>
              <a:rPr lang="es-EC" sz="2400" dirty="0"/>
            </a:br>
            <a:r>
              <a:rPr lang="es-EC" sz="2400" dirty="0"/>
              <a:t>INCUBADORA DE IDEAS DE EXPORTACIÓN</a:t>
            </a:r>
          </a:p>
        </p:txBody>
      </p:sp>
      <p:pic>
        <p:nvPicPr>
          <p:cNvPr id="6" name="Imagen 127" descr="http://blogs.espe.edu.ec/wp-content/uploads/2013/09/LOGO-PRINCIPAL5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049"/>
            <a:ext cx="364934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0546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352928" cy="4608512"/>
          </a:xfrm>
        </p:spPr>
        <p:txBody>
          <a:bodyPr>
            <a:noAutofit/>
          </a:bodyPr>
          <a:lstStyle/>
          <a:p>
            <a:r>
              <a:rPr lang="es-EC" sz="2800" b="1" i="1" dirty="0"/>
              <a:t>“</a:t>
            </a:r>
            <a:r>
              <a:rPr lang="es-EC" sz="2800" b="1" dirty="0"/>
              <a:t>CREACIÓN DE UN PORTAFOLIO DE SERVICIOS DE ASESORÍA EN PROCESOS ADUANEROS E INCUBACIÓN DE NUEVAS IDEAS PARA GENERAR NEGOCIOS DE EXPORTACIÓN EN  LA UNIVERSIDAD DE LAS FUERZAS ARMADAS ESPE “HÉROES DEL CENEPA”,  PARA LOS MIGRANTES ACOGIDOS AL “PLAN BIENVENIDOS/AS A CASA”</a:t>
            </a:r>
            <a:endParaRPr lang="es-ES" sz="2800" dirty="0"/>
          </a:p>
        </p:txBody>
      </p:sp>
      <p:pic>
        <p:nvPicPr>
          <p:cNvPr id="5" name="Imagen 127" descr="http://blogs.espe.edu.ec/wp-content/uploads/2013/09/LOGO-PRINCIPAL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57275"/>
            <a:ext cx="364934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778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01824"/>
            <a:ext cx="8229600" cy="1143000"/>
          </a:xfrm>
        </p:spPr>
        <p:txBody>
          <a:bodyPr>
            <a:normAutofit/>
          </a:bodyPr>
          <a:lstStyle/>
          <a:p>
            <a:r>
              <a:rPr lang="es-EC" sz="3200" dirty="0" smtClean="0"/>
              <a:t>INCUBADORA DE IDEAS DE X</a:t>
            </a:r>
            <a:endParaRPr lang="es-EC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26284" t="30141" r="19479" b="9813"/>
          <a:stretch>
            <a:fillRect/>
          </a:stretch>
        </p:blipFill>
        <p:spPr bwMode="auto">
          <a:xfrm>
            <a:off x="323528" y="1916832"/>
            <a:ext cx="8424936" cy="463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127" descr="http://blogs.espe.edu.ec/wp-content/uploads/2013/09/LOGO-PRINCIPAL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049"/>
            <a:ext cx="3649345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6660232" y="3429000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Seleccionar y evaluar</a:t>
            </a:r>
            <a:endParaRPr lang="es-EC" sz="1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012160" y="5373216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Feedback</a:t>
            </a:r>
            <a:endParaRPr lang="es-EC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535996" y="6021288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Resumen Objetivos</a:t>
            </a:r>
            <a:endParaRPr lang="es-EC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95536" y="6021287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Análisis del proyecto</a:t>
            </a:r>
            <a:endParaRPr lang="es-EC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57200" y="620688"/>
            <a:ext cx="8229600" cy="1143000"/>
          </a:xfrm>
        </p:spPr>
        <p:txBody>
          <a:bodyPr>
            <a:noAutofit/>
          </a:bodyPr>
          <a:lstStyle/>
          <a:p>
            <a:r>
              <a:rPr lang="es-ES" sz="2000" b="1" dirty="0"/>
              <a:t>ACTORES QUE INTERVIENEN EN UNA OPERACIÓN DE EXPORTACIÓN</a:t>
            </a:r>
            <a:endParaRPr lang="es-EC" sz="2000" dirty="0"/>
          </a:p>
        </p:txBody>
      </p:sp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8640960" cy="479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27" descr="http://blogs.espe.edu.ec/wp-content/uploads/2013/09/LOGO-PRINCIPAL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049"/>
            <a:ext cx="3649345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95536" y="1196752"/>
            <a:ext cx="8229600" cy="1143000"/>
          </a:xfrm>
        </p:spPr>
        <p:txBody>
          <a:bodyPr>
            <a:normAutofit/>
          </a:bodyPr>
          <a:lstStyle/>
          <a:p>
            <a:r>
              <a:rPr lang="es-EC" dirty="0" smtClean="0"/>
              <a:t>FINANCIAMIENTO</a:t>
            </a: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2602037392"/>
              </p:ext>
            </p:extLst>
          </p:nvPr>
        </p:nvGraphicFramePr>
        <p:xfrm>
          <a:off x="-612576" y="2564904"/>
          <a:ext cx="103691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127" descr="http://blogs.espe.edu.ec/wp-content/uploads/2013/09/LOGO-PRINCIPAL5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049"/>
            <a:ext cx="3649345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46856" y="908720"/>
            <a:ext cx="8229600" cy="1143000"/>
          </a:xfrm>
        </p:spPr>
        <p:txBody>
          <a:bodyPr>
            <a:noAutofit/>
          </a:bodyPr>
          <a:lstStyle/>
          <a:p>
            <a:r>
              <a:rPr lang="es-ES" sz="2800" b="1" dirty="0"/>
              <a:t>PLAN DE MARKETING SOCIAL</a:t>
            </a:r>
            <a:r>
              <a:rPr lang="es-EC" sz="2800" dirty="0"/>
              <a:t/>
            </a:r>
            <a:br>
              <a:rPr lang="es-EC" sz="2800" dirty="0"/>
            </a:br>
            <a:r>
              <a:rPr lang="es-EC" sz="2800" dirty="0" smtClean="0"/>
              <a:t>FODA</a:t>
            </a:r>
            <a:endParaRPr lang="es-EC" sz="2800" dirty="0"/>
          </a:p>
        </p:txBody>
      </p:sp>
      <p:pic>
        <p:nvPicPr>
          <p:cNvPr id="3" name="Imagen 127" descr="http://blogs.espe.edu.ec/wp-content/uploads/2013/09/LOGO-PRINCIPAL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049"/>
            <a:ext cx="3649345" cy="7715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1758812042"/>
              </p:ext>
            </p:extLst>
          </p:nvPr>
        </p:nvGraphicFramePr>
        <p:xfrm>
          <a:off x="251520" y="2060848"/>
          <a:ext cx="8496944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es-EC" dirty="0" smtClean="0"/>
              <a:t>MATRIZ INTERNA Y EXTERNA</a:t>
            </a:r>
            <a:endParaRPr lang="es-EC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38177" t="30326" r="33899" b="30954"/>
          <a:stretch/>
        </p:blipFill>
        <p:spPr bwMode="auto">
          <a:xfrm>
            <a:off x="2105890" y="1756229"/>
            <a:ext cx="5994501" cy="467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 rot="16200000">
            <a:off x="-320334" y="3600455"/>
            <a:ext cx="2881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Mantener y Proteger</a:t>
            </a:r>
            <a:endParaRPr lang="es-EC" sz="2800" dirty="0"/>
          </a:p>
        </p:txBody>
      </p:sp>
      <p:pic>
        <p:nvPicPr>
          <p:cNvPr id="5" name="Imagen 127" descr="http://blogs.espe.edu.ec/wp-content/uploads/2013/09/LOGO-PRINCIPAL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049"/>
            <a:ext cx="3217297" cy="566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/>
          </a:bodyPr>
          <a:lstStyle/>
          <a:p>
            <a:r>
              <a:rPr lang="es-EC" sz="3600" dirty="0" smtClean="0"/>
              <a:t>IMAGEN CORPORATIVA</a:t>
            </a:r>
            <a:endParaRPr lang="es-EC" sz="3600" dirty="0"/>
          </a:p>
        </p:txBody>
      </p:sp>
      <p:pic>
        <p:nvPicPr>
          <p:cNvPr id="4" name="Imagen 127" descr="http://blogs.espe.edu.ec/wp-content/uploads/2013/09/LOGO-PRINCIPAL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049"/>
            <a:ext cx="364934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04" t="61612" r="26662" b="12955"/>
          <a:stretch/>
        </p:blipFill>
        <p:spPr bwMode="auto">
          <a:xfrm>
            <a:off x="251520" y="4725144"/>
            <a:ext cx="5393007" cy="193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7"/>
          <p:cNvPicPr/>
          <p:nvPr/>
        </p:nvPicPr>
        <p:blipFill>
          <a:blip r:embed="rId4" cstate="print"/>
          <a:srcRect l="32172" t="23885" r="31012" b="13689"/>
          <a:stretch>
            <a:fillRect/>
          </a:stretch>
        </p:blipFill>
        <p:spPr bwMode="auto">
          <a:xfrm>
            <a:off x="4782175" y="1410899"/>
            <a:ext cx="4159250" cy="39535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4"/>
          <p:cNvGrpSpPr/>
          <p:nvPr/>
        </p:nvGrpSpPr>
        <p:grpSpPr>
          <a:xfrm>
            <a:off x="527429" y="1628800"/>
            <a:ext cx="4254746" cy="2736305"/>
            <a:chOff x="527429" y="1628800"/>
            <a:chExt cx="3383577" cy="205412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925" t="29373" r="53704" b="51500"/>
            <a:stretch/>
          </p:blipFill>
          <p:spPr bwMode="auto">
            <a:xfrm>
              <a:off x="527429" y="1628800"/>
              <a:ext cx="3383577" cy="1457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125" t="60000" r="29127" b="35250"/>
            <a:stretch/>
          </p:blipFill>
          <p:spPr bwMode="auto">
            <a:xfrm>
              <a:off x="528054" y="3320979"/>
              <a:ext cx="3382952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25" t="29373" r="53704" b="51500"/>
          <a:stretch/>
        </p:blipFill>
        <p:spPr bwMode="auto">
          <a:xfrm>
            <a:off x="6025951" y="4005065"/>
            <a:ext cx="167169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25" t="29373" r="53704" b="51500"/>
          <a:stretch/>
        </p:blipFill>
        <p:spPr bwMode="auto">
          <a:xfrm>
            <a:off x="527429" y="5639640"/>
            <a:ext cx="145228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25" t="29373" r="53704" b="51500"/>
          <a:stretch/>
        </p:blipFill>
        <p:spPr bwMode="auto">
          <a:xfrm>
            <a:off x="3184864" y="5581420"/>
            <a:ext cx="145228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FINANCIERO</a:t>
            </a:r>
            <a:br>
              <a:rPr lang="es-EC" dirty="0" smtClean="0"/>
            </a:br>
            <a:r>
              <a:rPr lang="es-EC" dirty="0" smtClean="0"/>
              <a:t>INVERSIÓN PREOPERATIVA</a:t>
            </a:r>
            <a:endParaRPr lang="es-EC" dirty="0"/>
          </a:p>
        </p:txBody>
      </p:sp>
      <p:pic>
        <p:nvPicPr>
          <p:cNvPr id="5" name="Imagen 127" descr="http://blogs.espe.edu.ec/wp-content/uploads/2013/09/LOGO-PRINCIPAL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8049"/>
            <a:ext cx="3361313" cy="5666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74422614"/>
              </p:ext>
            </p:extLst>
          </p:nvPr>
        </p:nvGraphicFramePr>
        <p:xfrm>
          <a:off x="251520" y="2204864"/>
          <a:ext cx="8640960" cy="4265816"/>
        </p:xfrm>
        <a:graphic>
          <a:graphicData uri="http://schemas.openxmlformats.org/drawingml/2006/table">
            <a:tbl>
              <a:tblPr firstRow="1" firstCol="1" bandRow="1"/>
              <a:tblGrid>
                <a:gridCol w="3844369"/>
                <a:gridCol w="1623990"/>
                <a:gridCol w="1994238"/>
                <a:gridCol w="1178363"/>
              </a:tblGrid>
              <a:tr h="308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DESCRIPCION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CANTIDAD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VALOR UNITARIO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COSTO TOTAL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Escritorios 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$250.00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s-EC" sz="9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1.000,00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837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Computadores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$825.00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s-EC" sz="9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3.300,00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Pizarra 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$150.00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$150,00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861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Arancel  Nacional, y libros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$575.00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$575,00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Token (Ecuapass)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$56.00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$168,00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828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Sillas Giratorias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$ 63 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$252,00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2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Sillas de oficina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$ 60,00 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$480,00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4024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Sillas triples de sala de espera grafito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$ 120,00 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$240,00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Mesa de reuniones para 6 personas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$250.00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$250,00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754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Divisiones para oficina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$30.00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$180,00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Muebles archivadores tipo biblioteca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$220.00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$.880,00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847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Suministros de Oficina</a:t>
                      </a:r>
                      <a:endParaRPr lang="es-E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$100.00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$100,00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8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  GASTOS PREOPERATIVOS (INVERSION)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s-EC" sz="9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7.475,00</a:t>
                      </a:r>
                      <a:endParaRPr lang="es-E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581" marR="34581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64636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987824" y="6093296"/>
            <a:ext cx="3096344" cy="49036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495098"/>
              </p:ext>
            </p:extLst>
          </p:nvPr>
        </p:nvGraphicFramePr>
        <p:xfrm>
          <a:off x="395536" y="1475631"/>
          <a:ext cx="2376264" cy="41604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24136"/>
                <a:gridCol w="1152128"/>
              </a:tblGrid>
              <a:tr h="41604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TOTAL ACTIVOS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 smtClean="0">
                          <a:effectLst/>
                        </a:rPr>
                        <a:t>12.168,27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43808" y="54868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VALORES EN $ DÓLARES</a:t>
            </a:r>
            <a:endParaRPr lang="es-E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5832099"/>
              </p:ext>
            </p:extLst>
          </p:nvPr>
        </p:nvGraphicFramePr>
        <p:xfrm>
          <a:off x="3779912" y="1567096"/>
          <a:ext cx="1944216" cy="36004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008112"/>
                <a:gridCol w="936104"/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PATRIMONIO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 smtClean="0">
                          <a:effectLst/>
                        </a:rPr>
                        <a:t>12.168,27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Equal 6"/>
          <p:cNvSpPr/>
          <p:nvPr/>
        </p:nvSpPr>
        <p:spPr>
          <a:xfrm>
            <a:off x="2843808" y="1531640"/>
            <a:ext cx="914400" cy="457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0390172"/>
              </p:ext>
            </p:extLst>
          </p:nvPr>
        </p:nvGraphicFramePr>
        <p:xfrm>
          <a:off x="6732240" y="1563638"/>
          <a:ext cx="2160240" cy="40005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24136"/>
                <a:gridCol w="936104"/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TOTAL PASIVOS + PATRIMONIO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 smtClean="0">
                          <a:effectLst/>
                        </a:rPr>
                        <a:t>12.168,27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Equal 8"/>
          <p:cNvSpPr/>
          <p:nvPr/>
        </p:nvSpPr>
        <p:spPr>
          <a:xfrm>
            <a:off x="5724128" y="1524270"/>
            <a:ext cx="914400" cy="457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5282648"/>
              </p:ext>
            </p:extLst>
          </p:nvPr>
        </p:nvGraphicFramePr>
        <p:xfrm>
          <a:off x="1234480" y="2564903"/>
          <a:ext cx="2617440" cy="43204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813844"/>
                <a:gridCol w="803596"/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TOTAL COSTOS FIJOS + VARIABLES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 smtClean="0">
                          <a:effectLst/>
                        </a:rPr>
                        <a:t>28.128,00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18331" y="1145533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ESI</a:t>
            </a:r>
            <a:endParaRPr lang="es-E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68960" y="2060848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COSTOS Y GASTOS</a:t>
            </a:r>
            <a:endParaRPr lang="es-ES" sz="1600" b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2688146"/>
              </p:ext>
            </p:extLst>
          </p:nvPr>
        </p:nvGraphicFramePr>
        <p:xfrm>
          <a:off x="5286781" y="2552854"/>
          <a:ext cx="2813611" cy="44409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066445"/>
                <a:gridCol w="747166"/>
              </a:tblGrid>
              <a:tr h="4440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effectLst/>
                          <a:hlinkClick r:id="rId3" action="ppaction://hlinksldjump"/>
                        </a:rPr>
                        <a:t>TOTAL </a:t>
                      </a:r>
                      <a:r>
                        <a:rPr lang="es-ES" sz="1200" u="none" strike="noStrike" dirty="0">
                          <a:effectLst/>
                          <a:hlinkClick r:id="rId3" action="ppaction://hlinksldjump"/>
                        </a:rPr>
                        <a:t>GASTOS ADMINISTRATIVOS Y </a:t>
                      </a:r>
                      <a:r>
                        <a:rPr lang="es-ES" sz="1200" u="none" strike="noStrike" dirty="0" smtClean="0">
                          <a:effectLst/>
                          <a:hlinkClick r:id="rId3" action="ppaction://hlinksldjump"/>
                        </a:rPr>
                        <a:t>VENTAS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 smtClean="0">
                          <a:effectLst/>
                        </a:rPr>
                        <a:t>13.253,22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4" name="Imagen 127" descr="http://blogs.espe.edu.ec/wp-content/uploads/2013/09/LOGO-PRINCIPAL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8049"/>
            <a:ext cx="2929265" cy="49464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6788431"/>
              </p:ext>
            </p:extLst>
          </p:nvPr>
        </p:nvGraphicFramePr>
        <p:xfrm>
          <a:off x="1176092" y="3717032"/>
          <a:ext cx="3024336" cy="60007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44216"/>
                <a:gridCol w="108012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VENTAS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 smtClean="0">
                          <a:effectLst/>
                        </a:rPr>
                        <a:t>49.657,46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(-) COSTO DE VENTAS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 smtClean="0">
                          <a:effectLst/>
                        </a:rPr>
                        <a:t>28.128,00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UTILIDAS BRUTA EN VENTAS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 smtClean="0">
                          <a:effectLst/>
                        </a:rPr>
                        <a:t>21.529,46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7" name="Oval 16">
            <a:hlinkClick r:id="rId5" action="ppaction://hlinksldjump"/>
          </p:cNvPr>
          <p:cNvSpPr/>
          <p:nvPr/>
        </p:nvSpPr>
        <p:spPr>
          <a:xfrm>
            <a:off x="3408340" y="4122660"/>
            <a:ext cx="947636" cy="31445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2421953"/>
              </p:ext>
            </p:extLst>
          </p:nvPr>
        </p:nvGraphicFramePr>
        <p:xfrm>
          <a:off x="5076056" y="3696282"/>
          <a:ext cx="2840484" cy="60007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04380"/>
                <a:gridCol w="936104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UTILIDAS BRUTA EN VENTAS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 smtClean="0">
                          <a:effectLst/>
                        </a:rPr>
                        <a:t>21.529,46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GASTOS DE OPERACIÓN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 smtClean="0">
                          <a:effectLst/>
                        </a:rPr>
                        <a:t>13.253,22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UTILIDAD NETA EN VENTAS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 smtClean="0">
                          <a:effectLst/>
                        </a:rPr>
                        <a:t>8.276,24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9" name="Oval 18">
            <a:hlinkClick r:id="rId6" action="ppaction://hlinksldjump"/>
          </p:cNvPr>
          <p:cNvSpPr/>
          <p:nvPr/>
        </p:nvSpPr>
        <p:spPr>
          <a:xfrm>
            <a:off x="7164288" y="4117834"/>
            <a:ext cx="947636" cy="31445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2915816" y="3212976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ESTADO DE RESULTADOS</a:t>
            </a:r>
            <a:endParaRPr lang="es-ES" sz="1600" b="1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869472"/>
              </p:ext>
            </p:extLst>
          </p:nvPr>
        </p:nvGraphicFramePr>
        <p:xfrm>
          <a:off x="385115" y="4941168"/>
          <a:ext cx="4089400" cy="161925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070100"/>
                <a:gridCol w="748633"/>
                <a:gridCol w="504056"/>
                <a:gridCol w="766611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INVERSION INICIAL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 smtClean="0">
                          <a:effectLst/>
                        </a:rPr>
                        <a:t>12.168,27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FLUJO DE EFECTIVO NETO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-</a:t>
                      </a:r>
                      <a:r>
                        <a:rPr lang="es-ES" sz="1200" u="none" strike="noStrike" dirty="0" smtClean="0">
                          <a:effectLst/>
                        </a:rPr>
                        <a:t>12.168,27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AÑO 1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 smtClean="0">
                          <a:effectLst/>
                        </a:rPr>
                        <a:t>8.776,24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 smtClean="0">
                          <a:effectLst/>
                        </a:rPr>
                        <a:t>8.776,24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AÑO 2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 smtClean="0">
                          <a:effectLst/>
                        </a:rPr>
                        <a:t>9.155,38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 smtClean="0">
                          <a:effectLst/>
                        </a:rPr>
                        <a:t>9.155,38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AÑO 3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 smtClean="0">
                          <a:effectLst/>
                        </a:rPr>
                        <a:t>9.550,89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 smtClean="0">
                          <a:effectLst/>
                        </a:rPr>
                        <a:t>9.550,89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TOTAL AÑOS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4</a:t>
                      </a:r>
                      <a:r>
                        <a:rPr lang="es-ES" sz="1200" u="none" strike="noStrike" dirty="0" smtClean="0">
                          <a:effectLst/>
                        </a:rPr>
                        <a:t> </a:t>
                      </a:r>
                      <a:r>
                        <a:rPr lang="es-ES" sz="1200" u="none" strike="noStrike" dirty="0">
                          <a:effectLst/>
                        </a:rPr>
                        <a:t>AÑOS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TASA DE INTERES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8,09%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VAN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$ 15.308,51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INVERSION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 smtClean="0">
                          <a:effectLst/>
                        </a:rPr>
                        <a:t>12.168,27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27584" y="4432286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VAN</a:t>
            </a:r>
            <a:endParaRPr lang="es-ES" sz="1600" b="1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2208434"/>
              </p:ext>
            </p:extLst>
          </p:nvPr>
        </p:nvGraphicFramePr>
        <p:xfrm>
          <a:off x="4869506" y="4941168"/>
          <a:ext cx="3734942" cy="158417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792640"/>
                <a:gridCol w="942302"/>
              </a:tblGrid>
              <a:tr h="1945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INVERSION INICIAL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45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FLUJO DE EFECTIVO NETO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45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INVERSION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-</a:t>
                      </a:r>
                      <a:r>
                        <a:rPr lang="es-ES" sz="1200" u="none" strike="noStrike" dirty="0" smtClean="0">
                          <a:effectLst/>
                        </a:rPr>
                        <a:t>12.168,27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45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AÑO 1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 smtClean="0">
                          <a:effectLst/>
                        </a:rPr>
                        <a:t>8.776,24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45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AÑO 2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 smtClean="0">
                          <a:effectLst/>
                        </a:rPr>
                        <a:t>9.155,38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381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AÑO 3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 smtClean="0">
                          <a:effectLst/>
                        </a:rPr>
                        <a:t>9.550,89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3812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381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TIR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54%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076056" y="4437112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TIR</a:t>
            </a:r>
            <a:endParaRPr lang="es-ES" sz="1600" b="1" dirty="0"/>
          </a:p>
        </p:txBody>
      </p:sp>
      <p:sp>
        <p:nvSpPr>
          <p:cNvPr id="25" name="Oval 24">
            <a:hlinkClick r:id="rId7" action="ppaction://hlinksldjump"/>
          </p:cNvPr>
          <p:cNvSpPr/>
          <p:nvPr/>
        </p:nvSpPr>
        <p:spPr>
          <a:xfrm>
            <a:off x="7914606" y="6309320"/>
            <a:ext cx="947636" cy="31445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23899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/>
      <p:bldP spid="17" grpId="0" animBg="1"/>
      <p:bldP spid="19" grpId="0" animBg="1"/>
      <p:bldP spid="20" grpId="0"/>
      <p:bldP spid="22" grpId="0"/>
      <p:bldP spid="24" grpId="0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es-EC" dirty="0" smtClean="0"/>
              <a:t>ESTIMACIÓN DE LA DEMANDA 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45862885"/>
              </p:ext>
            </p:extLst>
          </p:nvPr>
        </p:nvGraphicFramePr>
        <p:xfrm>
          <a:off x="251521" y="1602488"/>
          <a:ext cx="4320480" cy="1892808"/>
        </p:xfrm>
        <a:graphic>
          <a:graphicData uri="http://schemas.openxmlformats.org/drawingml/2006/table">
            <a:tbl>
              <a:tblPr/>
              <a:tblGrid>
                <a:gridCol w="1153455"/>
                <a:gridCol w="826008"/>
                <a:gridCol w="1419504"/>
                <a:gridCol w="352460"/>
                <a:gridCol w="569053"/>
              </a:tblGrid>
              <a:tr h="12030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MINIMOS CUADRADOS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0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PERIODO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AÑOS (X)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MIGRANTES</a:t>
                      </a:r>
                      <a:r>
                        <a:rPr lang="es-EC" sz="12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C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(Y)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X^2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XY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8700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8700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9800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19600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12000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36000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11440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45760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SUMATORIA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41940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110060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077171"/>
              </p:ext>
            </p:extLst>
          </p:nvPr>
        </p:nvGraphicFramePr>
        <p:xfrm>
          <a:off x="4836969" y="1988840"/>
          <a:ext cx="4104456" cy="936104"/>
        </p:xfrm>
        <a:graphic>
          <a:graphicData uri="http://schemas.openxmlformats.org/drawingml/2006/table">
            <a:tbl>
              <a:tblPr/>
              <a:tblGrid>
                <a:gridCol w="1286718"/>
                <a:gridCol w="1292804"/>
                <a:gridCol w="1524934"/>
              </a:tblGrid>
              <a:tr h="234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PERIODO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AÑOS (X)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PRONÓSTICO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13090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14132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15174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3857456"/>
              </p:ext>
            </p:extLst>
          </p:nvPr>
        </p:nvGraphicFramePr>
        <p:xfrm>
          <a:off x="1547664" y="3645024"/>
          <a:ext cx="6480720" cy="1080120"/>
        </p:xfrm>
        <a:graphic>
          <a:graphicData uri="http://schemas.openxmlformats.org/drawingml/2006/table">
            <a:tbl>
              <a:tblPr/>
              <a:tblGrid>
                <a:gridCol w="2548598"/>
                <a:gridCol w="2432090"/>
                <a:gridCol w="1500032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POBLACION MIGRANTE ACOGIDA AL PLAN DE RETORNO VOLUNTARIO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DE POBLACION QUE DESEA EL SERVICIO SEGÚN ESTUDIO DE MERCADO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DEMANDA ESTIMADA ANUAL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13090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72,10%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9438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agen 127" descr="http://blogs.espe.edu.ec/wp-content/uploads/2013/09/LOGO-PRINCIPAL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049"/>
            <a:ext cx="3001273" cy="5666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8508854"/>
              </p:ext>
            </p:extLst>
          </p:nvPr>
        </p:nvGraphicFramePr>
        <p:xfrm>
          <a:off x="1763688" y="4869160"/>
          <a:ext cx="5886028" cy="173164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57190"/>
                <a:gridCol w="1528838"/>
              </a:tblGrid>
              <a:tr h="15544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COSTO REPRESENTATIVO DEL </a:t>
                      </a:r>
                      <a:r>
                        <a:rPr lang="es-ES" sz="1200" u="none" strike="noStrike" dirty="0" smtClean="0">
                          <a:effectLst/>
                        </a:rPr>
                        <a:t>SERVICIO ($)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544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COSTOS FIJOS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26928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5544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COSTOS VARIABLES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1200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5544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GASTOS ADMINISTRATIVOS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9331,26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5544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GASTOS DE VENTAS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3921,96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5544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COSTO TOTAL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41381,22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5544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COSTO REPRESENTATIVO DE VENTAS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4,38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5544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MARGEN DE UTILIDAD 20%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0,88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5544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COSTO REPRESENTATIVO DEL SERVICIO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5,26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Oval 7">
            <a:hlinkClick r:id="rId3" action="ppaction://hlinksldjump"/>
          </p:cNvPr>
          <p:cNvSpPr/>
          <p:nvPr/>
        </p:nvSpPr>
        <p:spPr>
          <a:xfrm>
            <a:off x="7020272" y="6381328"/>
            <a:ext cx="947636" cy="31445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5720620"/>
              </p:ext>
            </p:extLst>
          </p:nvPr>
        </p:nvGraphicFramePr>
        <p:xfrm>
          <a:off x="107504" y="594376"/>
          <a:ext cx="5652120" cy="1682496"/>
        </p:xfrm>
        <a:graphic>
          <a:graphicData uri="http://schemas.openxmlformats.org/drawingml/2006/table">
            <a:tbl>
              <a:tblPr/>
              <a:tblGrid>
                <a:gridCol w="4139952"/>
                <a:gridCol w="1512168"/>
              </a:tblGrid>
              <a:tr h="2000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DATOS PUNTO DE EQUILIBRIO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PRECIO DE VENTA UNITARIO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$5,26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UNIDADES VENDIDAS 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$9438.00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COSTOS FIJOS TOTALES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$26928,00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COSTOS VARIABLES UNITARIOS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$0,13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PUNTO DE EQUILIBRIO EN UNIDADES PRODUCIDAS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5245.00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PUNTO DE EQUILIBRIO EN UNIDADES MONETARIAS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$27594,84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Gráfico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xmlns="" val="293500248"/>
              </p:ext>
            </p:extLst>
          </p:nvPr>
        </p:nvGraphicFramePr>
        <p:xfrm>
          <a:off x="1984206" y="4280535"/>
          <a:ext cx="5612130" cy="2577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 l="29605" t="56719" r="36082" b="11782"/>
          <a:stretch>
            <a:fillRect/>
          </a:stretch>
        </p:blipFill>
        <p:spPr bwMode="auto">
          <a:xfrm>
            <a:off x="5940152" y="299266"/>
            <a:ext cx="3059832" cy="197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59632" y="11663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PUNTO DE EQUILIBRIO</a:t>
            </a:r>
            <a:endParaRPr lang="es-E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3060203"/>
              </p:ext>
            </p:extLst>
          </p:nvPr>
        </p:nvGraphicFramePr>
        <p:xfrm>
          <a:off x="1517650" y="2628900"/>
          <a:ext cx="6108700" cy="1600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50458"/>
                <a:gridCol w="1056726"/>
                <a:gridCol w="761604"/>
                <a:gridCol w="761604"/>
                <a:gridCol w="1002779"/>
                <a:gridCol w="913925"/>
                <a:gridCol w="761604"/>
              </a:tblGrid>
              <a:tr h="600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PRECIO DE VENTA UNITARIO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CANTIDAD DE EQUILIBRIO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INGRESO TOTAL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COSTOS FIJOS TOTALES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COSTOS VARIABLES UNITARIOS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COSTOS VARIABLES TOTALES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COSTO TOTAL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5,26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0,00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26928,00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0,13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0,00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26928,00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5,26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5600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29456,00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26928,00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0,13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1200,00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28128,00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5,26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5245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27586,97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26928,00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0,13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1200,00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28128,00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5,26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7900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41554,00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26928,00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0,13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1200,00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28128,00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5,26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8500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44710,00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26928,00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0,13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1200,00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28128,00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27" descr="http://blogs.espe.edu.ec/wp-content/uploads/2013/09/LOGO-PRINCIPAL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049"/>
            <a:ext cx="3649345" cy="7715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026298055"/>
              </p:ext>
            </p:extLst>
          </p:nvPr>
        </p:nvGraphicFramePr>
        <p:xfrm>
          <a:off x="467544" y="1397000"/>
          <a:ext cx="8136904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539552" y="32324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2400" b="1" dirty="0"/>
              <a:t>GENERALIDADES DEL PLAN BIENVENIDOS A CASA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273222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420969"/>
              </p:ext>
            </p:extLst>
          </p:nvPr>
        </p:nvGraphicFramePr>
        <p:xfrm>
          <a:off x="539552" y="1052736"/>
          <a:ext cx="7776864" cy="554461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77451"/>
                <a:gridCol w="1888667"/>
                <a:gridCol w="1555373"/>
                <a:gridCol w="1555373"/>
              </a:tblGrid>
              <a:tr h="32615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ESTADO DE FLUJOS DE </a:t>
                      </a:r>
                      <a:r>
                        <a:rPr lang="es-ES" sz="1600" u="none" strike="noStrike" dirty="0" smtClean="0">
                          <a:effectLst/>
                        </a:rPr>
                        <a:t>EFECTIVO (DÓLARES)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6154"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15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 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AÑO 1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AÑO 2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AÑO 3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15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>
                          <a:effectLst/>
                        </a:rPr>
                        <a:t>EFECTIVO INICIAL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500,00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521,60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544,13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15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INGRESOS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 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 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 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15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OPERACIONALES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 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 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 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15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SERVICIOS PRESTADOS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49.657,46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51.802,67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54.040,54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15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>
                          <a:effectLst/>
                        </a:rPr>
                        <a:t>TOTAL INGRESOS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50.157,46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52.324,27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54.584,67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15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 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 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 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 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15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COSTOS Y GASTOS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 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 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 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15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COSTOS FIJOS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26.928,00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28.091,29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29.304,83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15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COSTOS VARIABLES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1.200,00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1.251,84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1.305,92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15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GASTOS ADMINISTRATIVOS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9.331,26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9.734,37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10.154,90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15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GASTOS DE VENTAS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3.921,96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4.091,39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4.268,14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15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>
                          <a:effectLst/>
                        </a:rPr>
                        <a:t>TOTAL COSTOS Y GASTOS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41.381,22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43.168,89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45.033,78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15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 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 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 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 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15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>
                          <a:effectLst/>
                        </a:rPr>
                        <a:t>FLUJO DE EFECTIVO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8.776,24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9.155,38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  <a:hlinkClick r:id="rId2" action="ppaction://hlinksldjump"/>
                        </a:rPr>
                        <a:t>9.550,89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Imagen 127" descr="http://blogs.espe.edu.ec/wp-content/uploads/2013/09/LOGO-PRINCIPAL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049"/>
            <a:ext cx="3001273" cy="566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3206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3883881"/>
              </p:ext>
            </p:extLst>
          </p:nvPr>
        </p:nvGraphicFramePr>
        <p:xfrm>
          <a:off x="1331640" y="2132856"/>
          <a:ext cx="6624736" cy="151216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840856"/>
                <a:gridCol w="1567776"/>
                <a:gridCol w="2216104"/>
              </a:tblGrid>
              <a:tr h="37804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>
                          <a:effectLst/>
                        </a:rPr>
                        <a:t>FLUJOS DE EFECTIVO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>
                          <a:effectLst/>
                        </a:rPr>
                        <a:t>FLUJO ACUMULADO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804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AÑO 1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 dirty="0" smtClean="0">
                          <a:effectLst/>
                        </a:rPr>
                        <a:t>$8776,24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 dirty="0" smtClean="0">
                          <a:effectLst/>
                        </a:rPr>
                        <a:t>$8776,24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804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AÑO 2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 dirty="0" smtClean="0">
                          <a:effectLst/>
                        </a:rPr>
                        <a:t>$9155,38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 dirty="0" smtClean="0">
                          <a:effectLst/>
                        </a:rPr>
                        <a:t>$17931,62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804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AÑO 3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 dirty="0" smtClean="0">
                          <a:effectLst/>
                        </a:rPr>
                        <a:t>$9550,89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 dirty="0" smtClean="0">
                          <a:effectLst/>
                        </a:rPr>
                        <a:t>$27482,51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27784" y="130069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PERIODO DE RECUPERACIÓN</a:t>
            </a:r>
            <a:endParaRPr lang="es-ES" sz="2000" dirty="0"/>
          </a:p>
        </p:txBody>
      </p:sp>
      <p:pic>
        <p:nvPicPr>
          <p:cNvPr id="5" name="Imagen 127" descr="http://blogs.espe.edu.ec/wp-content/uploads/2013/09/LOGO-PRINCIPAL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049"/>
            <a:ext cx="3001273" cy="5666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1314946"/>
              </p:ext>
            </p:extLst>
          </p:nvPr>
        </p:nvGraphicFramePr>
        <p:xfrm>
          <a:off x="2051720" y="3861048"/>
          <a:ext cx="5112568" cy="259228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293149"/>
                <a:gridCol w="1819419"/>
              </a:tblGrid>
              <a:tr h="521653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INVERSION INICIAL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 dirty="0" smtClean="0">
                          <a:effectLst/>
                        </a:rPr>
                        <a:t>$12168,27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17659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ULTIMO FLUJO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 dirty="0" smtClean="0">
                          <a:effectLst/>
                        </a:rPr>
                        <a:t>$8776,24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17659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POR RECUPERAR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 dirty="0" smtClean="0">
                          <a:effectLst/>
                        </a:rPr>
                        <a:t>$-</a:t>
                      </a:r>
                      <a:r>
                        <a:rPr lang="es-ES" sz="2000" u="none" strike="noStrike" dirty="0">
                          <a:effectLst/>
                        </a:rPr>
                        <a:t>3392,03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17659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PR: AÑOS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 dirty="0">
                          <a:effectLst/>
                        </a:rPr>
                        <a:t>-0,39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17659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PERIODO DE RECUPERACION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 dirty="0">
                          <a:effectLst/>
                        </a:rPr>
                        <a:t>17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Oval 7">
            <a:hlinkClick r:id="rId3" action="ppaction://hlinksldjump"/>
          </p:cNvPr>
          <p:cNvSpPr/>
          <p:nvPr/>
        </p:nvSpPr>
        <p:spPr>
          <a:xfrm>
            <a:off x="6610905" y="6165304"/>
            <a:ext cx="947636" cy="31445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871471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7348739"/>
              </p:ext>
            </p:extLst>
          </p:nvPr>
        </p:nvGraphicFramePr>
        <p:xfrm>
          <a:off x="395533" y="3659155"/>
          <a:ext cx="8545892" cy="272217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415876"/>
                <a:gridCol w="1106160"/>
                <a:gridCol w="1088649"/>
                <a:gridCol w="1034215"/>
                <a:gridCol w="899719"/>
                <a:gridCol w="1549741"/>
                <a:gridCol w="1451532"/>
              </a:tblGrid>
              <a:tr h="63906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AÑOS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INGRESOS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COSTOS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FLUJO DE EFECTIVO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FACTOR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INGRESOS ACTUALIZADOS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EGRESOS ACTUALIZADOS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6621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>
                          <a:effectLst/>
                        </a:rPr>
                        <a:t>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 dirty="0" smtClean="0">
                          <a:effectLst/>
                        </a:rPr>
                        <a:t>$50157,46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 dirty="0" smtClean="0">
                          <a:effectLst/>
                        </a:rPr>
                        <a:t>$41381,22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 dirty="0" smtClean="0">
                          <a:effectLst/>
                        </a:rPr>
                        <a:t>$8776,24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>
                          <a:effectLst/>
                        </a:rPr>
                        <a:t>108,80%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u="none" strike="noStrike" dirty="0" smtClean="0">
                          <a:effectLst/>
                        </a:rPr>
                        <a:t>$54572,37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6621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>
                          <a:effectLst/>
                        </a:rPr>
                        <a:t>2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 dirty="0" smtClean="0">
                          <a:effectLst/>
                        </a:rPr>
                        <a:t>$52324,27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 dirty="0" smtClean="0">
                          <a:effectLst/>
                        </a:rPr>
                        <a:t>$43168,89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 dirty="0" smtClean="0">
                          <a:effectLst/>
                        </a:rPr>
                        <a:t>$9155,38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 dirty="0">
                          <a:effectLst/>
                        </a:rPr>
                        <a:t>118,38%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u="none" strike="noStrike" dirty="0" smtClean="0">
                          <a:effectLst/>
                        </a:rPr>
                        <a:t>$61940,91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6621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 dirty="0">
                          <a:effectLst/>
                        </a:rPr>
                        <a:t>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 dirty="0" smtClean="0">
                          <a:effectLst/>
                        </a:rPr>
                        <a:t>$54584,67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 dirty="0" smtClean="0">
                          <a:effectLst/>
                        </a:rPr>
                        <a:t>$45033,78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 dirty="0" smtClean="0">
                          <a:effectLst/>
                        </a:rPr>
                        <a:t>$9550,89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>
                          <a:effectLst/>
                        </a:rPr>
                        <a:t>128,80%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u="none" strike="noStrike" dirty="0" smtClean="0">
                          <a:effectLst/>
                        </a:rPr>
                        <a:t>$70304,39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6621"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6621"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>
                          <a:effectLst/>
                        </a:rPr>
                        <a:t>8,09%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66810" y="879103"/>
            <a:ext cx="3403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/>
              <a:t>EVALUACIÓN FINANCIERA</a:t>
            </a:r>
            <a:endParaRPr lang="es-ES" sz="2400" dirty="0"/>
          </a:p>
        </p:txBody>
      </p:sp>
      <p:pic>
        <p:nvPicPr>
          <p:cNvPr id="4" name="Imagen 127" descr="http://blogs.espe.edu.ec/wp-content/uploads/2013/09/LOGO-PRINCIPAL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049"/>
            <a:ext cx="3001273" cy="5666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664504"/>
              </p:ext>
            </p:extLst>
          </p:nvPr>
        </p:nvGraphicFramePr>
        <p:xfrm>
          <a:off x="2123728" y="1772816"/>
          <a:ext cx="4764606" cy="174456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019253"/>
                <a:gridCol w="1745353"/>
              </a:tblGrid>
              <a:tr h="590901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 smtClean="0">
                          <a:effectLst/>
                        </a:rPr>
                        <a:t>ROI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u="none" strike="noStrike" dirty="0">
                          <a:effectLst/>
                        </a:rPr>
                        <a:t>68,01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62761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u="none" strike="noStrike" dirty="0">
                          <a:effectLst/>
                        </a:rPr>
                        <a:t>Utilidades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u="none" strike="noStrike" dirty="0" smtClean="0">
                          <a:effectLst/>
                        </a:rPr>
                        <a:t>$8276,24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90901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u="none" strike="noStrike" dirty="0">
                          <a:effectLst/>
                        </a:rPr>
                        <a:t>Inversión Inicial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u="none" strike="noStrike" dirty="0" smtClean="0">
                          <a:effectLst/>
                        </a:rPr>
                        <a:t>$12168,27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39552" y="5949279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es-ES" sz="1600" dirty="0" smtClean="0">
                <a:solidFill>
                  <a:prstClr val="black"/>
                </a:solidFill>
              </a:rPr>
              <a:t>TASA DE </a:t>
            </a:r>
          </a:p>
          <a:p>
            <a:pPr lvl="0" fontAlgn="b"/>
            <a:r>
              <a:rPr lang="es-ES" sz="1600" dirty="0" smtClean="0">
                <a:solidFill>
                  <a:prstClr val="black"/>
                </a:solidFill>
              </a:rPr>
              <a:t>DESCUENTO</a:t>
            </a:r>
            <a:endParaRPr lang="es-E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8935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0153" y="879103"/>
            <a:ext cx="6637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/>
              <a:t>CONCLUSIONES Y RECOMENDACIONES</a:t>
            </a:r>
            <a:endParaRPr lang="es-ES" sz="3200" dirty="0"/>
          </a:p>
        </p:txBody>
      </p:sp>
      <p:pic>
        <p:nvPicPr>
          <p:cNvPr id="4" name="Imagen 127" descr="http://blogs.espe.edu.ec/wp-content/uploads/2013/09/LOGO-PRINCIPAL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049"/>
            <a:ext cx="3001273" cy="5666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545605252"/>
              </p:ext>
            </p:extLst>
          </p:nvPr>
        </p:nvGraphicFramePr>
        <p:xfrm>
          <a:off x="251520" y="1916832"/>
          <a:ext cx="8280920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52740" y="1455167"/>
            <a:ext cx="2209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/>
              <a:t>CONCLUSIONES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67997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27" descr="http://blogs.espe.edu.ec/wp-content/uploads/2013/09/LOGO-PRINCIPAL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049"/>
            <a:ext cx="3001273" cy="5666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469452803"/>
              </p:ext>
            </p:extLst>
          </p:nvPr>
        </p:nvGraphicFramePr>
        <p:xfrm>
          <a:off x="251520" y="1916832"/>
          <a:ext cx="8280920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33201" y="980728"/>
            <a:ext cx="2848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/>
              <a:t>RECOMENDACIONES</a:t>
            </a:r>
            <a:r>
              <a:rPr lang="es-ES" sz="2800" dirty="0" smtClean="0"/>
              <a:t>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xmlns="" val="11809005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27" descr="http://blogs.espe.edu.ec/wp-content/uploads/2013/09/LOGO-PRINCIPAL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049"/>
            <a:ext cx="3001273" cy="566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Resultado de imagen para AGRADECIMIEN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526" y="2276872"/>
            <a:ext cx="407269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747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92088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52128" y="47841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2000" b="1" dirty="0"/>
              <a:t>TABLA DE TIEMPOS EN EL EXTERIOR Y DÍAS DE PERMANENCIA EN EL ECUADOR </a:t>
            </a:r>
            <a:endParaRPr lang="es-ES" sz="2000" dirty="0"/>
          </a:p>
        </p:txBody>
      </p:sp>
      <p:pic>
        <p:nvPicPr>
          <p:cNvPr id="4" name="Imagen 127" descr="http://blogs.espe.edu.ec/wp-content/uploads/2013/09/LOGO-PRINCIPAL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8049"/>
            <a:ext cx="2857257" cy="603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53779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7503" y="260648"/>
            <a:ext cx="527541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/>
              <a:t>ESTUDIO DE </a:t>
            </a:r>
            <a:r>
              <a:rPr lang="es-EC" sz="2800" dirty="0" smtClean="0"/>
              <a:t>MERCADO</a:t>
            </a:r>
          </a:p>
          <a:p>
            <a:endParaRPr lang="es-EC" sz="2800" dirty="0" smtClean="0"/>
          </a:p>
          <a:p>
            <a:pPr algn="ctr"/>
            <a:r>
              <a:rPr lang="es-ES" sz="2800" dirty="0" smtClean="0"/>
              <a:t>                          MAPA DE ACTORES</a:t>
            </a:r>
            <a:endParaRPr lang="es-EC" sz="2800" dirty="0"/>
          </a:p>
        </p:txBody>
      </p:sp>
      <p:pic>
        <p:nvPicPr>
          <p:cNvPr id="14" name="Imagen 127" descr="http://blogs.espe.edu.ec/wp-content/uploads/2013/09/LOGO-PRINCIPAL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049"/>
            <a:ext cx="3217297" cy="566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09" t="33299" r="27356" b="8135"/>
          <a:stretch/>
        </p:blipFill>
        <p:spPr bwMode="auto">
          <a:xfrm>
            <a:off x="1043608" y="1784030"/>
            <a:ext cx="7200800" cy="4835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46768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46856" y="1205880"/>
            <a:ext cx="8229600" cy="1143000"/>
          </a:xfrm>
        </p:spPr>
        <p:txBody>
          <a:bodyPr>
            <a:noAutofit/>
          </a:bodyPr>
          <a:lstStyle/>
          <a:p>
            <a:r>
              <a:rPr lang="es-EC" sz="3200" dirty="0" smtClean="0"/>
              <a:t>RESULTADOS DE LA ENCUESTA</a:t>
            </a:r>
            <a:endParaRPr lang="es-EC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020267561"/>
              </p:ext>
            </p:extLst>
          </p:nvPr>
        </p:nvGraphicFramePr>
        <p:xfrm>
          <a:off x="611560" y="1772816"/>
          <a:ext cx="777686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127" descr="http://blogs.espe.edu.ec/wp-content/uploads/2013/09/LOGO-PRINCIPAL5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049"/>
            <a:ext cx="364934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873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6264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1757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767942732"/>
              </p:ext>
            </p:extLst>
          </p:nvPr>
        </p:nvGraphicFramePr>
        <p:xfrm>
          <a:off x="323528" y="1484784"/>
          <a:ext cx="84249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127" descr="http://blogs.espe.edu.ec/wp-content/uploads/2013/09/LOGO-PRINCIPAL5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049"/>
            <a:ext cx="3649345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699792" y="190754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75,33 %</a:t>
            </a:r>
            <a:endParaRPr lang="es-E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558924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87,33 %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1746303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920880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940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1511</Words>
  <Application>Microsoft Office PowerPoint</Application>
  <PresentationFormat>Presentación en pantalla (4:3)</PresentationFormat>
  <Paragraphs>495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UNIVERSIDAD DE LAS FUERZAS ARMADAS ESPE “HÉROES DEL CENEPA”</vt:lpstr>
      <vt:lpstr>“CREACIÓN DE UN PORTAFOLIO DE SERVICIOS DE ASESORÍA EN PROCESOS ADUANEROS E INCUBACIÓN DE NUEVAS IDEAS PARA GENERAR NEGOCIOS DE EXPORTACIÓN EN  LA UNIVERSIDAD DE LAS FUERZAS ARMADAS ESPE “HÉROES DEL CENEPA”,  PARA LOS MIGRANTES ACOGIDOS AL “PLAN BIENVENIDOS/AS A CASA”</vt:lpstr>
      <vt:lpstr>Diapositiva 3</vt:lpstr>
      <vt:lpstr>Diapositiva 4</vt:lpstr>
      <vt:lpstr>Diapositiva 5</vt:lpstr>
      <vt:lpstr>RESULTADOS DE LA ENCUESTA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   El migrante para iniciar con el proceso de importación de menaje de casa deberá en el exterior obtener los siguientes documentos: </vt:lpstr>
      <vt:lpstr>    PROCESO DE IMPORTACIÓN DEL MENAJE DE CASA SIN LA INTERVENCIÓN DE UN AGENTE DE ADUANAS.</vt:lpstr>
      <vt:lpstr>  PROCESO DE IMPORTACIÓN DEL MENAJE DE CASA CON  LA INTERVENCIÓN DE UN AGENTE DE ADUANAS</vt:lpstr>
      <vt:lpstr>Diapositiva 19</vt:lpstr>
      <vt:lpstr>INCUBADORA DE IDEAS DE X</vt:lpstr>
      <vt:lpstr>ACTORES QUE INTERVIENEN EN UNA OPERACIÓN DE EXPORTACIÓN</vt:lpstr>
      <vt:lpstr>FINANCIAMIENTO</vt:lpstr>
      <vt:lpstr>PLAN DE MARKETING SOCIAL FODA</vt:lpstr>
      <vt:lpstr>MATRIZ INTERNA Y EXTERNA</vt:lpstr>
      <vt:lpstr>IMAGEN CORPORATIVA</vt:lpstr>
      <vt:lpstr> FINANCIERO INVERSIÓN PREOPERATIVA</vt:lpstr>
      <vt:lpstr>Diapositiva 27</vt:lpstr>
      <vt:lpstr>ESTIMACIÓN DE LA DEMANDA 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th</dc:creator>
  <cp:lastModifiedBy>myboxs</cp:lastModifiedBy>
  <cp:revision>89</cp:revision>
  <dcterms:created xsi:type="dcterms:W3CDTF">2015-05-16T21:19:43Z</dcterms:created>
  <dcterms:modified xsi:type="dcterms:W3CDTF">2015-09-18T18:54:33Z</dcterms:modified>
</cp:coreProperties>
</file>