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27"/>
  </p:notesMasterIdLst>
  <p:sldIdLst>
    <p:sldId id="287" r:id="rId3"/>
    <p:sldId id="291" r:id="rId4"/>
    <p:sldId id="292" r:id="rId5"/>
    <p:sldId id="293" r:id="rId6"/>
    <p:sldId id="294" r:id="rId7"/>
    <p:sldId id="295" r:id="rId8"/>
    <p:sldId id="310" r:id="rId9"/>
    <p:sldId id="311" r:id="rId10"/>
    <p:sldId id="312" r:id="rId11"/>
    <p:sldId id="317" r:id="rId12"/>
    <p:sldId id="319" r:id="rId13"/>
    <p:sldId id="296" r:id="rId14"/>
    <p:sldId id="321" r:id="rId15"/>
    <p:sldId id="316" r:id="rId16"/>
    <p:sldId id="318" r:id="rId17"/>
    <p:sldId id="313" r:id="rId18"/>
    <p:sldId id="325" r:id="rId19"/>
    <p:sldId id="326" r:id="rId20"/>
    <p:sldId id="327" r:id="rId21"/>
    <p:sldId id="328" r:id="rId22"/>
    <p:sldId id="323" r:id="rId23"/>
    <p:sldId id="324" r:id="rId24"/>
    <p:sldId id="309" r:id="rId25"/>
    <p:sldId id="314"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68" d="100"/>
          <a:sy n="68" d="100"/>
        </p:scale>
        <p:origin x="14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D398E-AD77-44B5-A514-19E6356EA6F0}" type="doc">
      <dgm:prSet loTypeId="urn:microsoft.com/office/officeart/2005/8/layout/gear1" loCatId="process" qsTypeId="urn:microsoft.com/office/officeart/2005/8/quickstyle/simple5" qsCatId="simple" csTypeId="urn:microsoft.com/office/officeart/2005/8/colors/accent4_2" csCatId="accent4" phldr="1"/>
      <dgm:spPr/>
    </dgm:pt>
    <dgm:pt modelId="{8E0F4961-E84A-46C2-BF3E-8DDD4EF902CD}">
      <dgm:prSet phldrT="[Texto]" custT="1"/>
      <dgm:spPr/>
      <dgm:t>
        <a:bodyPr/>
        <a:lstStyle/>
        <a:p>
          <a:r>
            <a:rPr lang="es-EC" sz="2400" b="1" dirty="0"/>
            <a:t>Alianzas Estratégica </a:t>
          </a:r>
        </a:p>
      </dgm:t>
    </dgm:pt>
    <dgm:pt modelId="{5395E708-30D5-4E0F-B61B-9BDAF883E00C}" type="parTrans" cxnId="{85EDA474-E0AB-455D-9DFA-EB90ADE40E4E}">
      <dgm:prSet/>
      <dgm:spPr/>
      <dgm:t>
        <a:bodyPr/>
        <a:lstStyle/>
        <a:p>
          <a:endParaRPr lang="es-EC" sz="1400" b="1">
            <a:solidFill>
              <a:schemeClr val="tx1"/>
            </a:solidFill>
          </a:endParaRPr>
        </a:p>
      </dgm:t>
    </dgm:pt>
    <dgm:pt modelId="{52B2E721-71A0-491A-BEE5-F2B9F012396A}" type="sibTrans" cxnId="{85EDA474-E0AB-455D-9DFA-EB90ADE40E4E}">
      <dgm:prSet/>
      <dgm:spPr/>
      <dgm:t>
        <a:bodyPr/>
        <a:lstStyle/>
        <a:p>
          <a:endParaRPr lang="es-EC" sz="1400" b="1">
            <a:solidFill>
              <a:schemeClr val="tx1"/>
            </a:solidFill>
          </a:endParaRPr>
        </a:p>
      </dgm:t>
    </dgm:pt>
    <dgm:pt modelId="{2C71AE41-8C64-4411-B42D-283CB638E040}">
      <dgm:prSet phldrT="[Texto]" custT="1"/>
      <dgm:spPr/>
      <dgm:t>
        <a:bodyPr/>
        <a:lstStyle/>
        <a:p>
          <a:r>
            <a:rPr lang="es-EC" sz="1400" b="1" dirty="0"/>
            <a:t>Productividad</a:t>
          </a:r>
        </a:p>
      </dgm:t>
    </dgm:pt>
    <dgm:pt modelId="{BA709E24-02F9-4BAA-BFCE-2ADA9A94EFEC}" type="parTrans" cxnId="{7A4FE8E0-08DA-4CF0-A427-1B21EE274E04}">
      <dgm:prSet/>
      <dgm:spPr/>
      <dgm:t>
        <a:bodyPr/>
        <a:lstStyle/>
        <a:p>
          <a:endParaRPr lang="es-EC" sz="1400" b="1">
            <a:solidFill>
              <a:schemeClr val="tx1"/>
            </a:solidFill>
          </a:endParaRPr>
        </a:p>
      </dgm:t>
    </dgm:pt>
    <dgm:pt modelId="{878CD1FA-158C-4E7E-8FFF-B1D41DE5A75A}" type="sibTrans" cxnId="{7A4FE8E0-08DA-4CF0-A427-1B21EE274E04}">
      <dgm:prSet/>
      <dgm:spPr/>
      <dgm:t>
        <a:bodyPr/>
        <a:lstStyle/>
        <a:p>
          <a:endParaRPr lang="es-EC" sz="1400" b="1">
            <a:solidFill>
              <a:schemeClr val="tx1"/>
            </a:solidFill>
          </a:endParaRPr>
        </a:p>
      </dgm:t>
    </dgm:pt>
    <dgm:pt modelId="{ABD80671-8FAD-4B3D-9CC9-4440E3BAA154}">
      <dgm:prSet phldrT="[Texto]" custT="1"/>
      <dgm:spPr/>
      <dgm:t>
        <a:bodyPr/>
        <a:lstStyle/>
        <a:p>
          <a:r>
            <a:rPr lang="es-EC" sz="1400" b="1"/>
            <a:t>Competitividad</a:t>
          </a:r>
          <a:endParaRPr lang="es-EC" sz="1400" b="1" dirty="0"/>
        </a:p>
      </dgm:t>
    </dgm:pt>
    <dgm:pt modelId="{423BC85F-33F0-4E59-A108-287F924B2CCA}" type="parTrans" cxnId="{E169D93C-60FC-4BF4-AFE6-1F101C9C966A}">
      <dgm:prSet/>
      <dgm:spPr/>
      <dgm:t>
        <a:bodyPr/>
        <a:lstStyle/>
        <a:p>
          <a:endParaRPr lang="es-EC" sz="1400" b="1">
            <a:solidFill>
              <a:schemeClr val="tx1"/>
            </a:solidFill>
          </a:endParaRPr>
        </a:p>
      </dgm:t>
    </dgm:pt>
    <dgm:pt modelId="{C3A66D1D-61AC-4EA8-A8DC-A8D4A6A3D1D4}" type="sibTrans" cxnId="{E169D93C-60FC-4BF4-AFE6-1F101C9C966A}">
      <dgm:prSet/>
      <dgm:spPr/>
      <dgm:t>
        <a:bodyPr/>
        <a:lstStyle/>
        <a:p>
          <a:endParaRPr lang="es-EC" sz="1400" b="1">
            <a:solidFill>
              <a:schemeClr val="tx1"/>
            </a:solidFill>
          </a:endParaRPr>
        </a:p>
      </dgm:t>
    </dgm:pt>
    <dgm:pt modelId="{A70DE292-398E-4ED5-9036-4A3AFF4E50B0}" type="pres">
      <dgm:prSet presAssocID="{0CAD398E-AD77-44B5-A514-19E6356EA6F0}" presName="composite" presStyleCnt="0">
        <dgm:presLayoutVars>
          <dgm:chMax val="3"/>
          <dgm:animLvl val="lvl"/>
          <dgm:resizeHandles val="exact"/>
        </dgm:presLayoutVars>
      </dgm:prSet>
      <dgm:spPr/>
    </dgm:pt>
    <dgm:pt modelId="{681B505D-6685-4122-B98E-04341FED0369}" type="pres">
      <dgm:prSet presAssocID="{8E0F4961-E84A-46C2-BF3E-8DDD4EF902CD}" presName="gear1" presStyleLbl="node1" presStyleIdx="0" presStyleCnt="3">
        <dgm:presLayoutVars>
          <dgm:chMax val="1"/>
          <dgm:bulletEnabled val="1"/>
        </dgm:presLayoutVars>
      </dgm:prSet>
      <dgm:spPr/>
    </dgm:pt>
    <dgm:pt modelId="{35DFDDEB-E1B1-4DCA-BCD0-5829DC9504EB}" type="pres">
      <dgm:prSet presAssocID="{8E0F4961-E84A-46C2-BF3E-8DDD4EF902CD}" presName="gear1srcNode" presStyleLbl="node1" presStyleIdx="0" presStyleCnt="3"/>
      <dgm:spPr/>
    </dgm:pt>
    <dgm:pt modelId="{72C2782C-70A7-4080-9CEB-27E3279AE248}" type="pres">
      <dgm:prSet presAssocID="{8E0F4961-E84A-46C2-BF3E-8DDD4EF902CD}" presName="gear1dstNode" presStyleLbl="node1" presStyleIdx="0" presStyleCnt="3"/>
      <dgm:spPr/>
    </dgm:pt>
    <dgm:pt modelId="{7AD82603-36DE-4198-B055-91D9A876E7EC}" type="pres">
      <dgm:prSet presAssocID="{2C71AE41-8C64-4411-B42D-283CB638E040}" presName="gear2" presStyleLbl="node1" presStyleIdx="1" presStyleCnt="3">
        <dgm:presLayoutVars>
          <dgm:chMax val="1"/>
          <dgm:bulletEnabled val="1"/>
        </dgm:presLayoutVars>
      </dgm:prSet>
      <dgm:spPr/>
    </dgm:pt>
    <dgm:pt modelId="{92062403-D3F2-47D3-97F1-697984263987}" type="pres">
      <dgm:prSet presAssocID="{2C71AE41-8C64-4411-B42D-283CB638E040}" presName="gear2srcNode" presStyleLbl="node1" presStyleIdx="1" presStyleCnt="3"/>
      <dgm:spPr/>
    </dgm:pt>
    <dgm:pt modelId="{3EFCBFDC-FD97-40A3-AA59-3AA254362C61}" type="pres">
      <dgm:prSet presAssocID="{2C71AE41-8C64-4411-B42D-283CB638E040}" presName="gear2dstNode" presStyleLbl="node1" presStyleIdx="1" presStyleCnt="3"/>
      <dgm:spPr/>
    </dgm:pt>
    <dgm:pt modelId="{32C38041-68AE-46AF-A2CB-83FE2E0AC984}" type="pres">
      <dgm:prSet presAssocID="{ABD80671-8FAD-4B3D-9CC9-4440E3BAA154}" presName="gear3" presStyleLbl="node1" presStyleIdx="2" presStyleCnt="3"/>
      <dgm:spPr/>
    </dgm:pt>
    <dgm:pt modelId="{40EC1FBC-79C7-4430-81AA-767F355A8F05}" type="pres">
      <dgm:prSet presAssocID="{ABD80671-8FAD-4B3D-9CC9-4440E3BAA154}" presName="gear3tx" presStyleLbl="node1" presStyleIdx="2" presStyleCnt="3">
        <dgm:presLayoutVars>
          <dgm:chMax val="1"/>
          <dgm:bulletEnabled val="1"/>
        </dgm:presLayoutVars>
      </dgm:prSet>
      <dgm:spPr/>
    </dgm:pt>
    <dgm:pt modelId="{65837A39-FBCF-49CB-8F17-16A79E63C0C8}" type="pres">
      <dgm:prSet presAssocID="{ABD80671-8FAD-4B3D-9CC9-4440E3BAA154}" presName="gear3srcNode" presStyleLbl="node1" presStyleIdx="2" presStyleCnt="3"/>
      <dgm:spPr/>
    </dgm:pt>
    <dgm:pt modelId="{CE288EDA-3590-4CE3-86DD-277EA3CADE57}" type="pres">
      <dgm:prSet presAssocID="{ABD80671-8FAD-4B3D-9CC9-4440E3BAA154}" presName="gear3dstNode" presStyleLbl="node1" presStyleIdx="2" presStyleCnt="3"/>
      <dgm:spPr/>
    </dgm:pt>
    <dgm:pt modelId="{0945C0DC-A26F-414A-803B-A5BD20AAF1A8}" type="pres">
      <dgm:prSet presAssocID="{52B2E721-71A0-491A-BEE5-F2B9F012396A}" presName="connector1" presStyleLbl="sibTrans2D1" presStyleIdx="0" presStyleCnt="3"/>
      <dgm:spPr/>
    </dgm:pt>
    <dgm:pt modelId="{27CD37E8-1B90-4F6C-99EC-8F4BC6C7E871}" type="pres">
      <dgm:prSet presAssocID="{878CD1FA-158C-4E7E-8FFF-B1D41DE5A75A}" presName="connector2" presStyleLbl="sibTrans2D1" presStyleIdx="1" presStyleCnt="3"/>
      <dgm:spPr/>
    </dgm:pt>
    <dgm:pt modelId="{76E8ABC5-DACD-41C1-970E-09521C19D813}" type="pres">
      <dgm:prSet presAssocID="{C3A66D1D-61AC-4EA8-A8DC-A8D4A6A3D1D4}" presName="connector3" presStyleLbl="sibTrans2D1" presStyleIdx="2" presStyleCnt="3"/>
      <dgm:spPr/>
    </dgm:pt>
  </dgm:ptLst>
  <dgm:cxnLst>
    <dgm:cxn modelId="{C80D3CE3-30B6-4019-A111-146FE61EE48F}" type="presOf" srcId="{2C71AE41-8C64-4411-B42D-283CB638E040}" destId="{3EFCBFDC-FD97-40A3-AA59-3AA254362C61}" srcOrd="2" destOrd="0" presId="urn:microsoft.com/office/officeart/2005/8/layout/gear1"/>
    <dgm:cxn modelId="{7D31A5F0-C0CD-4E6F-A886-34A50CC538BD}" type="presOf" srcId="{8E0F4961-E84A-46C2-BF3E-8DDD4EF902CD}" destId="{681B505D-6685-4122-B98E-04341FED0369}" srcOrd="0" destOrd="0" presId="urn:microsoft.com/office/officeart/2005/8/layout/gear1"/>
    <dgm:cxn modelId="{7BE7154B-F46D-431F-B457-46DE368A9F1E}" type="presOf" srcId="{ABD80671-8FAD-4B3D-9CC9-4440E3BAA154}" destId="{65837A39-FBCF-49CB-8F17-16A79E63C0C8}" srcOrd="2" destOrd="0" presId="urn:microsoft.com/office/officeart/2005/8/layout/gear1"/>
    <dgm:cxn modelId="{784E449F-5340-42FD-A2E6-71BCE72D3970}" type="presOf" srcId="{8E0F4961-E84A-46C2-BF3E-8DDD4EF902CD}" destId="{35DFDDEB-E1B1-4DCA-BCD0-5829DC9504EB}" srcOrd="1" destOrd="0" presId="urn:microsoft.com/office/officeart/2005/8/layout/gear1"/>
    <dgm:cxn modelId="{65CA06F9-FF40-4A67-A4E9-71E38F15DC4F}" type="presOf" srcId="{ABD80671-8FAD-4B3D-9CC9-4440E3BAA154}" destId="{32C38041-68AE-46AF-A2CB-83FE2E0AC984}" srcOrd="0" destOrd="0" presId="urn:microsoft.com/office/officeart/2005/8/layout/gear1"/>
    <dgm:cxn modelId="{85EDA474-E0AB-455D-9DFA-EB90ADE40E4E}" srcId="{0CAD398E-AD77-44B5-A514-19E6356EA6F0}" destId="{8E0F4961-E84A-46C2-BF3E-8DDD4EF902CD}" srcOrd="0" destOrd="0" parTransId="{5395E708-30D5-4E0F-B61B-9BDAF883E00C}" sibTransId="{52B2E721-71A0-491A-BEE5-F2B9F012396A}"/>
    <dgm:cxn modelId="{AC900381-CB27-4CB0-9973-7D08C2CE31AE}" type="presOf" srcId="{ABD80671-8FAD-4B3D-9CC9-4440E3BAA154}" destId="{CE288EDA-3590-4CE3-86DD-277EA3CADE57}" srcOrd="3" destOrd="0" presId="urn:microsoft.com/office/officeart/2005/8/layout/gear1"/>
    <dgm:cxn modelId="{663B879E-1390-4982-BF16-D31B25AABAD1}" type="presOf" srcId="{C3A66D1D-61AC-4EA8-A8DC-A8D4A6A3D1D4}" destId="{76E8ABC5-DACD-41C1-970E-09521C19D813}" srcOrd="0" destOrd="0" presId="urn:microsoft.com/office/officeart/2005/8/layout/gear1"/>
    <dgm:cxn modelId="{6027D5E4-EEEE-4BF0-BE48-3B7EA02139B7}" type="presOf" srcId="{878CD1FA-158C-4E7E-8FFF-B1D41DE5A75A}" destId="{27CD37E8-1B90-4F6C-99EC-8F4BC6C7E871}" srcOrd="0" destOrd="0" presId="urn:microsoft.com/office/officeart/2005/8/layout/gear1"/>
    <dgm:cxn modelId="{EC955AA2-5A3F-438F-8944-737CA3F65CBE}" type="presOf" srcId="{52B2E721-71A0-491A-BEE5-F2B9F012396A}" destId="{0945C0DC-A26F-414A-803B-A5BD20AAF1A8}" srcOrd="0" destOrd="0" presId="urn:microsoft.com/office/officeart/2005/8/layout/gear1"/>
    <dgm:cxn modelId="{7F5522A4-6A19-4F61-952D-A4F29AC5DDC9}" type="presOf" srcId="{2C71AE41-8C64-4411-B42D-283CB638E040}" destId="{7AD82603-36DE-4198-B055-91D9A876E7EC}" srcOrd="0" destOrd="0" presId="urn:microsoft.com/office/officeart/2005/8/layout/gear1"/>
    <dgm:cxn modelId="{7A4FE8E0-08DA-4CF0-A427-1B21EE274E04}" srcId="{0CAD398E-AD77-44B5-A514-19E6356EA6F0}" destId="{2C71AE41-8C64-4411-B42D-283CB638E040}" srcOrd="1" destOrd="0" parTransId="{BA709E24-02F9-4BAA-BFCE-2ADA9A94EFEC}" sibTransId="{878CD1FA-158C-4E7E-8FFF-B1D41DE5A75A}"/>
    <dgm:cxn modelId="{CF9C1925-8A48-4643-83EB-00E2768C5941}" type="presOf" srcId="{0CAD398E-AD77-44B5-A514-19E6356EA6F0}" destId="{A70DE292-398E-4ED5-9036-4A3AFF4E50B0}" srcOrd="0" destOrd="0" presId="urn:microsoft.com/office/officeart/2005/8/layout/gear1"/>
    <dgm:cxn modelId="{C14DC685-7333-4F02-BB94-816937BB61EB}" type="presOf" srcId="{ABD80671-8FAD-4B3D-9CC9-4440E3BAA154}" destId="{40EC1FBC-79C7-4430-81AA-767F355A8F05}" srcOrd="1" destOrd="0" presId="urn:microsoft.com/office/officeart/2005/8/layout/gear1"/>
    <dgm:cxn modelId="{E169D93C-60FC-4BF4-AFE6-1F101C9C966A}" srcId="{0CAD398E-AD77-44B5-A514-19E6356EA6F0}" destId="{ABD80671-8FAD-4B3D-9CC9-4440E3BAA154}" srcOrd="2" destOrd="0" parTransId="{423BC85F-33F0-4E59-A108-287F924B2CCA}" sibTransId="{C3A66D1D-61AC-4EA8-A8DC-A8D4A6A3D1D4}"/>
    <dgm:cxn modelId="{B3BA35FD-A2AA-4C20-9FC8-DB7969FEF947}" type="presOf" srcId="{8E0F4961-E84A-46C2-BF3E-8DDD4EF902CD}" destId="{72C2782C-70A7-4080-9CEB-27E3279AE248}" srcOrd="2" destOrd="0" presId="urn:microsoft.com/office/officeart/2005/8/layout/gear1"/>
    <dgm:cxn modelId="{A2B3FAA5-CEC8-41A6-8C10-FF5FAAC8B1E8}" type="presOf" srcId="{2C71AE41-8C64-4411-B42D-283CB638E040}" destId="{92062403-D3F2-47D3-97F1-697984263987}" srcOrd="1" destOrd="0" presId="urn:microsoft.com/office/officeart/2005/8/layout/gear1"/>
    <dgm:cxn modelId="{1445C6C5-E773-461D-A70A-E64864ABF946}" type="presParOf" srcId="{A70DE292-398E-4ED5-9036-4A3AFF4E50B0}" destId="{681B505D-6685-4122-B98E-04341FED0369}" srcOrd="0" destOrd="0" presId="urn:microsoft.com/office/officeart/2005/8/layout/gear1"/>
    <dgm:cxn modelId="{C3AF99AF-5E46-40D2-BB4F-0DD17ABB1C86}" type="presParOf" srcId="{A70DE292-398E-4ED5-9036-4A3AFF4E50B0}" destId="{35DFDDEB-E1B1-4DCA-BCD0-5829DC9504EB}" srcOrd="1" destOrd="0" presId="urn:microsoft.com/office/officeart/2005/8/layout/gear1"/>
    <dgm:cxn modelId="{1313E365-0A3E-4E5C-98A5-879FC8FC5379}" type="presParOf" srcId="{A70DE292-398E-4ED5-9036-4A3AFF4E50B0}" destId="{72C2782C-70A7-4080-9CEB-27E3279AE248}" srcOrd="2" destOrd="0" presId="urn:microsoft.com/office/officeart/2005/8/layout/gear1"/>
    <dgm:cxn modelId="{15FC8B02-59CC-4D6A-83A7-E53B146C2B09}" type="presParOf" srcId="{A70DE292-398E-4ED5-9036-4A3AFF4E50B0}" destId="{7AD82603-36DE-4198-B055-91D9A876E7EC}" srcOrd="3" destOrd="0" presId="urn:microsoft.com/office/officeart/2005/8/layout/gear1"/>
    <dgm:cxn modelId="{EAD72699-21DC-4E7D-8DB7-600BC2833537}" type="presParOf" srcId="{A70DE292-398E-4ED5-9036-4A3AFF4E50B0}" destId="{92062403-D3F2-47D3-97F1-697984263987}" srcOrd="4" destOrd="0" presId="urn:microsoft.com/office/officeart/2005/8/layout/gear1"/>
    <dgm:cxn modelId="{0AC8C269-B4DB-4859-BCD9-081126FEC46A}" type="presParOf" srcId="{A70DE292-398E-4ED5-9036-4A3AFF4E50B0}" destId="{3EFCBFDC-FD97-40A3-AA59-3AA254362C61}" srcOrd="5" destOrd="0" presId="urn:microsoft.com/office/officeart/2005/8/layout/gear1"/>
    <dgm:cxn modelId="{6FC77CF7-C42A-44BA-970D-796013DF45CE}" type="presParOf" srcId="{A70DE292-398E-4ED5-9036-4A3AFF4E50B0}" destId="{32C38041-68AE-46AF-A2CB-83FE2E0AC984}" srcOrd="6" destOrd="0" presId="urn:microsoft.com/office/officeart/2005/8/layout/gear1"/>
    <dgm:cxn modelId="{37901310-EDA3-4151-93F4-037BC71CCAC9}" type="presParOf" srcId="{A70DE292-398E-4ED5-9036-4A3AFF4E50B0}" destId="{40EC1FBC-79C7-4430-81AA-767F355A8F05}" srcOrd="7" destOrd="0" presId="urn:microsoft.com/office/officeart/2005/8/layout/gear1"/>
    <dgm:cxn modelId="{00A71E4C-88FD-4CFF-8165-E2EFCF36CE40}" type="presParOf" srcId="{A70DE292-398E-4ED5-9036-4A3AFF4E50B0}" destId="{65837A39-FBCF-49CB-8F17-16A79E63C0C8}" srcOrd="8" destOrd="0" presId="urn:microsoft.com/office/officeart/2005/8/layout/gear1"/>
    <dgm:cxn modelId="{C0B5DE6B-FC37-483A-A097-1B3AF5BAB962}" type="presParOf" srcId="{A70DE292-398E-4ED5-9036-4A3AFF4E50B0}" destId="{CE288EDA-3590-4CE3-86DD-277EA3CADE57}" srcOrd="9" destOrd="0" presId="urn:microsoft.com/office/officeart/2005/8/layout/gear1"/>
    <dgm:cxn modelId="{4EDDA4DC-1857-42A0-8313-97A6740ACF75}" type="presParOf" srcId="{A70DE292-398E-4ED5-9036-4A3AFF4E50B0}" destId="{0945C0DC-A26F-414A-803B-A5BD20AAF1A8}" srcOrd="10" destOrd="0" presId="urn:microsoft.com/office/officeart/2005/8/layout/gear1"/>
    <dgm:cxn modelId="{87F172F3-B6C5-461B-9FC6-5D52E6BBCF87}" type="presParOf" srcId="{A70DE292-398E-4ED5-9036-4A3AFF4E50B0}" destId="{27CD37E8-1B90-4F6C-99EC-8F4BC6C7E871}" srcOrd="11" destOrd="0" presId="urn:microsoft.com/office/officeart/2005/8/layout/gear1"/>
    <dgm:cxn modelId="{5902419A-4034-41A7-A37A-5568CC7B4679}" type="presParOf" srcId="{A70DE292-398E-4ED5-9036-4A3AFF4E50B0}" destId="{76E8ABC5-DACD-41C1-970E-09521C19D81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E4A059-8D7F-4B6C-B745-AA6C797F0833}" type="doc">
      <dgm:prSet loTypeId="urn:microsoft.com/office/officeart/2005/8/layout/radial4" loCatId="relationship" qsTypeId="urn:microsoft.com/office/officeart/2005/8/quickstyle/simple1" qsCatId="simple" csTypeId="urn:microsoft.com/office/officeart/2005/8/colors/accent3_3" csCatId="accent3" phldr="1"/>
      <dgm:spPr/>
      <dgm:t>
        <a:bodyPr/>
        <a:lstStyle/>
        <a:p>
          <a:endParaRPr lang="es-EC"/>
        </a:p>
      </dgm:t>
    </dgm:pt>
    <dgm:pt modelId="{4332DF66-E43A-487A-9ECF-6582AA469FE3}">
      <dgm:prSet phldrT="[Texto]" phldr="1"/>
      <dgm:spPr/>
      <dgm:t>
        <a:bodyPr/>
        <a:lstStyle/>
        <a:p>
          <a:endParaRPr lang="es-EC" dirty="0"/>
        </a:p>
      </dgm:t>
    </dgm:pt>
    <dgm:pt modelId="{B686D3BA-A258-42B9-AB6B-67004A5265C5}" type="parTrans" cxnId="{AAF02740-D496-4E18-AC3C-FFED709A769A}">
      <dgm:prSet/>
      <dgm:spPr/>
      <dgm:t>
        <a:bodyPr/>
        <a:lstStyle/>
        <a:p>
          <a:endParaRPr lang="es-EC"/>
        </a:p>
      </dgm:t>
    </dgm:pt>
    <dgm:pt modelId="{DB2F8E1E-B11F-4B76-A05A-16AE02BC5D6B}" type="sibTrans" cxnId="{AAF02740-D496-4E18-AC3C-FFED709A769A}">
      <dgm:prSet/>
      <dgm:spPr/>
      <dgm:t>
        <a:bodyPr/>
        <a:lstStyle/>
        <a:p>
          <a:endParaRPr lang="es-EC"/>
        </a:p>
      </dgm:t>
    </dgm:pt>
    <dgm:pt modelId="{B0EC8693-B2E6-4232-852B-9B3F65BED8C6}">
      <dgm:prSet phldrT="[Texto]"/>
      <dgm:spPr/>
      <dgm:t>
        <a:bodyPr/>
        <a:lstStyle/>
        <a:p>
          <a:r>
            <a:rPr lang="es-EC" dirty="0"/>
            <a:t>Oferta exportable</a:t>
          </a:r>
        </a:p>
      </dgm:t>
    </dgm:pt>
    <dgm:pt modelId="{79F27779-C36D-4934-881B-3A203109265E}" type="parTrans" cxnId="{571444E1-EBC1-4A75-BF82-0F70CF5EA714}">
      <dgm:prSet/>
      <dgm:spPr/>
      <dgm:t>
        <a:bodyPr/>
        <a:lstStyle/>
        <a:p>
          <a:endParaRPr lang="es-EC"/>
        </a:p>
      </dgm:t>
    </dgm:pt>
    <dgm:pt modelId="{42AC0F0D-D494-42DF-915B-48C81D9573DE}" type="sibTrans" cxnId="{571444E1-EBC1-4A75-BF82-0F70CF5EA714}">
      <dgm:prSet/>
      <dgm:spPr/>
      <dgm:t>
        <a:bodyPr/>
        <a:lstStyle/>
        <a:p>
          <a:endParaRPr lang="es-EC"/>
        </a:p>
      </dgm:t>
    </dgm:pt>
    <dgm:pt modelId="{1867DD70-B373-4336-B3C1-FCE71195B487}">
      <dgm:prSet phldrT="[Texto]"/>
      <dgm:spPr/>
      <dgm:t>
        <a:bodyPr/>
        <a:lstStyle/>
        <a:p>
          <a:r>
            <a:rPr lang="es-EC" dirty="0"/>
            <a:t>Valor agregado </a:t>
          </a:r>
        </a:p>
      </dgm:t>
    </dgm:pt>
    <dgm:pt modelId="{7675087A-5AF2-478D-B2BC-734BA3D92D1F}" type="parTrans" cxnId="{3BB000ED-1BE9-4DDC-87E9-1628FC849ED0}">
      <dgm:prSet/>
      <dgm:spPr/>
      <dgm:t>
        <a:bodyPr/>
        <a:lstStyle/>
        <a:p>
          <a:endParaRPr lang="es-EC"/>
        </a:p>
      </dgm:t>
    </dgm:pt>
    <dgm:pt modelId="{18C5FCEB-E997-4FC0-94E1-E55A43926EB0}" type="sibTrans" cxnId="{3BB000ED-1BE9-4DDC-87E9-1628FC849ED0}">
      <dgm:prSet/>
      <dgm:spPr/>
      <dgm:t>
        <a:bodyPr/>
        <a:lstStyle/>
        <a:p>
          <a:endParaRPr lang="es-EC"/>
        </a:p>
      </dgm:t>
    </dgm:pt>
    <dgm:pt modelId="{DA4A40CC-8B96-4247-A298-4891C07A6EBE}">
      <dgm:prSet phldrT="[Texto]"/>
      <dgm:spPr/>
      <dgm:t>
        <a:bodyPr/>
        <a:lstStyle/>
        <a:p>
          <a:r>
            <a:rPr lang="es-EC" dirty="0"/>
            <a:t>Sustituir importaciones </a:t>
          </a:r>
        </a:p>
      </dgm:t>
    </dgm:pt>
    <dgm:pt modelId="{A4BCEFD6-6521-400D-B1DA-4FAEFF14404B}" type="parTrans" cxnId="{65B13B5B-4B9C-4FB7-88FC-A22F3ABDCCA6}">
      <dgm:prSet/>
      <dgm:spPr/>
      <dgm:t>
        <a:bodyPr/>
        <a:lstStyle/>
        <a:p>
          <a:endParaRPr lang="es-EC"/>
        </a:p>
      </dgm:t>
    </dgm:pt>
    <dgm:pt modelId="{9B1C4DD5-C46A-48DF-9A78-8A32168F2CBA}" type="sibTrans" cxnId="{65B13B5B-4B9C-4FB7-88FC-A22F3ABDCCA6}">
      <dgm:prSet/>
      <dgm:spPr/>
      <dgm:t>
        <a:bodyPr/>
        <a:lstStyle/>
        <a:p>
          <a:endParaRPr lang="es-EC"/>
        </a:p>
      </dgm:t>
    </dgm:pt>
    <dgm:pt modelId="{185C26CA-079A-4B59-9A0F-6BEBC1E866B3}">
      <dgm:prSet phldrT="[Texto]"/>
      <dgm:spPr/>
      <dgm:t>
        <a:bodyPr/>
        <a:lstStyle/>
        <a:p>
          <a:r>
            <a:rPr lang="es-EC" dirty="0"/>
            <a:t>Capacidades productivas</a:t>
          </a:r>
        </a:p>
      </dgm:t>
    </dgm:pt>
    <dgm:pt modelId="{8D9EB3FD-83C1-4851-97ED-A39F0ECE7654}" type="parTrans" cxnId="{6126D3F4-E881-40C5-9BDA-77146D7923E8}">
      <dgm:prSet/>
      <dgm:spPr/>
      <dgm:t>
        <a:bodyPr/>
        <a:lstStyle/>
        <a:p>
          <a:endParaRPr lang="es-EC"/>
        </a:p>
      </dgm:t>
    </dgm:pt>
    <dgm:pt modelId="{456AA3C0-16AE-4FCE-9760-E234368D571E}" type="sibTrans" cxnId="{6126D3F4-E881-40C5-9BDA-77146D7923E8}">
      <dgm:prSet/>
      <dgm:spPr/>
      <dgm:t>
        <a:bodyPr/>
        <a:lstStyle/>
        <a:p>
          <a:endParaRPr lang="es-EC"/>
        </a:p>
      </dgm:t>
    </dgm:pt>
    <dgm:pt modelId="{25A10419-A54D-42AC-86B1-B2188C990D89}" type="pres">
      <dgm:prSet presAssocID="{E6E4A059-8D7F-4B6C-B745-AA6C797F0833}" presName="cycle" presStyleCnt="0">
        <dgm:presLayoutVars>
          <dgm:chMax val="1"/>
          <dgm:dir/>
          <dgm:animLvl val="ctr"/>
          <dgm:resizeHandles val="exact"/>
        </dgm:presLayoutVars>
      </dgm:prSet>
      <dgm:spPr/>
    </dgm:pt>
    <dgm:pt modelId="{3087579E-DA05-4DD4-8074-604ADDE33927}" type="pres">
      <dgm:prSet presAssocID="{4332DF66-E43A-487A-9ECF-6582AA469FE3}" presName="centerShape" presStyleLbl="node0" presStyleIdx="0" presStyleCnt="1"/>
      <dgm:spPr/>
    </dgm:pt>
    <dgm:pt modelId="{46892085-8E4C-4580-B154-5A017198D6F2}" type="pres">
      <dgm:prSet presAssocID="{79F27779-C36D-4934-881B-3A203109265E}" presName="parTrans" presStyleLbl="bgSibTrans2D1" presStyleIdx="0" presStyleCnt="4"/>
      <dgm:spPr/>
    </dgm:pt>
    <dgm:pt modelId="{B2EC6BFA-F6C5-4F3A-B534-A570366906D2}" type="pres">
      <dgm:prSet presAssocID="{B0EC8693-B2E6-4232-852B-9B3F65BED8C6}" presName="node" presStyleLbl="node1" presStyleIdx="0" presStyleCnt="4">
        <dgm:presLayoutVars>
          <dgm:bulletEnabled val="1"/>
        </dgm:presLayoutVars>
      </dgm:prSet>
      <dgm:spPr/>
    </dgm:pt>
    <dgm:pt modelId="{69B0DE8C-A77D-49E4-8901-B2E74F3A5A3A}" type="pres">
      <dgm:prSet presAssocID="{7675087A-5AF2-478D-B2BC-734BA3D92D1F}" presName="parTrans" presStyleLbl="bgSibTrans2D1" presStyleIdx="1" presStyleCnt="4"/>
      <dgm:spPr/>
    </dgm:pt>
    <dgm:pt modelId="{B3527FBB-2111-49E8-B09C-5A2BF574CE3B}" type="pres">
      <dgm:prSet presAssocID="{1867DD70-B373-4336-B3C1-FCE71195B487}" presName="node" presStyleLbl="node1" presStyleIdx="1" presStyleCnt="4">
        <dgm:presLayoutVars>
          <dgm:bulletEnabled val="1"/>
        </dgm:presLayoutVars>
      </dgm:prSet>
      <dgm:spPr/>
    </dgm:pt>
    <dgm:pt modelId="{5FD69042-8A06-4C96-AE85-38204F96470A}" type="pres">
      <dgm:prSet presAssocID="{A4BCEFD6-6521-400D-B1DA-4FAEFF14404B}" presName="parTrans" presStyleLbl="bgSibTrans2D1" presStyleIdx="2" presStyleCnt="4"/>
      <dgm:spPr/>
    </dgm:pt>
    <dgm:pt modelId="{C65A49B7-38E1-41B2-9631-D9059CCBC486}" type="pres">
      <dgm:prSet presAssocID="{DA4A40CC-8B96-4247-A298-4891C07A6EBE}" presName="node" presStyleLbl="node1" presStyleIdx="2" presStyleCnt="4">
        <dgm:presLayoutVars>
          <dgm:bulletEnabled val="1"/>
        </dgm:presLayoutVars>
      </dgm:prSet>
      <dgm:spPr/>
    </dgm:pt>
    <dgm:pt modelId="{3DE21784-5622-45FC-887F-9E4116705B32}" type="pres">
      <dgm:prSet presAssocID="{8D9EB3FD-83C1-4851-97ED-A39F0ECE7654}" presName="parTrans" presStyleLbl="bgSibTrans2D1" presStyleIdx="3" presStyleCnt="4"/>
      <dgm:spPr/>
    </dgm:pt>
    <dgm:pt modelId="{8C13E6E9-BD63-475C-9150-EBC0E6A4F1E1}" type="pres">
      <dgm:prSet presAssocID="{185C26CA-079A-4B59-9A0F-6BEBC1E866B3}" presName="node" presStyleLbl="node1" presStyleIdx="3" presStyleCnt="4">
        <dgm:presLayoutVars>
          <dgm:bulletEnabled val="1"/>
        </dgm:presLayoutVars>
      </dgm:prSet>
      <dgm:spPr/>
    </dgm:pt>
  </dgm:ptLst>
  <dgm:cxnLst>
    <dgm:cxn modelId="{65B13B5B-4B9C-4FB7-88FC-A22F3ABDCCA6}" srcId="{4332DF66-E43A-487A-9ECF-6582AA469FE3}" destId="{DA4A40CC-8B96-4247-A298-4891C07A6EBE}" srcOrd="2" destOrd="0" parTransId="{A4BCEFD6-6521-400D-B1DA-4FAEFF14404B}" sibTransId="{9B1C4DD5-C46A-48DF-9A78-8A32168F2CBA}"/>
    <dgm:cxn modelId="{ACDC4A88-23F1-444B-919C-9BB846250FF9}" type="presOf" srcId="{185C26CA-079A-4B59-9A0F-6BEBC1E866B3}" destId="{8C13E6E9-BD63-475C-9150-EBC0E6A4F1E1}" srcOrd="0" destOrd="0" presId="urn:microsoft.com/office/officeart/2005/8/layout/radial4"/>
    <dgm:cxn modelId="{6126D3F4-E881-40C5-9BDA-77146D7923E8}" srcId="{4332DF66-E43A-487A-9ECF-6582AA469FE3}" destId="{185C26CA-079A-4B59-9A0F-6BEBC1E866B3}" srcOrd="3" destOrd="0" parTransId="{8D9EB3FD-83C1-4851-97ED-A39F0ECE7654}" sibTransId="{456AA3C0-16AE-4FCE-9760-E234368D571E}"/>
    <dgm:cxn modelId="{AAF02740-D496-4E18-AC3C-FFED709A769A}" srcId="{E6E4A059-8D7F-4B6C-B745-AA6C797F0833}" destId="{4332DF66-E43A-487A-9ECF-6582AA469FE3}" srcOrd="0" destOrd="0" parTransId="{B686D3BA-A258-42B9-AB6B-67004A5265C5}" sibTransId="{DB2F8E1E-B11F-4B76-A05A-16AE02BC5D6B}"/>
    <dgm:cxn modelId="{6A103024-349B-4BCC-B506-70F0D419A9D2}" type="presOf" srcId="{A4BCEFD6-6521-400D-B1DA-4FAEFF14404B}" destId="{5FD69042-8A06-4C96-AE85-38204F96470A}" srcOrd="0" destOrd="0" presId="urn:microsoft.com/office/officeart/2005/8/layout/radial4"/>
    <dgm:cxn modelId="{E7637829-04DC-4DCC-B077-B627AF18B949}" type="presOf" srcId="{4332DF66-E43A-487A-9ECF-6582AA469FE3}" destId="{3087579E-DA05-4DD4-8074-604ADDE33927}" srcOrd="0" destOrd="0" presId="urn:microsoft.com/office/officeart/2005/8/layout/radial4"/>
    <dgm:cxn modelId="{6F6EB8F6-A159-4860-9C73-EC198754E9D8}" type="presOf" srcId="{DA4A40CC-8B96-4247-A298-4891C07A6EBE}" destId="{C65A49B7-38E1-41B2-9631-D9059CCBC486}" srcOrd="0" destOrd="0" presId="urn:microsoft.com/office/officeart/2005/8/layout/radial4"/>
    <dgm:cxn modelId="{571444E1-EBC1-4A75-BF82-0F70CF5EA714}" srcId="{4332DF66-E43A-487A-9ECF-6582AA469FE3}" destId="{B0EC8693-B2E6-4232-852B-9B3F65BED8C6}" srcOrd="0" destOrd="0" parTransId="{79F27779-C36D-4934-881B-3A203109265E}" sibTransId="{42AC0F0D-D494-42DF-915B-48C81D9573DE}"/>
    <dgm:cxn modelId="{E1A0B589-6D59-4F5D-93AC-E18EBFEBC38B}" type="presOf" srcId="{1867DD70-B373-4336-B3C1-FCE71195B487}" destId="{B3527FBB-2111-49E8-B09C-5A2BF574CE3B}" srcOrd="0" destOrd="0" presId="urn:microsoft.com/office/officeart/2005/8/layout/radial4"/>
    <dgm:cxn modelId="{E1A24F8E-10D7-4A0F-B9BB-385CD865481D}" type="presOf" srcId="{8D9EB3FD-83C1-4851-97ED-A39F0ECE7654}" destId="{3DE21784-5622-45FC-887F-9E4116705B32}" srcOrd="0" destOrd="0" presId="urn:microsoft.com/office/officeart/2005/8/layout/radial4"/>
    <dgm:cxn modelId="{9F857ED4-2DEB-4C13-A20C-CC28DA17E738}" type="presOf" srcId="{E6E4A059-8D7F-4B6C-B745-AA6C797F0833}" destId="{25A10419-A54D-42AC-86B1-B2188C990D89}" srcOrd="0" destOrd="0" presId="urn:microsoft.com/office/officeart/2005/8/layout/radial4"/>
    <dgm:cxn modelId="{3BB000ED-1BE9-4DDC-87E9-1628FC849ED0}" srcId="{4332DF66-E43A-487A-9ECF-6582AA469FE3}" destId="{1867DD70-B373-4336-B3C1-FCE71195B487}" srcOrd="1" destOrd="0" parTransId="{7675087A-5AF2-478D-B2BC-734BA3D92D1F}" sibTransId="{18C5FCEB-E997-4FC0-94E1-E55A43926EB0}"/>
    <dgm:cxn modelId="{BF9C0FC8-07BC-4DBF-B610-0531CACF8109}" type="presOf" srcId="{7675087A-5AF2-478D-B2BC-734BA3D92D1F}" destId="{69B0DE8C-A77D-49E4-8901-B2E74F3A5A3A}" srcOrd="0" destOrd="0" presId="urn:microsoft.com/office/officeart/2005/8/layout/radial4"/>
    <dgm:cxn modelId="{F405B083-AD79-48DA-9DE4-6AAA02244258}" type="presOf" srcId="{79F27779-C36D-4934-881B-3A203109265E}" destId="{46892085-8E4C-4580-B154-5A017198D6F2}" srcOrd="0" destOrd="0" presId="urn:microsoft.com/office/officeart/2005/8/layout/radial4"/>
    <dgm:cxn modelId="{2BDB9F2B-E561-456C-9A5A-5838DB3B8B25}" type="presOf" srcId="{B0EC8693-B2E6-4232-852B-9B3F65BED8C6}" destId="{B2EC6BFA-F6C5-4F3A-B534-A570366906D2}" srcOrd="0" destOrd="0" presId="urn:microsoft.com/office/officeart/2005/8/layout/radial4"/>
    <dgm:cxn modelId="{908F1D65-3656-419F-99EF-30713B4C318A}" type="presParOf" srcId="{25A10419-A54D-42AC-86B1-B2188C990D89}" destId="{3087579E-DA05-4DD4-8074-604ADDE33927}" srcOrd="0" destOrd="0" presId="urn:microsoft.com/office/officeart/2005/8/layout/radial4"/>
    <dgm:cxn modelId="{6D08A4B1-4B1A-4009-AB56-C408A93C2543}" type="presParOf" srcId="{25A10419-A54D-42AC-86B1-B2188C990D89}" destId="{46892085-8E4C-4580-B154-5A017198D6F2}" srcOrd="1" destOrd="0" presId="urn:microsoft.com/office/officeart/2005/8/layout/radial4"/>
    <dgm:cxn modelId="{F1B1D594-7C45-470E-AB20-6C4FFCAB0B92}" type="presParOf" srcId="{25A10419-A54D-42AC-86B1-B2188C990D89}" destId="{B2EC6BFA-F6C5-4F3A-B534-A570366906D2}" srcOrd="2" destOrd="0" presId="urn:microsoft.com/office/officeart/2005/8/layout/radial4"/>
    <dgm:cxn modelId="{491B5668-1C23-4E89-8FDB-528EBB24ABC5}" type="presParOf" srcId="{25A10419-A54D-42AC-86B1-B2188C990D89}" destId="{69B0DE8C-A77D-49E4-8901-B2E74F3A5A3A}" srcOrd="3" destOrd="0" presId="urn:microsoft.com/office/officeart/2005/8/layout/radial4"/>
    <dgm:cxn modelId="{001A9396-22D3-4487-8CBF-ACFC5992DB59}" type="presParOf" srcId="{25A10419-A54D-42AC-86B1-B2188C990D89}" destId="{B3527FBB-2111-49E8-B09C-5A2BF574CE3B}" srcOrd="4" destOrd="0" presId="urn:microsoft.com/office/officeart/2005/8/layout/radial4"/>
    <dgm:cxn modelId="{D73E5E8E-C0B0-4273-BD3E-E20296749E43}" type="presParOf" srcId="{25A10419-A54D-42AC-86B1-B2188C990D89}" destId="{5FD69042-8A06-4C96-AE85-38204F96470A}" srcOrd="5" destOrd="0" presId="urn:microsoft.com/office/officeart/2005/8/layout/radial4"/>
    <dgm:cxn modelId="{5DB4CED8-68DF-4F93-B68D-C6D016482789}" type="presParOf" srcId="{25A10419-A54D-42AC-86B1-B2188C990D89}" destId="{C65A49B7-38E1-41B2-9631-D9059CCBC486}" srcOrd="6" destOrd="0" presId="urn:microsoft.com/office/officeart/2005/8/layout/radial4"/>
    <dgm:cxn modelId="{9699D6F3-87E3-4626-B352-A930AECF3859}" type="presParOf" srcId="{25A10419-A54D-42AC-86B1-B2188C990D89}" destId="{3DE21784-5622-45FC-887F-9E4116705B32}" srcOrd="7" destOrd="0" presId="urn:microsoft.com/office/officeart/2005/8/layout/radial4"/>
    <dgm:cxn modelId="{7C6BEB21-92D2-49F2-B420-EF502F695266}" type="presParOf" srcId="{25A10419-A54D-42AC-86B1-B2188C990D89}" destId="{8C13E6E9-BD63-475C-9150-EBC0E6A4F1E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A4D6B7-EC65-475D-BD78-682C90C9E26A}"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S"/>
        </a:p>
      </dgm:t>
    </dgm:pt>
    <dgm:pt modelId="{5A30D1E7-0D3E-4732-B707-6AF948A88A34}">
      <dgm:prSet/>
      <dgm:spPr/>
      <dgm:t>
        <a:bodyPr/>
        <a:lstStyle/>
        <a:p>
          <a:endParaRPr lang="es-ES"/>
        </a:p>
      </dgm:t>
    </dgm:pt>
    <dgm:pt modelId="{3E2553C8-24D3-45A1-A75A-8D6DFD0021F5}" type="parTrans" cxnId="{5E129FFF-F0CC-42C2-924A-1307E5BD3DDC}">
      <dgm:prSet/>
      <dgm:spPr/>
      <dgm:t>
        <a:bodyPr/>
        <a:lstStyle/>
        <a:p>
          <a:endParaRPr lang="es-ES"/>
        </a:p>
      </dgm:t>
    </dgm:pt>
    <dgm:pt modelId="{60F49567-6898-49E5-BAAD-9B223841401B}" type="sibTrans" cxnId="{5E129FFF-F0CC-42C2-924A-1307E5BD3DDC}">
      <dgm:prSet/>
      <dgm:spPr>
        <a:blipFill rotWithShape="1">
          <a:blip xmlns:r="http://schemas.openxmlformats.org/officeDocument/2006/relationships" r:embed="rId1"/>
          <a:stretch>
            <a:fillRect/>
          </a:stretch>
        </a:blipFill>
      </dgm:spPr>
      <dgm:t>
        <a:bodyPr/>
        <a:lstStyle/>
        <a:p>
          <a:endParaRPr lang="es-ES"/>
        </a:p>
      </dgm:t>
    </dgm:pt>
    <dgm:pt modelId="{A5F1F9B6-58B7-489C-B6F1-6B43471E64BB}">
      <dgm:prSet phldrT="[Texto]" phldr="1"/>
      <dgm:spPr/>
      <dgm:t>
        <a:bodyPr/>
        <a:lstStyle/>
        <a:p>
          <a:endParaRPr lang="es-ES"/>
        </a:p>
      </dgm:t>
    </dgm:pt>
    <dgm:pt modelId="{5335F0BC-6572-4A66-AD44-C697FC93CDBD}" type="parTrans" cxnId="{F3258534-3AC0-48E1-B25F-78C7A2DEA864}">
      <dgm:prSet/>
      <dgm:spPr/>
      <dgm:t>
        <a:bodyPr/>
        <a:lstStyle/>
        <a:p>
          <a:endParaRPr lang="es-ES"/>
        </a:p>
      </dgm:t>
    </dgm:pt>
    <dgm:pt modelId="{2EE19CF8-9B0F-4F30-9F00-DC9F14E7FEBC}" type="sibTrans" cxnId="{F3258534-3AC0-48E1-B25F-78C7A2DEA864}">
      <dgm:prSet/>
      <dgm:spPr>
        <a:blipFill rotWithShape="1">
          <a:blip xmlns:r="http://schemas.openxmlformats.org/officeDocument/2006/relationships" r:embed="rId2"/>
          <a:stretch>
            <a:fillRect/>
          </a:stretch>
        </a:blipFill>
      </dgm:spPr>
      <dgm:t>
        <a:bodyPr/>
        <a:lstStyle/>
        <a:p>
          <a:endParaRPr lang="es-ES"/>
        </a:p>
      </dgm:t>
    </dgm:pt>
    <dgm:pt modelId="{9EF70EBB-852E-4971-912F-8EA4D1F854C1}">
      <dgm:prSet phldrT="[Texto]" phldr="1"/>
      <dgm:spPr/>
      <dgm:t>
        <a:bodyPr/>
        <a:lstStyle/>
        <a:p>
          <a:endParaRPr lang="es-ES"/>
        </a:p>
      </dgm:t>
    </dgm:pt>
    <dgm:pt modelId="{959477E4-B30B-4014-95AF-B0C76C67E62E}" type="parTrans" cxnId="{866B68BB-D512-4183-AFDC-67DE6B531CBB}">
      <dgm:prSet/>
      <dgm:spPr/>
      <dgm:t>
        <a:bodyPr/>
        <a:lstStyle/>
        <a:p>
          <a:endParaRPr lang="es-ES"/>
        </a:p>
      </dgm:t>
    </dgm:pt>
    <dgm:pt modelId="{3016BE80-C883-4169-9EE6-D7219045F990}" type="sibTrans" cxnId="{866B68BB-D512-4183-AFDC-67DE6B531CBB}">
      <dgm:prSet/>
      <dgm:spPr>
        <a:blipFill rotWithShape="1">
          <a:blip xmlns:r="http://schemas.openxmlformats.org/officeDocument/2006/relationships" r:embed="rId3"/>
          <a:stretch>
            <a:fillRect/>
          </a:stretch>
        </a:blipFill>
      </dgm:spPr>
      <dgm:t>
        <a:bodyPr/>
        <a:lstStyle/>
        <a:p>
          <a:endParaRPr lang="es-ES"/>
        </a:p>
      </dgm:t>
    </dgm:pt>
    <dgm:pt modelId="{CD0B002B-9396-43E4-8504-3D2462ACCB55}">
      <dgm:prSet phldrT="[Texto]" phldr="1"/>
      <dgm:spPr/>
      <dgm:t>
        <a:bodyPr/>
        <a:lstStyle/>
        <a:p>
          <a:endParaRPr lang="es-ES"/>
        </a:p>
      </dgm:t>
    </dgm:pt>
    <dgm:pt modelId="{D9B5DCD0-36C0-43AC-9670-41805769F9A0}" type="parTrans" cxnId="{FD6C0973-5F04-4544-AD16-286DC04BE7EE}">
      <dgm:prSet/>
      <dgm:spPr/>
      <dgm:t>
        <a:bodyPr/>
        <a:lstStyle/>
        <a:p>
          <a:endParaRPr lang="es-ES"/>
        </a:p>
      </dgm:t>
    </dgm:pt>
    <dgm:pt modelId="{ECD31385-9E37-45EE-82C3-EE844F3C6218}" type="sibTrans" cxnId="{FD6C0973-5F04-4544-AD16-286DC04BE7EE}">
      <dgm:prSet/>
      <dgm:spPr>
        <a:blipFill rotWithShape="1">
          <a:blip xmlns:r="http://schemas.openxmlformats.org/officeDocument/2006/relationships" r:embed="rId4"/>
          <a:stretch>
            <a:fillRect/>
          </a:stretch>
        </a:blipFill>
      </dgm:spPr>
      <dgm:t>
        <a:bodyPr/>
        <a:lstStyle/>
        <a:p>
          <a:endParaRPr lang="es-ES"/>
        </a:p>
      </dgm:t>
    </dgm:pt>
    <dgm:pt modelId="{8D9C7026-29BA-472C-8AC5-865BE641408F}" type="pres">
      <dgm:prSet presAssocID="{8DA4D6B7-EC65-475D-BD78-682C90C9E26A}" presName="Name0" presStyleCnt="0">
        <dgm:presLayoutVars>
          <dgm:chMax val="7"/>
          <dgm:chPref val="7"/>
          <dgm:dir/>
        </dgm:presLayoutVars>
      </dgm:prSet>
      <dgm:spPr/>
    </dgm:pt>
    <dgm:pt modelId="{3C3DD9BB-54BA-4411-875F-779FAC7EF534}" type="pres">
      <dgm:prSet presAssocID="{8DA4D6B7-EC65-475D-BD78-682C90C9E26A}" presName="Name1" presStyleCnt="0"/>
      <dgm:spPr/>
    </dgm:pt>
    <dgm:pt modelId="{7D43162F-C2A7-4F14-B933-DC86A8EE1169}" type="pres">
      <dgm:prSet presAssocID="{60F49567-6898-49E5-BAAD-9B223841401B}" presName="picture_1" presStyleCnt="0"/>
      <dgm:spPr/>
    </dgm:pt>
    <dgm:pt modelId="{0955380F-D499-4120-92A6-8ED1B43B948A}" type="pres">
      <dgm:prSet presAssocID="{60F49567-6898-49E5-BAAD-9B223841401B}" presName="pictureRepeatNode" presStyleLbl="alignImgPlace1" presStyleIdx="0" presStyleCnt="4" custScaleX="65425" custScaleY="65522"/>
      <dgm:spPr/>
    </dgm:pt>
    <dgm:pt modelId="{4C20675D-B2F3-49C6-B4DE-E9271974D5E6}" type="pres">
      <dgm:prSet presAssocID="{5A30D1E7-0D3E-4732-B707-6AF948A88A34}" presName="text_1" presStyleLbl="node1" presStyleIdx="0" presStyleCnt="0">
        <dgm:presLayoutVars>
          <dgm:bulletEnabled val="1"/>
        </dgm:presLayoutVars>
      </dgm:prSet>
      <dgm:spPr/>
    </dgm:pt>
    <dgm:pt modelId="{4C382B3B-7443-47F1-B81D-E77C176201ED}" type="pres">
      <dgm:prSet presAssocID="{2EE19CF8-9B0F-4F30-9F00-DC9F14E7FEBC}" presName="picture_2" presStyleCnt="0"/>
      <dgm:spPr/>
    </dgm:pt>
    <dgm:pt modelId="{08135773-4B8E-48D9-A984-B13A7989FE07}" type="pres">
      <dgm:prSet presAssocID="{2EE19CF8-9B0F-4F30-9F00-DC9F14E7FEBC}" presName="pictureRepeatNode" presStyleLbl="alignImgPlace1" presStyleIdx="1" presStyleCnt="4"/>
      <dgm:spPr/>
    </dgm:pt>
    <dgm:pt modelId="{D1F54512-F0BB-4A03-8555-3FC7920E1933}" type="pres">
      <dgm:prSet presAssocID="{A5F1F9B6-58B7-489C-B6F1-6B43471E64BB}" presName="line_2" presStyleLbl="parChTrans1D1" presStyleIdx="0" presStyleCnt="3"/>
      <dgm:spPr/>
    </dgm:pt>
    <dgm:pt modelId="{045FDC77-A11A-41A2-86EE-54B537255996}" type="pres">
      <dgm:prSet presAssocID="{A5F1F9B6-58B7-489C-B6F1-6B43471E64BB}" presName="textparent_2" presStyleLbl="node1" presStyleIdx="0" presStyleCnt="0"/>
      <dgm:spPr/>
    </dgm:pt>
    <dgm:pt modelId="{5A8586AF-8F94-48E3-BCEC-5F36701035F3}" type="pres">
      <dgm:prSet presAssocID="{A5F1F9B6-58B7-489C-B6F1-6B43471E64BB}" presName="text_2" presStyleLbl="revTx" presStyleIdx="0" presStyleCnt="3">
        <dgm:presLayoutVars>
          <dgm:bulletEnabled val="1"/>
        </dgm:presLayoutVars>
      </dgm:prSet>
      <dgm:spPr/>
    </dgm:pt>
    <dgm:pt modelId="{15B2E634-2B20-4A76-A861-5D81C51E3662}" type="pres">
      <dgm:prSet presAssocID="{3016BE80-C883-4169-9EE6-D7219045F990}" presName="picture_3" presStyleCnt="0"/>
      <dgm:spPr/>
    </dgm:pt>
    <dgm:pt modelId="{2457FA40-8CA7-4A62-8DB0-7208D3B9B44D}" type="pres">
      <dgm:prSet presAssocID="{3016BE80-C883-4169-9EE6-D7219045F990}" presName="pictureRepeatNode" presStyleLbl="alignImgPlace1" presStyleIdx="2" presStyleCnt="4"/>
      <dgm:spPr/>
    </dgm:pt>
    <dgm:pt modelId="{98DE6359-FA1E-4221-B744-1A2E1C1D0470}" type="pres">
      <dgm:prSet presAssocID="{9EF70EBB-852E-4971-912F-8EA4D1F854C1}" presName="line_3" presStyleLbl="parChTrans1D1" presStyleIdx="1" presStyleCnt="3"/>
      <dgm:spPr/>
    </dgm:pt>
    <dgm:pt modelId="{CCB058A6-8705-4193-B2E6-D8128774ACBC}" type="pres">
      <dgm:prSet presAssocID="{9EF70EBB-852E-4971-912F-8EA4D1F854C1}" presName="textparent_3" presStyleLbl="node1" presStyleIdx="0" presStyleCnt="0"/>
      <dgm:spPr/>
    </dgm:pt>
    <dgm:pt modelId="{E1DE6258-8E72-47F8-9104-AB2B6E037028}" type="pres">
      <dgm:prSet presAssocID="{9EF70EBB-852E-4971-912F-8EA4D1F854C1}" presName="text_3" presStyleLbl="revTx" presStyleIdx="1" presStyleCnt="3">
        <dgm:presLayoutVars>
          <dgm:bulletEnabled val="1"/>
        </dgm:presLayoutVars>
      </dgm:prSet>
      <dgm:spPr/>
    </dgm:pt>
    <dgm:pt modelId="{B4530C7A-B904-4817-9CA4-539FC2990291}" type="pres">
      <dgm:prSet presAssocID="{ECD31385-9E37-45EE-82C3-EE844F3C6218}" presName="picture_4" presStyleCnt="0"/>
      <dgm:spPr/>
    </dgm:pt>
    <dgm:pt modelId="{C95B2BFC-2CA4-4A8D-A591-DE78CD45E7F3}" type="pres">
      <dgm:prSet presAssocID="{ECD31385-9E37-45EE-82C3-EE844F3C6218}" presName="pictureRepeatNode" presStyleLbl="alignImgPlace1" presStyleIdx="3" presStyleCnt="4"/>
      <dgm:spPr/>
    </dgm:pt>
    <dgm:pt modelId="{7E45F302-ECAB-4BAF-A345-FFBB0AC647E2}" type="pres">
      <dgm:prSet presAssocID="{CD0B002B-9396-43E4-8504-3D2462ACCB55}" presName="line_4" presStyleLbl="parChTrans1D1" presStyleIdx="2" presStyleCnt="3"/>
      <dgm:spPr/>
    </dgm:pt>
    <dgm:pt modelId="{EC158FC4-E8AC-43EC-972A-051643CA398A}" type="pres">
      <dgm:prSet presAssocID="{CD0B002B-9396-43E4-8504-3D2462ACCB55}" presName="textparent_4" presStyleLbl="node1" presStyleIdx="0" presStyleCnt="0"/>
      <dgm:spPr/>
    </dgm:pt>
    <dgm:pt modelId="{385AF4A7-D090-431F-B7E6-83A655A6F632}" type="pres">
      <dgm:prSet presAssocID="{CD0B002B-9396-43E4-8504-3D2462ACCB55}" presName="text_4" presStyleLbl="revTx" presStyleIdx="2" presStyleCnt="3">
        <dgm:presLayoutVars>
          <dgm:bulletEnabled val="1"/>
        </dgm:presLayoutVars>
      </dgm:prSet>
      <dgm:spPr/>
    </dgm:pt>
  </dgm:ptLst>
  <dgm:cxnLst>
    <dgm:cxn modelId="{3AA22445-4A18-4C9E-BC5B-264475F7460F}" type="presOf" srcId="{A5F1F9B6-58B7-489C-B6F1-6B43471E64BB}" destId="{5A8586AF-8F94-48E3-BCEC-5F36701035F3}" srcOrd="0" destOrd="0" presId="urn:microsoft.com/office/officeart/2008/layout/CircularPictureCallout"/>
    <dgm:cxn modelId="{FD6C0973-5F04-4544-AD16-286DC04BE7EE}" srcId="{8DA4D6B7-EC65-475D-BD78-682C90C9E26A}" destId="{CD0B002B-9396-43E4-8504-3D2462ACCB55}" srcOrd="3" destOrd="0" parTransId="{D9B5DCD0-36C0-43AC-9670-41805769F9A0}" sibTransId="{ECD31385-9E37-45EE-82C3-EE844F3C6218}"/>
    <dgm:cxn modelId="{674DBF86-ECF8-404C-9BEA-028366EACF2F}" type="presOf" srcId="{9EF70EBB-852E-4971-912F-8EA4D1F854C1}" destId="{E1DE6258-8E72-47F8-9104-AB2B6E037028}" srcOrd="0" destOrd="0" presId="urn:microsoft.com/office/officeart/2008/layout/CircularPictureCallout"/>
    <dgm:cxn modelId="{F3258534-3AC0-48E1-B25F-78C7A2DEA864}" srcId="{8DA4D6B7-EC65-475D-BD78-682C90C9E26A}" destId="{A5F1F9B6-58B7-489C-B6F1-6B43471E64BB}" srcOrd="1" destOrd="0" parTransId="{5335F0BC-6572-4A66-AD44-C697FC93CDBD}" sibTransId="{2EE19CF8-9B0F-4F30-9F00-DC9F14E7FEBC}"/>
    <dgm:cxn modelId="{64A67601-3F34-4E30-9E0A-34822EE2AE55}" type="presOf" srcId="{2EE19CF8-9B0F-4F30-9F00-DC9F14E7FEBC}" destId="{08135773-4B8E-48D9-A984-B13A7989FE07}" srcOrd="0" destOrd="0" presId="urn:microsoft.com/office/officeart/2008/layout/CircularPictureCallout"/>
    <dgm:cxn modelId="{C5495995-BE14-41A0-95E5-463A2D57F1ED}" type="presOf" srcId="{60F49567-6898-49E5-BAAD-9B223841401B}" destId="{0955380F-D499-4120-92A6-8ED1B43B948A}" srcOrd="0" destOrd="0" presId="urn:microsoft.com/office/officeart/2008/layout/CircularPictureCallout"/>
    <dgm:cxn modelId="{FE8B1477-9C79-4260-A85B-4226C6CACA17}" type="presOf" srcId="{CD0B002B-9396-43E4-8504-3D2462ACCB55}" destId="{385AF4A7-D090-431F-B7E6-83A655A6F632}" srcOrd="0" destOrd="0" presId="urn:microsoft.com/office/officeart/2008/layout/CircularPictureCallout"/>
    <dgm:cxn modelId="{866B68BB-D512-4183-AFDC-67DE6B531CBB}" srcId="{8DA4D6B7-EC65-475D-BD78-682C90C9E26A}" destId="{9EF70EBB-852E-4971-912F-8EA4D1F854C1}" srcOrd="2" destOrd="0" parTransId="{959477E4-B30B-4014-95AF-B0C76C67E62E}" sibTransId="{3016BE80-C883-4169-9EE6-D7219045F990}"/>
    <dgm:cxn modelId="{EEC65DD2-765D-4E64-BBC9-4322E50E208B}" type="presOf" srcId="{8DA4D6B7-EC65-475D-BD78-682C90C9E26A}" destId="{8D9C7026-29BA-472C-8AC5-865BE641408F}" srcOrd="0" destOrd="0" presId="urn:microsoft.com/office/officeart/2008/layout/CircularPictureCallout"/>
    <dgm:cxn modelId="{22F65CBE-B187-46E7-80CD-0894F5619AAC}" type="presOf" srcId="{ECD31385-9E37-45EE-82C3-EE844F3C6218}" destId="{C95B2BFC-2CA4-4A8D-A591-DE78CD45E7F3}" srcOrd="0" destOrd="0" presId="urn:microsoft.com/office/officeart/2008/layout/CircularPictureCallout"/>
    <dgm:cxn modelId="{5E129FFF-F0CC-42C2-924A-1307E5BD3DDC}" srcId="{8DA4D6B7-EC65-475D-BD78-682C90C9E26A}" destId="{5A30D1E7-0D3E-4732-B707-6AF948A88A34}" srcOrd="0" destOrd="0" parTransId="{3E2553C8-24D3-45A1-A75A-8D6DFD0021F5}" sibTransId="{60F49567-6898-49E5-BAAD-9B223841401B}"/>
    <dgm:cxn modelId="{2F77EC10-D2EC-4957-8178-217AF52BB4A7}" type="presOf" srcId="{3016BE80-C883-4169-9EE6-D7219045F990}" destId="{2457FA40-8CA7-4A62-8DB0-7208D3B9B44D}" srcOrd="0" destOrd="0" presId="urn:microsoft.com/office/officeart/2008/layout/CircularPictureCallout"/>
    <dgm:cxn modelId="{CC3FC90B-AF8C-44B2-B478-EB06D3A7B95E}" type="presOf" srcId="{5A30D1E7-0D3E-4732-B707-6AF948A88A34}" destId="{4C20675D-B2F3-49C6-B4DE-E9271974D5E6}" srcOrd="0" destOrd="0" presId="urn:microsoft.com/office/officeart/2008/layout/CircularPictureCallout"/>
    <dgm:cxn modelId="{8B8C9B83-3D80-47D8-B823-9005A7D1002F}" type="presParOf" srcId="{8D9C7026-29BA-472C-8AC5-865BE641408F}" destId="{3C3DD9BB-54BA-4411-875F-779FAC7EF534}" srcOrd="0" destOrd="0" presId="urn:microsoft.com/office/officeart/2008/layout/CircularPictureCallout"/>
    <dgm:cxn modelId="{CA3CF648-995C-4E39-B4E0-DEBEF859557E}" type="presParOf" srcId="{3C3DD9BB-54BA-4411-875F-779FAC7EF534}" destId="{7D43162F-C2A7-4F14-B933-DC86A8EE1169}" srcOrd="0" destOrd="0" presId="urn:microsoft.com/office/officeart/2008/layout/CircularPictureCallout"/>
    <dgm:cxn modelId="{37D4388A-E90F-4594-9945-70B80114700F}" type="presParOf" srcId="{7D43162F-C2A7-4F14-B933-DC86A8EE1169}" destId="{0955380F-D499-4120-92A6-8ED1B43B948A}" srcOrd="0" destOrd="0" presId="urn:microsoft.com/office/officeart/2008/layout/CircularPictureCallout"/>
    <dgm:cxn modelId="{8B2E8954-112C-4E4B-946E-BC8BAE5D0A82}" type="presParOf" srcId="{3C3DD9BB-54BA-4411-875F-779FAC7EF534}" destId="{4C20675D-B2F3-49C6-B4DE-E9271974D5E6}" srcOrd="1" destOrd="0" presId="urn:microsoft.com/office/officeart/2008/layout/CircularPictureCallout"/>
    <dgm:cxn modelId="{B9EF84BE-25A7-4F23-A070-C8F3C308DC55}" type="presParOf" srcId="{3C3DD9BB-54BA-4411-875F-779FAC7EF534}" destId="{4C382B3B-7443-47F1-B81D-E77C176201ED}" srcOrd="2" destOrd="0" presId="urn:microsoft.com/office/officeart/2008/layout/CircularPictureCallout"/>
    <dgm:cxn modelId="{BBFDFF37-C21B-4773-ABF8-B7E82F5DD9EF}" type="presParOf" srcId="{4C382B3B-7443-47F1-B81D-E77C176201ED}" destId="{08135773-4B8E-48D9-A984-B13A7989FE07}" srcOrd="0" destOrd="0" presId="urn:microsoft.com/office/officeart/2008/layout/CircularPictureCallout"/>
    <dgm:cxn modelId="{D3DE33E5-6902-476D-905D-D6EF5102A139}" type="presParOf" srcId="{3C3DD9BB-54BA-4411-875F-779FAC7EF534}" destId="{D1F54512-F0BB-4A03-8555-3FC7920E1933}" srcOrd="3" destOrd="0" presId="urn:microsoft.com/office/officeart/2008/layout/CircularPictureCallout"/>
    <dgm:cxn modelId="{B8951EE1-D006-497D-9C0C-D03079E97C73}" type="presParOf" srcId="{3C3DD9BB-54BA-4411-875F-779FAC7EF534}" destId="{045FDC77-A11A-41A2-86EE-54B537255996}" srcOrd="4" destOrd="0" presId="urn:microsoft.com/office/officeart/2008/layout/CircularPictureCallout"/>
    <dgm:cxn modelId="{356815FF-A87E-44BF-8A32-40A0D01A0FD1}" type="presParOf" srcId="{045FDC77-A11A-41A2-86EE-54B537255996}" destId="{5A8586AF-8F94-48E3-BCEC-5F36701035F3}" srcOrd="0" destOrd="0" presId="urn:microsoft.com/office/officeart/2008/layout/CircularPictureCallout"/>
    <dgm:cxn modelId="{A50975EF-1B56-4567-ACB5-F71EB4231317}" type="presParOf" srcId="{3C3DD9BB-54BA-4411-875F-779FAC7EF534}" destId="{15B2E634-2B20-4A76-A861-5D81C51E3662}" srcOrd="5" destOrd="0" presId="urn:microsoft.com/office/officeart/2008/layout/CircularPictureCallout"/>
    <dgm:cxn modelId="{FEA417D0-9D30-4DE0-AB35-A121A882B532}" type="presParOf" srcId="{15B2E634-2B20-4A76-A861-5D81C51E3662}" destId="{2457FA40-8CA7-4A62-8DB0-7208D3B9B44D}" srcOrd="0" destOrd="0" presId="urn:microsoft.com/office/officeart/2008/layout/CircularPictureCallout"/>
    <dgm:cxn modelId="{3DF53782-D26F-44C4-BFE2-D744A572EA44}" type="presParOf" srcId="{3C3DD9BB-54BA-4411-875F-779FAC7EF534}" destId="{98DE6359-FA1E-4221-B744-1A2E1C1D0470}" srcOrd="6" destOrd="0" presId="urn:microsoft.com/office/officeart/2008/layout/CircularPictureCallout"/>
    <dgm:cxn modelId="{3E453AC9-3DFA-4D81-AC4C-1DE67139C093}" type="presParOf" srcId="{3C3DD9BB-54BA-4411-875F-779FAC7EF534}" destId="{CCB058A6-8705-4193-B2E6-D8128774ACBC}" srcOrd="7" destOrd="0" presId="urn:microsoft.com/office/officeart/2008/layout/CircularPictureCallout"/>
    <dgm:cxn modelId="{4B34649B-DBBE-43A7-AE29-CDEE6F95E3D7}" type="presParOf" srcId="{CCB058A6-8705-4193-B2E6-D8128774ACBC}" destId="{E1DE6258-8E72-47F8-9104-AB2B6E037028}" srcOrd="0" destOrd="0" presId="urn:microsoft.com/office/officeart/2008/layout/CircularPictureCallout"/>
    <dgm:cxn modelId="{14E93C21-8144-46CC-9E9B-EAF0E89779C5}" type="presParOf" srcId="{3C3DD9BB-54BA-4411-875F-779FAC7EF534}" destId="{B4530C7A-B904-4817-9CA4-539FC2990291}" srcOrd="8" destOrd="0" presId="urn:microsoft.com/office/officeart/2008/layout/CircularPictureCallout"/>
    <dgm:cxn modelId="{27684423-7C3D-4390-A3DC-EF8DEC7B4AC6}" type="presParOf" srcId="{B4530C7A-B904-4817-9CA4-539FC2990291}" destId="{C95B2BFC-2CA4-4A8D-A591-DE78CD45E7F3}" srcOrd="0" destOrd="0" presId="urn:microsoft.com/office/officeart/2008/layout/CircularPictureCallout"/>
    <dgm:cxn modelId="{AF302FF6-8880-4063-AF9B-7B2FD0177583}" type="presParOf" srcId="{3C3DD9BB-54BA-4411-875F-779FAC7EF534}" destId="{7E45F302-ECAB-4BAF-A345-FFBB0AC647E2}" srcOrd="9" destOrd="0" presId="urn:microsoft.com/office/officeart/2008/layout/CircularPictureCallout"/>
    <dgm:cxn modelId="{AC0F6B41-7F4A-442F-9B71-6194AFE085E5}" type="presParOf" srcId="{3C3DD9BB-54BA-4411-875F-779FAC7EF534}" destId="{EC158FC4-E8AC-43EC-972A-051643CA398A}" srcOrd="10" destOrd="0" presId="urn:microsoft.com/office/officeart/2008/layout/CircularPictureCallout"/>
    <dgm:cxn modelId="{0D30965C-CDA7-42E9-B04D-4FB4A224BB05}" type="presParOf" srcId="{EC158FC4-E8AC-43EC-972A-051643CA398A}" destId="{385AF4A7-D090-431F-B7E6-83A655A6F632}"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1999E0-6A13-4E91-AD14-E2E3AB1B8B99}" type="doc">
      <dgm:prSet loTypeId="urn:microsoft.com/office/officeart/2005/8/layout/vList2" loCatId="list" qsTypeId="urn:microsoft.com/office/officeart/2005/8/quickstyle/simple4" qsCatId="simple" csTypeId="urn:microsoft.com/office/officeart/2005/8/colors/accent4_3" csCatId="accent4" phldr="1"/>
      <dgm:spPr/>
      <dgm:t>
        <a:bodyPr/>
        <a:lstStyle/>
        <a:p>
          <a:endParaRPr lang="es-EC"/>
        </a:p>
      </dgm:t>
    </dgm:pt>
    <dgm:pt modelId="{F00F0C2F-5A8F-4F76-88D3-03F8562FEB6F}">
      <dgm:prSet phldrT="[Texto]"/>
      <dgm:spPr/>
      <dgm:t>
        <a:bodyPr/>
        <a:lstStyle/>
        <a:p>
          <a:r>
            <a:rPr lang="es-EC" dirty="0"/>
            <a:t>Capacitación</a:t>
          </a:r>
        </a:p>
      </dgm:t>
    </dgm:pt>
    <dgm:pt modelId="{BE0E1D1A-B68A-49C9-BFA5-5802BD2C6C83}" type="parTrans" cxnId="{3AFE76E1-2EA1-4C47-B367-46F2DDC4136F}">
      <dgm:prSet/>
      <dgm:spPr/>
      <dgm:t>
        <a:bodyPr/>
        <a:lstStyle/>
        <a:p>
          <a:endParaRPr lang="es-EC"/>
        </a:p>
      </dgm:t>
    </dgm:pt>
    <dgm:pt modelId="{52D544FE-AF55-4D5F-877C-3FE95E8D62E0}" type="sibTrans" cxnId="{3AFE76E1-2EA1-4C47-B367-46F2DDC4136F}">
      <dgm:prSet/>
      <dgm:spPr/>
      <dgm:t>
        <a:bodyPr/>
        <a:lstStyle/>
        <a:p>
          <a:endParaRPr lang="es-EC"/>
        </a:p>
      </dgm:t>
    </dgm:pt>
    <dgm:pt modelId="{4661FFC4-0D30-4B28-9730-D1CE8F061BEE}">
      <dgm:prSet phldrT="[Texto]"/>
      <dgm:spPr/>
      <dgm:t>
        <a:bodyPr/>
        <a:lstStyle/>
        <a:p>
          <a:r>
            <a:rPr lang="es-EC" dirty="0"/>
            <a:t>Temas sin propósito</a:t>
          </a:r>
        </a:p>
      </dgm:t>
    </dgm:pt>
    <dgm:pt modelId="{A896005B-E40D-44EA-9EF7-040ED47111E3}" type="parTrans" cxnId="{D1F511C4-BD3C-497F-B567-042D473B3B15}">
      <dgm:prSet/>
      <dgm:spPr/>
      <dgm:t>
        <a:bodyPr/>
        <a:lstStyle/>
        <a:p>
          <a:endParaRPr lang="es-EC"/>
        </a:p>
      </dgm:t>
    </dgm:pt>
    <dgm:pt modelId="{8BFFCD81-28E4-44D8-954A-180FEAEA8999}" type="sibTrans" cxnId="{D1F511C4-BD3C-497F-B567-042D473B3B15}">
      <dgm:prSet/>
      <dgm:spPr/>
      <dgm:t>
        <a:bodyPr/>
        <a:lstStyle/>
        <a:p>
          <a:endParaRPr lang="es-EC"/>
        </a:p>
      </dgm:t>
    </dgm:pt>
    <dgm:pt modelId="{976BB1FB-4CF1-4098-BAC9-A0F39E167DB9}">
      <dgm:prSet phldrT="[Texto]"/>
      <dgm:spPr/>
      <dgm:t>
        <a:bodyPr/>
        <a:lstStyle/>
        <a:p>
          <a:r>
            <a:rPr lang="es-EC" dirty="0"/>
            <a:t>Creación de la Feria Cantonal</a:t>
          </a:r>
        </a:p>
      </dgm:t>
    </dgm:pt>
    <dgm:pt modelId="{C5F55A86-67FD-443B-B20B-9F21930347A7}" type="parTrans" cxnId="{A3364E18-DDE0-460F-9CAD-13CEE8B49522}">
      <dgm:prSet/>
      <dgm:spPr/>
      <dgm:t>
        <a:bodyPr/>
        <a:lstStyle/>
        <a:p>
          <a:endParaRPr lang="es-EC"/>
        </a:p>
      </dgm:t>
    </dgm:pt>
    <dgm:pt modelId="{5D7CAA0A-78E8-454E-AB4E-F901F818C529}" type="sibTrans" cxnId="{A3364E18-DDE0-460F-9CAD-13CEE8B49522}">
      <dgm:prSet/>
      <dgm:spPr/>
      <dgm:t>
        <a:bodyPr/>
        <a:lstStyle/>
        <a:p>
          <a:endParaRPr lang="es-EC"/>
        </a:p>
      </dgm:t>
    </dgm:pt>
    <dgm:pt modelId="{DE861B49-FB1C-4894-8456-48C82900E469}">
      <dgm:prSet phldrT="[Texto]"/>
      <dgm:spPr/>
      <dgm:t>
        <a:bodyPr/>
        <a:lstStyle/>
        <a:p>
          <a:r>
            <a:rPr lang="es-EC" dirty="0"/>
            <a:t>Quiebre de relaciones - politización</a:t>
          </a:r>
        </a:p>
      </dgm:t>
    </dgm:pt>
    <dgm:pt modelId="{F18140FC-1631-4918-B118-50CE193FF3DC}" type="parTrans" cxnId="{C48C052D-3708-44B4-919B-E838B1D3A1AE}">
      <dgm:prSet/>
      <dgm:spPr/>
      <dgm:t>
        <a:bodyPr/>
        <a:lstStyle/>
        <a:p>
          <a:endParaRPr lang="es-EC"/>
        </a:p>
      </dgm:t>
    </dgm:pt>
    <dgm:pt modelId="{36D103D0-2D56-4B97-8C8B-A4BAA62F9D37}" type="sibTrans" cxnId="{C48C052D-3708-44B4-919B-E838B1D3A1AE}">
      <dgm:prSet/>
      <dgm:spPr/>
      <dgm:t>
        <a:bodyPr/>
        <a:lstStyle/>
        <a:p>
          <a:endParaRPr lang="es-EC"/>
        </a:p>
      </dgm:t>
    </dgm:pt>
    <dgm:pt modelId="{33FBF937-A7F4-492F-B458-AC491A67429E}">
      <dgm:prSet phldrT="[Texto]"/>
      <dgm:spPr/>
      <dgm:t>
        <a:bodyPr/>
        <a:lstStyle/>
        <a:p>
          <a:r>
            <a:rPr lang="es-EC" dirty="0"/>
            <a:t>Inversión extranjera y Abastecimiento</a:t>
          </a:r>
        </a:p>
      </dgm:t>
    </dgm:pt>
    <dgm:pt modelId="{7BA4ADFC-BAB6-4408-9770-43685B7D2F2A}" type="parTrans" cxnId="{F2495B78-6928-4265-953F-82A722F59CF4}">
      <dgm:prSet/>
      <dgm:spPr/>
      <dgm:t>
        <a:bodyPr/>
        <a:lstStyle/>
        <a:p>
          <a:endParaRPr lang="es-EC"/>
        </a:p>
      </dgm:t>
    </dgm:pt>
    <dgm:pt modelId="{D99DCC83-B253-418A-8C77-7ABD62B19BAA}" type="sibTrans" cxnId="{F2495B78-6928-4265-953F-82A722F59CF4}">
      <dgm:prSet/>
      <dgm:spPr/>
      <dgm:t>
        <a:bodyPr/>
        <a:lstStyle/>
        <a:p>
          <a:endParaRPr lang="es-EC"/>
        </a:p>
      </dgm:t>
    </dgm:pt>
    <dgm:pt modelId="{B7378401-17B5-4128-B076-502AF104DACE}">
      <dgm:prSet phldrT="[Texto]"/>
      <dgm:spPr/>
      <dgm:t>
        <a:bodyPr/>
        <a:lstStyle/>
        <a:p>
          <a:r>
            <a:rPr lang="es-EC" dirty="0"/>
            <a:t>Conflicto de intereses</a:t>
          </a:r>
        </a:p>
      </dgm:t>
    </dgm:pt>
    <dgm:pt modelId="{692313AD-BDBB-49E4-9BFD-A3A99E393AE2}" type="parTrans" cxnId="{B84FD76C-4E0E-465D-A204-99A865AA1CE9}">
      <dgm:prSet/>
      <dgm:spPr/>
      <dgm:t>
        <a:bodyPr/>
        <a:lstStyle/>
        <a:p>
          <a:endParaRPr lang="es-EC"/>
        </a:p>
      </dgm:t>
    </dgm:pt>
    <dgm:pt modelId="{5F32ED65-226D-46B0-B98E-A15DDDAC80BB}" type="sibTrans" cxnId="{B84FD76C-4E0E-465D-A204-99A865AA1CE9}">
      <dgm:prSet/>
      <dgm:spPr/>
      <dgm:t>
        <a:bodyPr/>
        <a:lstStyle/>
        <a:p>
          <a:endParaRPr lang="es-EC"/>
        </a:p>
      </dgm:t>
    </dgm:pt>
    <dgm:pt modelId="{92BA9B29-C5A1-4D53-A935-A4072332572F}">
      <dgm:prSet phldrT="[Texto]"/>
      <dgm:spPr/>
      <dgm:t>
        <a:bodyPr/>
        <a:lstStyle/>
        <a:p>
          <a:r>
            <a:rPr lang="es-EC" dirty="0"/>
            <a:t>Medidas de incentivo </a:t>
          </a:r>
        </a:p>
      </dgm:t>
    </dgm:pt>
    <dgm:pt modelId="{B2DE91AD-F5D8-4CD8-BA41-B1855CF33BB6}" type="parTrans" cxnId="{ED11516A-F952-4E48-968A-8998B833ABD8}">
      <dgm:prSet/>
      <dgm:spPr/>
      <dgm:t>
        <a:bodyPr/>
        <a:lstStyle/>
        <a:p>
          <a:endParaRPr lang="es-EC"/>
        </a:p>
      </dgm:t>
    </dgm:pt>
    <dgm:pt modelId="{A51A2C73-DCEE-4F06-8CEB-EC32EDDC0D49}" type="sibTrans" cxnId="{ED11516A-F952-4E48-968A-8998B833ABD8}">
      <dgm:prSet/>
      <dgm:spPr/>
      <dgm:t>
        <a:bodyPr/>
        <a:lstStyle/>
        <a:p>
          <a:endParaRPr lang="es-EC"/>
        </a:p>
      </dgm:t>
    </dgm:pt>
    <dgm:pt modelId="{300E4C39-D1AD-4B54-952C-09BDBCF15F9C}">
      <dgm:prSet phldrT="[Texto]"/>
      <dgm:spPr/>
      <dgm:t>
        <a:bodyPr/>
        <a:lstStyle/>
        <a:p>
          <a:r>
            <a:rPr lang="es-EC" dirty="0"/>
            <a:t>Promoción para la transformación</a:t>
          </a:r>
        </a:p>
      </dgm:t>
    </dgm:pt>
    <dgm:pt modelId="{EE875CE4-550E-4630-BDE3-45827EA19FB3}" type="parTrans" cxnId="{386EBF76-0652-496A-AFFE-0CCDCCE4D65D}">
      <dgm:prSet/>
      <dgm:spPr/>
      <dgm:t>
        <a:bodyPr/>
        <a:lstStyle/>
        <a:p>
          <a:endParaRPr lang="es-EC"/>
        </a:p>
      </dgm:t>
    </dgm:pt>
    <dgm:pt modelId="{0AE951F4-F1F2-4CFB-8F47-F13B51BA7925}" type="sibTrans" cxnId="{386EBF76-0652-496A-AFFE-0CCDCCE4D65D}">
      <dgm:prSet/>
      <dgm:spPr/>
      <dgm:t>
        <a:bodyPr/>
        <a:lstStyle/>
        <a:p>
          <a:endParaRPr lang="es-EC"/>
        </a:p>
      </dgm:t>
    </dgm:pt>
    <dgm:pt modelId="{0C5EEB82-38BE-4E19-9ED2-E545524822C8}" type="pres">
      <dgm:prSet presAssocID="{551999E0-6A13-4E91-AD14-E2E3AB1B8B99}" presName="linear" presStyleCnt="0">
        <dgm:presLayoutVars>
          <dgm:animLvl val="lvl"/>
          <dgm:resizeHandles val="exact"/>
        </dgm:presLayoutVars>
      </dgm:prSet>
      <dgm:spPr/>
    </dgm:pt>
    <dgm:pt modelId="{2C156314-C99E-4CD3-A032-2A7B27071329}" type="pres">
      <dgm:prSet presAssocID="{F00F0C2F-5A8F-4F76-88D3-03F8562FEB6F}" presName="parentText" presStyleLbl="node1" presStyleIdx="0" presStyleCnt="4" custLinFactNeighborX="963" custLinFactNeighborY="-35735">
        <dgm:presLayoutVars>
          <dgm:chMax val="0"/>
          <dgm:bulletEnabled val="1"/>
        </dgm:presLayoutVars>
      </dgm:prSet>
      <dgm:spPr/>
    </dgm:pt>
    <dgm:pt modelId="{DB5A65A4-8DF3-473C-86CB-F662BA0EA72A}" type="pres">
      <dgm:prSet presAssocID="{F00F0C2F-5A8F-4F76-88D3-03F8562FEB6F}" presName="childText" presStyleLbl="revTx" presStyleIdx="0" presStyleCnt="4" custLinFactNeighborY="-4848">
        <dgm:presLayoutVars>
          <dgm:bulletEnabled val="1"/>
        </dgm:presLayoutVars>
      </dgm:prSet>
      <dgm:spPr/>
    </dgm:pt>
    <dgm:pt modelId="{71B87855-D097-43C7-865C-02B6AD1DE620}" type="pres">
      <dgm:prSet presAssocID="{92BA9B29-C5A1-4D53-A935-A4072332572F}" presName="parentText" presStyleLbl="node1" presStyleIdx="1" presStyleCnt="4">
        <dgm:presLayoutVars>
          <dgm:chMax val="0"/>
          <dgm:bulletEnabled val="1"/>
        </dgm:presLayoutVars>
      </dgm:prSet>
      <dgm:spPr/>
    </dgm:pt>
    <dgm:pt modelId="{03F9CC91-48E9-48B8-AC92-FCA521136EED}" type="pres">
      <dgm:prSet presAssocID="{92BA9B29-C5A1-4D53-A935-A4072332572F}" presName="childText" presStyleLbl="revTx" presStyleIdx="1" presStyleCnt="4">
        <dgm:presLayoutVars>
          <dgm:bulletEnabled val="1"/>
        </dgm:presLayoutVars>
      </dgm:prSet>
      <dgm:spPr/>
    </dgm:pt>
    <dgm:pt modelId="{9C9AEEAE-DFA0-405A-B3EA-D1620FDC4377}" type="pres">
      <dgm:prSet presAssocID="{976BB1FB-4CF1-4098-BAC9-A0F39E167DB9}" presName="parentText" presStyleLbl="node1" presStyleIdx="2" presStyleCnt="4">
        <dgm:presLayoutVars>
          <dgm:chMax val="0"/>
          <dgm:bulletEnabled val="1"/>
        </dgm:presLayoutVars>
      </dgm:prSet>
      <dgm:spPr/>
    </dgm:pt>
    <dgm:pt modelId="{C73E91F2-A60E-4614-89A3-060C326A5877}" type="pres">
      <dgm:prSet presAssocID="{976BB1FB-4CF1-4098-BAC9-A0F39E167DB9}" presName="childText" presStyleLbl="revTx" presStyleIdx="2" presStyleCnt="4">
        <dgm:presLayoutVars>
          <dgm:bulletEnabled val="1"/>
        </dgm:presLayoutVars>
      </dgm:prSet>
      <dgm:spPr/>
    </dgm:pt>
    <dgm:pt modelId="{D2C23F84-7DA8-433F-858D-604C4CB32AD8}" type="pres">
      <dgm:prSet presAssocID="{33FBF937-A7F4-492F-B458-AC491A67429E}" presName="parentText" presStyleLbl="node1" presStyleIdx="3" presStyleCnt="4">
        <dgm:presLayoutVars>
          <dgm:chMax val="0"/>
          <dgm:bulletEnabled val="1"/>
        </dgm:presLayoutVars>
      </dgm:prSet>
      <dgm:spPr/>
    </dgm:pt>
    <dgm:pt modelId="{78442DBB-757E-44DD-A3B3-CE16ED4EA2AF}" type="pres">
      <dgm:prSet presAssocID="{33FBF937-A7F4-492F-B458-AC491A67429E}" presName="childText" presStyleLbl="revTx" presStyleIdx="3" presStyleCnt="4">
        <dgm:presLayoutVars>
          <dgm:bulletEnabled val="1"/>
        </dgm:presLayoutVars>
      </dgm:prSet>
      <dgm:spPr/>
    </dgm:pt>
  </dgm:ptLst>
  <dgm:cxnLst>
    <dgm:cxn modelId="{3F2FD332-AC8A-491D-B78D-1BFD625DAAA5}" type="presOf" srcId="{551999E0-6A13-4E91-AD14-E2E3AB1B8B99}" destId="{0C5EEB82-38BE-4E19-9ED2-E545524822C8}" srcOrd="0" destOrd="0" presId="urn:microsoft.com/office/officeart/2005/8/layout/vList2"/>
    <dgm:cxn modelId="{EABE84AE-5ED3-482F-AB64-335E9EA6E53E}" type="presOf" srcId="{B7378401-17B5-4128-B076-502AF104DACE}" destId="{78442DBB-757E-44DD-A3B3-CE16ED4EA2AF}" srcOrd="0" destOrd="0" presId="urn:microsoft.com/office/officeart/2005/8/layout/vList2"/>
    <dgm:cxn modelId="{6B2FDF85-B4A1-4015-87D9-7EDAD5915A81}" type="presOf" srcId="{92BA9B29-C5A1-4D53-A935-A4072332572F}" destId="{71B87855-D097-43C7-865C-02B6AD1DE620}" srcOrd="0" destOrd="0" presId="urn:microsoft.com/office/officeart/2005/8/layout/vList2"/>
    <dgm:cxn modelId="{ED11516A-F952-4E48-968A-8998B833ABD8}" srcId="{551999E0-6A13-4E91-AD14-E2E3AB1B8B99}" destId="{92BA9B29-C5A1-4D53-A935-A4072332572F}" srcOrd="1" destOrd="0" parTransId="{B2DE91AD-F5D8-4CD8-BA41-B1855CF33BB6}" sibTransId="{A51A2C73-DCEE-4F06-8CEB-EC32EDDC0D49}"/>
    <dgm:cxn modelId="{F2495B78-6928-4265-953F-82A722F59CF4}" srcId="{551999E0-6A13-4E91-AD14-E2E3AB1B8B99}" destId="{33FBF937-A7F4-492F-B458-AC491A67429E}" srcOrd="3" destOrd="0" parTransId="{7BA4ADFC-BAB6-4408-9770-43685B7D2F2A}" sibTransId="{D99DCC83-B253-418A-8C77-7ABD62B19BAA}"/>
    <dgm:cxn modelId="{C48C052D-3708-44B4-919B-E838B1D3A1AE}" srcId="{976BB1FB-4CF1-4098-BAC9-A0F39E167DB9}" destId="{DE861B49-FB1C-4894-8456-48C82900E469}" srcOrd="0" destOrd="0" parTransId="{F18140FC-1631-4918-B118-50CE193FF3DC}" sibTransId="{36D103D0-2D56-4B97-8C8B-A4BAA62F9D37}"/>
    <dgm:cxn modelId="{B8B442DB-C38D-4434-906A-D0B52683FEF6}" type="presOf" srcId="{33FBF937-A7F4-492F-B458-AC491A67429E}" destId="{D2C23F84-7DA8-433F-858D-604C4CB32AD8}" srcOrd="0" destOrd="0" presId="urn:microsoft.com/office/officeart/2005/8/layout/vList2"/>
    <dgm:cxn modelId="{3AFE76E1-2EA1-4C47-B367-46F2DDC4136F}" srcId="{551999E0-6A13-4E91-AD14-E2E3AB1B8B99}" destId="{F00F0C2F-5A8F-4F76-88D3-03F8562FEB6F}" srcOrd="0" destOrd="0" parTransId="{BE0E1D1A-B68A-49C9-BFA5-5802BD2C6C83}" sibTransId="{52D544FE-AF55-4D5F-877C-3FE95E8D62E0}"/>
    <dgm:cxn modelId="{C046F891-758F-4C8D-B109-C70A48789AC3}" type="presOf" srcId="{300E4C39-D1AD-4B54-952C-09BDBCF15F9C}" destId="{03F9CC91-48E9-48B8-AC92-FCA521136EED}" srcOrd="0" destOrd="0" presId="urn:microsoft.com/office/officeart/2005/8/layout/vList2"/>
    <dgm:cxn modelId="{B84FD76C-4E0E-465D-A204-99A865AA1CE9}" srcId="{33FBF937-A7F4-492F-B458-AC491A67429E}" destId="{B7378401-17B5-4128-B076-502AF104DACE}" srcOrd="0" destOrd="0" parTransId="{692313AD-BDBB-49E4-9BFD-A3A99E393AE2}" sibTransId="{5F32ED65-226D-46B0-B98E-A15DDDAC80BB}"/>
    <dgm:cxn modelId="{A3364E18-DDE0-460F-9CAD-13CEE8B49522}" srcId="{551999E0-6A13-4E91-AD14-E2E3AB1B8B99}" destId="{976BB1FB-4CF1-4098-BAC9-A0F39E167DB9}" srcOrd="2" destOrd="0" parTransId="{C5F55A86-67FD-443B-B20B-9F21930347A7}" sibTransId="{5D7CAA0A-78E8-454E-AB4E-F901F818C529}"/>
    <dgm:cxn modelId="{1E9207AB-E1EC-4A89-9542-AEA0A9AF74AE}" type="presOf" srcId="{976BB1FB-4CF1-4098-BAC9-A0F39E167DB9}" destId="{9C9AEEAE-DFA0-405A-B3EA-D1620FDC4377}" srcOrd="0" destOrd="0" presId="urn:microsoft.com/office/officeart/2005/8/layout/vList2"/>
    <dgm:cxn modelId="{C391C61C-1165-4564-8C4D-CBD073F33885}" type="presOf" srcId="{DE861B49-FB1C-4894-8456-48C82900E469}" destId="{C73E91F2-A60E-4614-89A3-060C326A5877}" srcOrd="0" destOrd="0" presId="urn:microsoft.com/office/officeart/2005/8/layout/vList2"/>
    <dgm:cxn modelId="{D1F511C4-BD3C-497F-B567-042D473B3B15}" srcId="{F00F0C2F-5A8F-4F76-88D3-03F8562FEB6F}" destId="{4661FFC4-0D30-4B28-9730-D1CE8F061BEE}" srcOrd="0" destOrd="0" parTransId="{A896005B-E40D-44EA-9EF7-040ED47111E3}" sibTransId="{8BFFCD81-28E4-44D8-954A-180FEAEA8999}"/>
    <dgm:cxn modelId="{386EBF76-0652-496A-AFFE-0CCDCCE4D65D}" srcId="{92BA9B29-C5A1-4D53-A935-A4072332572F}" destId="{300E4C39-D1AD-4B54-952C-09BDBCF15F9C}" srcOrd="0" destOrd="0" parTransId="{EE875CE4-550E-4630-BDE3-45827EA19FB3}" sibTransId="{0AE951F4-F1F2-4CFB-8F47-F13B51BA7925}"/>
    <dgm:cxn modelId="{A91EB179-108F-41A2-A65A-972F20F48CDF}" type="presOf" srcId="{F00F0C2F-5A8F-4F76-88D3-03F8562FEB6F}" destId="{2C156314-C99E-4CD3-A032-2A7B27071329}" srcOrd="0" destOrd="0" presId="urn:microsoft.com/office/officeart/2005/8/layout/vList2"/>
    <dgm:cxn modelId="{1C7011EE-1B4A-4B0E-A70B-A5497559E571}" type="presOf" srcId="{4661FFC4-0D30-4B28-9730-D1CE8F061BEE}" destId="{DB5A65A4-8DF3-473C-86CB-F662BA0EA72A}" srcOrd="0" destOrd="0" presId="urn:microsoft.com/office/officeart/2005/8/layout/vList2"/>
    <dgm:cxn modelId="{9D4EF858-B6C3-43B2-B05D-AE1B3058AEF4}" type="presParOf" srcId="{0C5EEB82-38BE-4E19-9ED2-E545524822C8}" destId="{2C156314-C99E-4CD3-A032-2A7B27071329}" srcOrd="0" destOrd="0" presId="urn:microsoft.com/office/officeart/2005/8/layout/vList2"/>
    <dgm:cxn modelId="{5DDCE605-0436-43AB-BD87-DC57A4DC404E}" type="presParOf" srcId="{0C5EEB82-38BE-4E19-9ED2-E545524822C8}" destId="{DB5A65A4-8DF3-473C-86CB-F662BA0EA72A}" srcOrd="1" destOrd="0" presId="urn:microsoft.com/office/officeart/2005/8/layout/vList2"/>
    <dgm:cxn modelId="{F846696E-513E-4D30-A9EA-A7798C74AC1F}" type="presParOf" srcId="{0C5EEB82-38BE-4E19-9ED2-E545524822C8}" destId="{71B87855-D097-43C7-865C-02B6AD1DE620}" srcOrd="2" destOrd="0" presId="urn:microsoft.com/office/officeart/2005/8/layout/vList2"/>
    <dgm:cxn modelId="{EC9AADF8-9B68-4B9F-91AC-E00509F7352C}" type="presParOf" srcId="{0C5EEB82-38BE-4E19-9ED2-E545524822C8}" destId="{03F9CC91-48E9-48B8-AC92-FCA521136EED}" srcOrd="3" destOrd="0" presId="urn:microsoft.com/office/officeart/2005/8/layout/vList2"/>
    <dgm:cxn modelId="{520B6CC4-0910-49B3-ABC6-52C45FBF53E2}" type="presParOf" srcId="{0C5EEB82-38BE-4E19-9ED2-E545524822C8}" destId="{9C9AEEAE-DFA0-405A-B3EA-D1620FDC4377}" srcOrd="4" destOrd="0" presId="urn:microsoft.com/office/officeart/2005/8/layout/vList2"/>
    <dgm:cxn modelId="{6C4A30A9-2896-4AAB-9549-472267C952CC}" type="presParOf" srcId="{0C5EEB82-38BE-4E19-9ED2-E545524822C8}" destId="{C73E91F2-A60E-4614-89A3-060C326A5877}" srcOrd="5" destOrd="0" presId="urn:microsoft.com/office/officeart/2005/8/layout/vList2"/>
    <dgm:cxn modelId="{B1691CE9-C598-442D-AABA-AC281741713A}" type="presParOf" srcId="{0C5EEB82-38BE-4E19-9ED2-E545524822C8}" destId="{D2C23F84-7DA8-433F-858D-604C4CB32AD8}" srcOrd="6" destOrd="0" presId="urn:microsoft.com/office/officeart/2005/8/layout/vList2"/>
    <dgm:cxn modelId="{B84996CA-9CC1-44B2-B807-18F342694AA5}" type="presParOf" srcId="{0C5EEB82-38BE-4E19-9ED2-E545524822C8}" destId="{78442DBB-757E-44DD-A3B3-CE16ED4EA2A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534028-C6E3-432C-A5CC-6C846A2A06D4}" type="doc">
      <dgm:prSet loTypeId="urn:microsoft.com/office/officeart/2005/8/layout/hList1" loCatId="list" qsTypeId="urn:microsoft.com/office/officeart/2005/8/quickstyle/simple4" qsCatId="simple" csTypeId="urn:microsoft.com/office/officeart/2005/8/colors/accent4_3" csCatId="accent4" phldr="1"/>
      <dgm:spPr/>
      <dgm:t>
        <a:bodyPr/>
        <a:lstStyle/>
        <a:p>
          <a:endParaRPr lang="es-ES"/>
        </a:p>
      </dgm:t>
    </dgm:pt>
    <dgm:pt modelId="{B98C72E8-74FD-4C13-97B9-6EADCA248140}">
      <dgm:prSet phldrT="[Texto]"/>
      <dgm:spPr/>
      <dgm:t>
        <a:bodyPr/>
        <a:lstStyle/>
        <a:p>
          <a:r>
            <a:rPr lang="es-ES" dirty="0"/>
            <a:t>Constitución</a:t>
          </a:r>
        </a:p>
      </dgm:t>
    </dgm:pt>
    <dgm:pt modelId="{530B87F0-7BFE-478E-A079-1016F942AD40}" type="parTrans" cxnId="{8E2E2DD6-C61F-4A9D-97EF-F30FDC21C648}">
      <dgm:prSet/>
      <dgm:spPr/>
      <dgm:t>
        <a:bodyPr/>
        <a:lstStyle/>
        <a:p>
          <a:endParaRPr lang="es-ES"/>
        </a:p>
      </dgm:t>
    </dgm:pt>
    <dgm:pt modelId="{55FACAD2-090E-4AFE-8968-C642EE1ADD98}" type="sibTrans" cxnId="{8E2E2DD6-C61F-4A9D-97EF-F30FDC21C648}">
      <dgm:prSet/>
      <dgm:spPr/>
      <dgm:t>
        <a:bodyPr/>
        <a:lstStyle/>
        <a:p>
          <a:endParaRPr lang="es-ES"/>
        </a:p>
      </dgm:t>
    </dgm:pt>
    <dgm:pt modelId="{B1939CA6-1946-4E11-BE41-B5A75E9D1F15}">
      <dgm:prSet phldrT="[Texto]"/>
      <dgm:spPr/>
      <dgm:t>
        <a:bodyPr/>
        <a:lstStyle/>
        <a:p>
          <a:r>
            <a:rPr lang="es-ES" dirty="0"/>
            <a:t>Art. 283</a:t>
          </a:r>
        </a:p>
      </dgm:t>
    </dgm:pt>
    <dgm:pt modelId="{81155F25-10AE-4F70-B72A-BE140773B9E8}" type="parTrans" cxnId="{FFE1C275-EF46-4F34-AFCF-F88BC7375D42}">
      <dgm:prSet/>
      <dgm:spPr/>
      <dgm:t>
        <a:bodyPr/>
        <a:lstStyle/>
        <a:p>
          <a:endParaRPr lang="es-ES"/>
        </a:p>
      </dgm:t>
    </dgm:pt>
    <dgm:pt modelId="{C9DFCF37-C15B-4363-AEF9-5432640A5E3F}" type="sibTrans" cxnId="{FFE1C275-EF46-4F34-AFCF-F88BC7375D42}">
      <dgm:prSet/>
      <dgm:spPr/>
      <dgm:t>
        <a:bodyPr/>
        <a:lstStyle/>
        <a:p>
          <a:endParaRPr lang="es-ES"/>
        </a:p>
      </dgm:t>
    </dgm:pt>
    <dgm:pt modelId="{016BADF7-9984-4C84-B7FF-AF7D604DB7E1}">
      <dgm:prSet phldrT="[Texto]"/>
      <dgm:spPr/>
      <dgm:t>
        <a:bodyPr/>
        <a:lstStyle/>
        <a:p>
          <a:r>
            <a:rPr lang="es-ES" dirty="0"/>
            <a:t>Art. 319</a:t>
          </a:r>
        </a:p>
      </dgm:t>
    </dgm:pt>
    <dgm:pt modelId="{E1214E32-39AB-4E20-A6F1-7FC07FCFCAE5}" type="parTrans" cxnId="{048F818D-9CBC-4AFD-BC83-173463D670E9}">
      <dgm:prSet/>
      <dgm:spPr/>
      <dgm:t>
        <a:bodyPr/>
        <a:lstStyle/>
        <a:p>
          <a:endParaRPr lang="es-ES"/>
        </a:p>
      </dgm:t>
    </dgm:pt>
    <dgm:pt modelId="{9F1462AF-6B2C-44CA-AD08-8564F3BCD6D1}" type="sibTrans" cxnId="{048F818D-9CBC-4AFD-BC83-173463D670E9}">
      <dgm:prSet/>
      <dgm:spPr/>
      <dgm:t>
        <a:bodyPr/>
        <a:lstStyle/>
        <a:p>
          <a:endParaRPr lang="es-ES"/>
        </a:p>
      </dgm:t>
    </dgm:pt>
    <dgm:pt modelId="{6638CB69-BFCB-4D98-8423-8F9F83C3C1C8}">
      <dgm:prSet phldrT="[Texto]"/>
      <dgm:spPr/>
      <dgm:t>
        <a:bodyPr/>
        <a:lstStyle/>
        <a:p>
          <a:r>
            <a:rPr lang="es-ES" dirty="0"/>
            <a:t>LOEPS</a:t>
          </a:r>
        </a:p>
      </dgm:t>
    </dgm:pt>
    <dgm:pt modelId="{7DE4B61F-1D7A-4E65-B647-E077E38FFC6B}" type="parTrans" cxnId="{C5A30322-975E-4547-9350-DD675FD11E62}">
      <dgm:prSet/>
      <dgm:spPr/>
      <dgm:t>
        <a:bodyPr/>
        <a:lstStyle/>
        <a:p>
          <a:endParaRPr lang="es-ES"/>
        </a:p>
      </dgm:t>
    </dgm:pt>
    <dgm:pt modelId="{2F1CA5C4-846A-4EC8-B8C3-B13D67268B43}" type="sibTrans" cxnId="{C5A30322-975E-4547-9350-DD675FD11E62}">
      <dgm:prSet/>
      <dgm:spPr/>
      <dgm:t>
        <a:bodyPr/>
        <a:lstStyle/>
        <a:p>
          <a:endParaRPr lang="es-ES"/>
        </a:p>
      </dgm:t>
    </dgm:pt>
    <dgm:pt modelId="{C324D666-3CEB-4309-858C-815F9F7FD8DA}">
      <dgm:prSet phldrT="[Texto]"/>
      <dgm:spPr/>
      <dgm:t>
        <a:bodyPr/>
        <a:lstStyle/>
        <a:p>
          <a:r>
            <a:rPr lang="es-ES" dirty="0"/>
            <a:t>Reconocimiento</a:t>
          </a:r>
        </a:p>
      </dgm:t>
    </dgm:pt>
    <dgm:pt modelId="{2FCA9FDF-4B0A-4135-9301-A1E6D9595A3F}" type="parTrans" cxnId="{E1906D3A-43E4-4E85-9FF1-13A12D5AFCEB}">
      <dgm:prSet/>
      <dgm:spPr/>
      <dgm:t>
        <a:bodyPr/>
        <a:lstStyle/>
        <a:p>
          <a:endParaRPr lang="es-ES"/>
        </a:p>
      </dgm:t>
    </dgm:pt>
    <dgm:pt modelId="{C5E50E46-3849-49A8-9B9A-892797C41498}" type="sibTrans" cxnId="{E1906D3A-43E4-4E85-9FF1-13A12D5AFCEB}">
      <dgm:prSet/>
      <dgm:spPr/>
      <dgm:t>
        <a:bodyPr/>
        <a:lstStyle/>
        <a:p>
          <a:endParaRPr lang="es-ES"/>
        </a:p>
      </dgm:t>
    </dgm:pt>
    <dgm:pt modelId="{C6721BD7-2803-447B-BDD5-82E81EE62992}">
      <dgm:prSet phldrT="[Texto]"/>
      <dgm:spPr/>
      <dgm:t>
        <a:bodyPr/>
        <a:lstStyle/>
        <a:p>
          <a:r>
            <a:rPr lang="es-ES" dirty="0"/>
            <a:t>COPCI</a:t>
          </a:r>
        </a:p>
      </dgm:t>
    </dgm:pt>
    <dgm:pt modelId="{8B71320E-F9A1-4072-806B-879CA47DC7C9}" type="parTrans" cxnId="{DD9A34A1-5F51-46E7-9DD6-538C8BC450E8}">
      <dgm:prSet/>
      <dgm:spPr/>
      <dgm:t>
        <a:bodyPr/>
        <a:lstStyle/>
        <a:p>
          <a:endParaRPr lang="es-ES"/>
        </a:p>
      </dgm:t>
    </dgm:pt>
    <dgm:pt modelId="{639EC0A2-0849-4B43-B398-2443778215D4}" type="sibTrans" cxnId="{DD9A34A1-5F51-46E7-9DD6-538C8BC450E8}">
      <dgm:prSet/>
      <dgm:spPr/>
      <dgm:t>
        <a:bodyPr/>
        <a:lstStyle/>
        <a:p>
          <a:endParaRPr lang="es-ES"/>
        </a:p>
      </dgm:t>
    </dgm:pt>
    <dgm:pt modelId="{84ED18D7-E611-43CE-A47D-2B0A72864272}">
      <dgm:prSet phldrT="[Texto]"/>
      <dgm:spPr/>
      <dgm:t>
        <a:bodyPr/>
        <a:lstStyle/>
        <a:p>
          <a:r>
            <a:rPr lang="es-ES" dirty="0"/>
            <a:t>Aprovechamiento</a:t>
          </a:r>
        </a:p>
      </dgm:t>
    </dgm:pt>
    <dgm:pt modelId="{A270E42D-B127-489F-97CA-EDF4AFE1B218}" type="parTrans" cxnId="{E90FC077-B4DC-4BA2-B6E8-7B959C9F0671}">
      <dgm:prSet/>
      <dgm:spPr/>
      <dgm:t>
        <a:bodyPr/>
        <a:lstStyle/>
        <a:p>
          <a:endParaRPr lang="es-ES"/>
        </a:p>
      </dgm:t>
    </dgm:pt>
    <dgm:pt modelId="{A37A9114-5534-44B4-BAD5-D01413D166E2}" type="sibTrans" cxnId="{E90FC077-B4DC-4BA2-B6E8-7B959C9F0671}">
      <dgm:prSet/>
      <dgm:spPr/>
      <dgm:t>
        <a:bodyPr/>
        <a:lstStyle/>
        <a:p>
          <a:endParaRPr lang="es-ES"/>
        </a:p>
      </dgm:t>
    </dgm:pt>
    <dgm:pt modelId="{5ABC59AF-5121-430C-97FD-E1F320122D13}">
      <dgm:prSet phldrT="[Texto]"/>
      <dgm:spPr/>
      <dgm:t>
        <a:bodyPr/>
        <a:lstStyle/>
        <a:p>
          <a:r>
            <a:rPr lang="es-ES" dirty="0"/>
            <a:t>Transformación</a:t>
          </a:r>
        </a:p>
      </dgm:t>
    </dgm:pt>
    <dgm:pt modelId="{EA04570A-EB04-46A0-B5CA-899F65E89518}" type="parTrans" cxnId="{2A6D74A3-CD23-44E5-8E16-817791DA3E1A}">
      <dgm:prSet/>
      <dgm:spPr/>
      <dgm:t>
        <a:bodyPr/>
        <a:lstStyle/>
        <a:p>
          <a:endParaRPr lang="es-ES"/>
        </a:p>
      </dgm:t>
    </dgm:pt>
    <dgm:pt modelId="{178962ED-F753-4283-B15C-B05AA13BD863}" type="sibTrans" cxnId="{2A6D74A3-CD23-44E5-8E16-817791DA3E1A}">
      <dgm:prSet/>
      <dgm:spPr/>
      <dgm:t>
        <a:bodyPr/>
        <a:lstStyle/>
        <a:p>
          <a:endParaRPr lang="es-ES"/>
        </a:p>
      </dgm:t>
    </dgm:pt>
    <dgm:pt modelId="{BCB64CCC-C4DE-4B0C-B449-53BCB056D0BC}">
      <dgm:prSet phldrT="[Texto]"/>
      <dgm:spPr/>
      <dgm:t>
        <a:bodyPr/>
        <a:lstStyle/>
        <a:p>
          <a:r>
            <a:rPr lang="es-ES" dirty="0"/>
            <a:t>Impulso de actividad económica</a:t>
          </a:r>
        </a:p>
      </dgm:t>
    </dgm:pt>
    <dgm:pt modelId="{59787D62-6593-44A4-99A3-0ACBCBEDFC22}" type="parTrans" cxnId="{C4C818A3-3246-40FC-92E5-CDA0F9CD7C98}">
      <dgm:prSet/>
      <dgm:spPr/>
      <dgm:t>
        <a:bodyPr/>
        <a:lstStyle/>
        <a:p>
          <a:endParaRPr lang="es-ES"/>
        </a:p>
      </dgm:t>
    </dgm:pt>
    <dgm:pt modelId="{B556EFB3-8C43-4D0C-9475-C04815C78987}" type="sibTrans" cxnId="{C4C818A3-3246-40FC-92E5-CDA0F9CD7C98}">
      <dgm:prSet/>
      <dgm:spPr/>
      <dgm:t>
        <a:bodyPr/>
        <a:lstStyle/>
        <a:p>
          <a:endParaRPr lang="es-ES"/>
        </a:p>
      </dgm:t>
    </dgm:pt>
    <dgm:pt modelId="{DE0CEDD4-EFEF-4C08-BCC2-A92C038160A4}">
      <dgm:prSet phldrT="[Texto]"/>
      <dgm:spPr/>
      <dgm:t>
        <a:bodyPr/>
        <a:lstStyle/>
        <a:p>
          <a:r>
            <a:rPr lang="es-ES" dirty="0"/>
            <a:t>Articulación estratégica</a:t>
          </a:r>
        </a:p>
      </dgm:t>
    </dgm:pt>
    <dgm:pt modelId="{DDC52ECF-313D-48BD-90A7-8D32E034B94D}" type="parTrans" cxnId="{10548453-565D-41DF-BDC1-AF0E1F81DB4A}">
      <dgm:prSet/>
      <dgm:spPr/>
      <dgm:t>
        <a:bodyPr/>
        <a:lstStyle/>
        <a:p>
          <a:endParaRPr lang="es-ES"/>
        </a:p>
      </dgm:t>
    </dgm:pt>
    <dgm:pt modelId="{A0456D8A-0D20-4381-9E27-06CBE07F18AE}" type="sibTrans" cxnId="{10548453-565D-41DF-BDC1-AF0E1F81DB4A}">
      <dgm:prSet/>
      <dgm:spPr/>
      <dgm:t>
        <a:bodyPr/>
        <a:lstStyle/>
        <a:p>
          <a:endParaRPr lang="es-ES"/>
        </a:p>
      </dgm:t>
    </dgm:pt>
    <dgm:pt modelId="{718A3E2D-BA04-4B40-A078-66A40BB0AA62}">
      <dgm:prSet phldrT="[Texto]"/>
      <dgm:spPr/>
      <dgm:t>
        <a:bodyPr/>
        <a:lstStyle/>
        <a:p>
          <a:r>
            <a:rPr lang="es-ES" dirty="0"/>
            <a:t>Incentivar el empleo</a:t>
          </a:r>
        </a:p>
      </dgm:t>
    </dgm:pt>
    <dgm:pt modelId="{2215E48C-7269-4B8F-94C8-F4BA2502325A}" type="parTrans" cxnId="{78E9C5DE-70BD-4E73-89C0-01F05159A588}">
      <dgm:prSet/>
      <dgm:spPr/>
      <dgm:t>
        <a:bodyPr/>
        <a:lstStyle/>
        <a:p>
          <a:endParaRPr lang="es-ES"/>
        </a:p>
      </dgm:t>
    </dgm:pt>
    <dgm:pt modelId="{2D8E089A-8913-4EA5-898C-F349E66D66F0}" type="sibTrans" cxnId="{78E9C5DE-70BD-4E73-89C0-01F05159A588}">
      <dgm:prSet/>
      <dgm:spPr/>
      <dgm:t>
        <a:bodyPr/>
        <a:lstStyle/>
        <a:p>
          <a:endParaRPr lang="es-ES"/>
        </a:p>
      </dgm:t>
    </dgm:pt>
    <dgm:pt modelId="{41E39185-C041-4604-A52B-6A9D85D59FDC}">
      <dgm:prSet phldrT="[Texto]"/>
      <dgm:spPr/>
      <dgm:t>
        <a:bodyPr/>
        <a:lstStyle/>
        <a:p>
          <a:r>
            <a:rPr lang="es-ES" dirty="0"/>
            <a:t>Soporte y guía</a:t>
          </a:r>
        </a:p>
      </dgm:t>
    </dgm:pt>
    <dgm:pt modelId="{E28CEE03-DF8E-492E-85EE-B9F4386269BC}" type="parTrans" cxnId="{9311EA8D-17A8-42CF-8C0B-B5168256FA9A}">
      <dgm:prSet/>
      <dgm:spPr/>
      <dgm:t>
        <a:bodyPr/>
        <a:lstStyle/>
        <a:p>
          <a:endParaRPr lang="es-ES"/>
        </a:p>
      </dgm:t>
    </dgm:pt>
    <dgm:pt modelId="{CCBFE930-9A1C-4662-9126-A3754EEA1EE3}" type="sibTrans" cxnId="{9311EA8D-17A8-42CF-8C0B-B5168256FA9A}">
      <dgm:prSet/>
      <dgm:spPr/>
      <dgm:t>
        <a:bodyPr/>
        <a:lstStyle/>
        <a:p>
          <a:endParaRPr lang="es-ES"/>
        </a:p>
      </dgm:t>
    </dgm:pt>
    <dgm:pt modelId="{F89AC75C-6BA3-4DDD-8A43-FCDE5525E59B}">
      <dgm:prSet phldrT="[Texto]"/>
      <dgm:spPr/>
      <dgm:t>
        <a:bodyPr/>
        <a:lstStyle/>
        <a:p>
          <a:r>
            <a:rPr lang="es-ES" dirty="0"/>
            <a:t>Inclusión</a:t>
          </a:r>
        </a:p>
      </dgm:t>
    </dgm:pt>
    <dgm:pt modelId="{93AFD59A-8DA2-4ED8-9E4F-D7C87DA2E82A}" type="parTrans" cxnId="{BC71F2D9-A29C-4424-8502-EA3E2F38CEBF}">
      <dgm:prSet/>
      <dgm:spPr/>
      <dgm:t>
        <a:bodyPr/>
        <a:lstStyle/>
        <a:p>
          <a:endParaRPr lang="es-ES"/>
        </a:p>
      </dgm:t>
    </dgm:pt>
    <dgm:pt modelId="{544B938E-8E63-41D3-AA3D-79B2146D5AFC}" type="sibTrans" cxnId="{BC71F2D9-A29C-4424-8502-EA3E2F38CEBF}">
      <dgm:prSet/>
      <dgm:spPr/>
      <dgm:t>
        <a:bodyPr/>
        <a:lstStyle/>
        <a:p>
          <a:endParaRPr lang="es-ES"/>
        </a:p>
      </dgm:t>
    </dgm:pt>
    <dgm:pt modelId="{B8B8268E-64F6-4F85-B408-EDFC2EDD4228}">
      <dgm:prSet phldrT="[Texto]"/>
      <dgm:spPr/>
      <dgm:t>
        <a:bodyPr/>
        <a:lstStyle/>
        <a:p>
          <a:r>
            <a:rPr lang="es-ES" dirty="0"/>
            <a:t>Control gubernamental</a:t>
          </a:r>
        </a:p>
      </dgm:t>
    </dgm:pt>
    <dgm:pt modelId="{B5A936E5-FDDB-4A25-A2CA-94CC79CFE14F}" type="parTrans" cxnId="{635712EA-8ECC-4008-8710-3CED19D3746D}">
      <dgm:prSet/>
      <dgm:spPr/>
      <dgm:t>
        <a:bodyPr/>
        <a:lstStyle/>
        <a:p>
          <a:endParaRPr lang="es-ES"/>
        </a:p>
      </dgm:t>
    </dgm:pt>
    <dgm:pt modelId="{EE6EE14E-31ED-4C0C-8531-613FEDF4BE84}" type="sibTrans" cxnId="{635712EA-8ECC-4008-8710-3CED19D3746D}">
      <dgm:prSet/>
      <dgm:spPr/>
      <dgm:t>
        <a:bodyPr/>
        <a:lstStyle/>
        <a:p>
          <a:endParaRPr lang="es-ES"/>
        </a:p>
      </dgm:t>
    </dgm:pt>
    <dgm:pt modelId="{511D6946-0507-442A-B54F-CAEEDB09741B}" type="pres">
      <dgm:prSet presAssocID="{C7534028-C6E3-432C-A5CC-6C846A2A06D4}" presName="Name0" presStyleCnt="0">
        <dgm:presLayoutVars>
          <dgm:dir/>
          <dgm:animLvl val="lvl"/>
          <dgm:resizeHandles val="exact"/>
        </dgm:presLayoutVars>
      </dgm:prSet>
      <dgm:spPr/>
    </dgm:pt>
    <dgm:pt modelId="{31002801-D47C-4CF5-9632-BA955E597C11}" type="pres">
      <dgm:prSet presAssocID="{B98C72E8-74FD-4C13-97B9-6EADCA248140}" presName="composite" presStyleCnt="0"/>
      <dgm:spPr/>
    </dgm:pt>
    <dgm:pt modelId="{ABE1F166-A2CD-4675-97BA-2C0D21812F88}" type="pres">
      <dgm:prSet presAssocID="{B98C72E8-74FD-4C13-97B9-6EADCA248140}" presName="parTx" presStyleLbl="alignNode1" presStyleIdx="0" presStyleCnt="3">
        <dgm:presLayoutVars>
          <dgm:chMax val="0"/>
          <dgm:chPref val="0"/>
          <dgm:bulletEnabled val="1"/>
        </dgm:presLayoutVars>
      </dgm:prSet>
      <dgm:spPr/>
    </dgm:pt>
    <dgm:pt modelId="{645A693D-33AC-4855-999E-2D3F48EB6CCC}" type="pres">
      <dgm:prSet presAssocID="{B98C72E8-74FD-4C13-97B9-6EADCA248140}" presName="desTx" presStyleLbl="alignAccFollowNode1" presStyleIdx="0" presStyleCnt="3">
        <dgm:presLayoutVars>
          <dgm:bulletEnabled val="1"/>
        </dgm:presLayoutVars>
      </dgm:prSet>
      <dgm:spPr/>
    </dgm:pt>
    <dgm:pt modelId="{DD1F802E-DA1C-4F54-AD12-721CB2553038}" type="pres">
      <dgm:prSet presAssocID="{55FACAD2-090E-4AFE-8968-C642EE1ADD98}" presName="space" presStyleCnt="0"/>
      <dgm:spPr/>
    </dgm:pt>
    <dgm:pt modelId="{BB6F05ED-CFE1-4863-B7C7-44746B71CAAC}" type="pres">
      <dgm:prSet presAssocID="{6638CB69-BFCB-4D98-8423-8F9F83C3C1C8}" presName="composite" presStyleCnt="0"/>
      <dgm:spPr/>
    </dgm:pt>
    <dgm:pt modelId="{BF76A91D-585D-4CEC-A1C1-7BE2BC77DEEA}" type="pres">
      <dgm:prSet presAssocID="{6638CB69-BFCB-4D98-8423-8F9F83C3C1C8}" presName="parTx" presStyleLbl="alignNode1" presStyleIdx="1" presStyleCnt="3">
        <dgm:presLayoutVars>
          <dgm:chMax val="0"/>
          <dgm:chPref val="0"/>
          <dgm:bulletEnabled val="1"/>
        </dgm:presLayoutVars>
      </dgm:prSet>
      <dgm:spPr/>
    </dgm:pt>
    <dgm:pt modelId="{F3B80757-D907-4023-9DDB-48A671D9E06E}" type="pres">
      <dgm:prSet presAssocID="{6638CB69-BFCB-4D98-8423-8F9F83C3C1C8}" presName="desTx" presStyleLbl="alignAccFollowNode1" presStyleIdx="1" presStyleCnt="3">
        <dgm:presLayoutVars>
          <dgm:bulletEnabled val="1"/>
        </dgm:presLayoutVars>
      </dgm:prSet>
      <dgm:spPr/>
    </dgm:pt>
    <dgm:pt modelId="{8F567633-C061-4B75-ABAF-20068A851C1B}" type="pres">
      <dgm:prSet presAssocID="{2F1CA5C4-846A-4EC8-B8C3-B13D67268B43}" presName="space" presStyleCnt="0"/>
      <dgm:spPr/>
    </dgm:pt>
    <dgm:pt modelId="{D4DB517A-48E4-42E7-B3F3-AAFBC071E2DB}" type="pres">
      <dgm:prSet presAssocID="{C6721BD7-2803-447B-BDD5-82E81EE62992}" presName="composite" presStyleCnt="0"/>
      <dgm:spPr/>
    </dgm:pt>
    <dgm:pt modelId="{86B9FA44-C4F8-4291-BEC0-DBFEF1FB1705}" type="pres">
      <dgm:prSet presAssocID="{C6721BD7-2803-447B-BDD5-82E81EE62992}" presName="parTx" presStyleLbl="alignNode1" presStyleIdx="2" presStyleCnt="3">
        <dgm:presLayoutVars>
          <dgm:chMax val="0"/>
          <dgm:chPref val="0"/>
          <dgm:bulletEnabled val="1"/>
        </dgm:presLayoutVars>
      </dgm:prSet>
      <dgm:spPr/>
    </dgm:pt>
    <dgm:pt modelId="{B7B5D6D2-815B-4B4F-9E02-67CE881F561C}" type="pres">
      <dgm:prSet presAssocID="{C6721BD7-2803-447B-BDD5-82E81EE62992}" presName="desTx" presStyleLbl="alignAccFollowNode1" presStyleIdx="2" presStyleCnt="3">
        <dgm:presLayoutVars>
          <dgm:bulletEnabled val="1"/>
        </dgm:presLayoutVars>
      </dgm:prSet>
      <dgm:spPr/>
    </dgm:pt>
  </dgm:ptLst>
  <dgm:cxnLst>
    <dgm:cxn modelId="{8DFA6DA0-B02F-42D9-8F05-E9E0562348F2}" type="presOf" srcId="{718A3E2D-BA04-4B40-A078-66A40BB0AA62}" destId="{F3B80757-D907-4023-9DDB-48A671D9E06E}" srcOrd="0" destOrd="1" presId="urn:microsoft.com/office/officeart/2005/8/layout/hList1"/>
    <dgm:cxn modelId="{A0DDB901-EE39-4C1D-A2CE-8E551A2D2804}" type="presOf" srcId="{B8B8268E-64F6-4F85-B408-EDFC2EDD4228}" destId="{F3B80757-D907-4023-9DDB-48A671D9E06E}" srcOrd="0" destOrd="4" presId="urn:microsoft.com/office/officeart/2005/8/layout/hList1"/>
    <dgm:cxn modelId="{C5A30322-975E-4547-9350-DD675FD11E62}" srcId="{C7534028-C6E3-432C-A5CC-6C846A2A06D4}" destId="{6638CB69-BFCB-4D98-8423-8F9F83C3C1C8}" srcOrd="1" destOrd="0" parTransId="{7DE4B61F-1D7A-4E65-B647-E077E38FFC6B}" sibTransId="{2F1CA5C4-846A-4EC8-B8C3-B13D67268B43}"/>
    <dgm:cxn modelId="{8E2E2DD6-C61F-4A9D-97EF-F30FDC21C648}" srcId="{C7534028-C6E3-432C-A5CC-6C846A2A06D4}" destId="{B98C72E8-74FD-4C13-97B9-6EADCA248140}" srcOrd="0" destOrd="0" parTransId="{530B87F0-7BFE-478E-A079-1016F942AD40}" sibTransId="{55FACAD2-090E-4AFE-8968-C642EE1ADD98}"/>
    <dgm:cxn modelId="{B9856440-1E88-42CD-AE9F-28DA7836E6CD}" type="presOf" srcId="{BCB64CCC-C4DE-4B0C-B449-53BCB056D0BC}" destId="{B7B5D6D2-815B-4B4F-9E02-67CE881F561C}" srcOrd="0" destOrd="2" presId="urn:microsoft.com/office/officeart/2005/8/layout/hList1"/>
    <dgm:cxn modelId="{C63317A9-5812-465C-B7B5-5C9C1B33E528}" type="presOf" srcId="{6638CB69-BFCB-4D98-8423-8F9F83C3C1C8}" destId="{BF76A91D-585D-4CEC-A1C1-7BE2BC77DEEA}" srcOrd="0" destOrd="0" presId="urn:microsoft.com/office/officeart/2005/8/layout/hList1"/>
    <dgm:cxn modelId="{4CD457B6-2381-471A-B1B2-056B40325E6B}" type="presOf" srcId="{DE0CEDD4-EFEF-4C08-BCC2-A92C038160A4}" destId="{B7B5D6D2-815B-4B4F-9E02-67CE881F561C}" srcOrd="0" destOrd="3" presId="urn:microsoft.com/office/officeart/2005/8/layout/hList1"/>
    <dgm:cxn modelId="{78E9C5DE-70BD-4E73-89C0-01F05159A588}" srcId="{6638CB69-BFCB-4D98-8423-8F9F83C3C1C8}" destId="{718A3E2D-BA04-4B40-A078-66A40BB0AA62}" srcOrd="1" destOrd="0" parTransId="{2215E48C-7269-4B8F-94C8-F4BA2502325A}" sibTransId="{2D8E089A-8913-4EA5-898C-F349E66D66F0}"/>
    <dgm:cxn modelId="{8C90DACC-C96A-4E79-877C-BB9221FCB418}" type="presOf" srcId="{C6721BD7-2803-447B-BDD5-82E81EE62992}" destId="{86B9FA44-C4F8-4291-BEC0-DBFEF1FB1705}" srcOrd="0" destOrd="0" presId="urn:microsoft.com/office/officeart/2005/8/layout/hList1"/>
    <dgm:cxn modelId="{C4C818A3-3246-40FC-92E5-CDA0F9CD7C98}" srcId="{C6721BD7-2803-447B-BDD5-82E81EE62992}" destId="{BCB64CCC-C4DE-4B0C-B449-53BCB056D0BC}" srcOrd="2" destOrd="0" parTransId="{59787D62-6593-44A4-99A3-0ACBCBEDFC22}" sibTransId="{B556EFB3-8C43-4D0C-9475-C04815C78987}"/>
    <dgm:cxn modelId="{048F818D-9CBC-4AFD-BC83-173463D670E9}" srcId="{B98C72E8-74FD-4C13-97B9-6EADCA248140}" destId="{016BADF7-9984-4C84-B7FF-AF7D604DB7E1}" srcOrd="1" destOrd="0" parTransId="{E1214E32-39AB-4E20-A6F1-7FC07FCFCAE5}" sibTransId="{9F1462AF-6B2C-44CA-AD08-8564F3BCD6D1}"/>
    <dgm:cxn modelId="{2A6D74A3-CD23-44E5-8E16-817791DA3E1A}" srcId="{C6721BD7-2803-447B-BDD5-82E81EE62992}" destId="{5ABC59AF-5121-430C-97FD-E1F320122D13}" srcOrd="1" destOrd="0" parTransId="{EA04570A-EB04-46A0-B5CA-899F65E89518}" sibTransId="{178962ED-F753-4283-B15C-B05AA13BD863}"/>
    <dgm:cxn modelId="{9311EA8D-17A8-42CF-8C0B-B5168256FA9A}" srcId="{6638CB69-BFCB-4D98-8423-8F9F83C3C1C8}" destId="{41E39185-C041-4604-A52B-6A9D85D59FDC}" srcOrd="2" destOrd="0" parTransId="{E28CEE03-DF8E-492E-85EE-B9F4386269BC}" sibTransId="{CCBFE930-9A1C-4662-9126-A3754EEA1EE3}"/>
    <dgm:cxn modelId="{7BBAFF80-F766-4468-B872-234EA572497D}" type="presOf" srcId="{C7534028-C6E3-432C-A5CC-6C846A2A06D4}" destId="{511D6946-0507-442A-B54F-CAEEDB09741B}" srcOrd="0" destOrd="0" presId="urn:microsoft.com/office/officeart/2005/8/layout/hList1"/>
    <dgm:cxn modelId="{AD88410D-E072-474E-A69F-D9293593C0C8}" type="presOf" srcId="{016BADF7-9984-4C84-B7FF-AF7D604DB7E1}" destId="{645A693D-33AC-4855-999E-2D3F48EB6CCC}" srcOrd="0" destOrd="1" presId="urn:microsoft.com/office/officeart/2005/8/layout/hList1"/>
    <dgm:cxn modelId="{42A61472-D83C-48D4-AD84-F3D2DD89B943}" type="presOf" srcId="{84ED18D7-E611-43CE-A47D-2B0A72864272}" destId="{B7B5D6D2-815B-4B4F-9E02-67CE881F561C}" srcOrd="0" destOrd="0" presId="urn:microsoft.com/office/officeart/2005/8/layout/hList1"/>
    <dgm:cxn modelId="{E1906D3A-43E4-4E85-9FF1-13A12D5AFCEB}" srcId="{6638CB69-BFCB-4D98-8423-8F9F83C3C1C8}" destId="{C324D666-3CEB-4309-858C-815F9F7FD8DA}" srcOrd="0" destOrd="0" parTransId="{2FCA9FDF-4B0A-4135-9301-A1E6D9595A3F}" sibTransId="{C5E50E46-3849-49A8-9B9A-892797C41498}"/>
    <dgm:cxn modelId="{10548453-565D-41DF-BDC1-AF0E1F81DB4A}" srcId="{C6721BD7-2803-447B-BDD5-82E81EE62992}" destId="{DE0CEDD4-EFEF-4C08-BCC2-A92C038160A4}" srcOrd="3" destOrd="0" parTransId="{DDC52ECF-313D-48BD-90A7-8D32E034B94D}" sibTransId="{A0456D8A-0D20-4381-9E27-06CBE07F18AE}"/>
    <dgm:cxn modelId="{635712EA-8ECC-4008-8710-3CED19D3746D}" srcId="{6638CB69-BFCB-4D98-8423-8F9F83C3C1C8}" destId="{B8B8268E-64F6-4F85-B408-EDFC2EDD4228}" srcOrd="4" destOrd="0" parTransId="{B5A936E5-FDDB-4A25-A2CA-94CC79CFE14F}" sibTransId="{EE6EE14E-31ED-4C0C-8531-613FEDF4BE84}"/>
    <dgm:cxn modelId="{DD9A34A1-5F51-46E7-9DD6-538C8BC450E8}" srcId="{C7534028-C6E3-432C-A5CC-6C846A2A06D4}" destId="{C6721BD7-2803-447B-BDD5-82E81EE62992}" srcOrd="2" destOrd="0" parTransId="{8B71320E-F9A1-4072-806B-879CA47DC7C9}" sibTransId="{639EC0A2-0849-4B43-B398-2443778215D4}"/>
    <dgm:cxn modelId="{4D28D322-A472-4958-A20D-45B0E8C65EC3}" type="presOf" srcId="{B98C72E8-74FD-4C13-97B9-6EADCA248140}" destId="{ABE1F166-A2CD-4675-97BA-2C0D21812F88}" srcOrd="0" destOrd="0" presId="urn:microsoft.com/office/officeart/2005/8/layout/hList1"/>
    <dgm:cxn modelId="{D9189136-6050-4CEF-8908-00994991C2CC}" type="presOf" srcId="{41E39185-C041-4604-A52B-6A9D85D59FDC}" destId="{F3B80757-D907-4023-9DDB-48A671D9E06E}" srcOrd="0" destOrd="2" presId="urn:microsoft.com/office/officeart/2005/8/layout/hList1"/>
    <dgm:cxn modelId="{7F1DEDF0-4E1D-44EC-9416-400AE15DCF17}" type="presOf" srcId="{B1939CA6-1946-4E11-BE41-B5A75E9D1F15}" destId="{645A693D-33AC-4855-999E-2D3F48EB6CCC}" srcOrd="0" destOrd="0" presId="urn:microsoft.com/office/officeart/2005/8/layout/hList1"/>
    <dgm:cxn modelId="{CB26FADA-319A-483B-B61F-03DB5D88D918}" type="presOf" srcId="{C324D666-3CEB-4309-858C-815F9F7FD8DA}" destId="{F3B80757-D907-4023-9DDB-48A671D9E06E}" srcOrd="0" destOrd="0" presId="urn:microsoft.com/office/officeart/2005/8/layout/hList1"/>
    <dgm:cxn modelId="{E90FC077-B4DC-4BA2-B6E8-7B959C9F0671}" srcId="{C6721BD7-2803-447B-BDD5-82E81EE62992}" destId="{84ED18D7-E611-43CE-A47D-2B0A72864272}" srcOrd="0" destOrd="0" parTransId="{A270E42D-B127-489F-97CA-EDF4AFE1B218}" sibTransId="{A37A9114-5534-44B4-BAD5-D01413D166E2}"/>
    <dgm:cxn modelId="{B090A0E2-AFA4-423D-A432-67A38C08A609}" type="presOf" srcId="{F89AC75C-6BA3-4DDD-8A43-FCDE5525E59B}" destId="{F3B80757-D907-4023-9DDB-48A671D9E06E}" srcOrd="0" destOrd="3" presId="urn:microsoft.com/office/officeart/2005/8/layout/hList1"/>
    <dgm:cxn modelId="{F911AE1F-0E7C-46FF-BC47-3218570A3796}" type="presOf" srcId="{5ABC59AF-5121-430C-97FD-E1F320122D13}" destId="{B7B5D6D2-815B-4B4F-9E02-67CE881F561C}" srcOrd="0" destOrd="1" presId="urn:microsoft.com/office/officeart/2005/8/layout/hList1"/>
    <dgm:cxn modelId="{FFE1C275-EF46-4F34-AFCF-F88BC7375D42}" srcId="{B98C72E8-74FD-4C13-97B9-6EADCA248140}" destId="{B1939CA6-1946-4E11-BE41-B5A75E9D1F15}" srcOrd="0" destOrd="0" parTransId="{81155F25-10AE-4F70-B72A-BE140773B9E8}" sibTransId="{C9DFCF37-C15B-4363-AEF9-5432640A5E3F}"/>
    <dgm:cxn modelId="{BC71F2D9-A29C-4424-8502-EA3E2F38CEBF}" srcId="{6638CB69-BFCB-4D98-8423-8F9F83C3C1C8}" destId="{F89AC75C-6BA3-4DDD-8A43-FCDE5525E59B}" srcOrd="3" destOrd="0" parTransId="{93AFD59A-8DA2-4ED8-9E4F-D7C87DA2E82A}" sibTransId="{544B938E-8E63-41D3-AA3D-79B2146D5AFC}"/>
    <dgm:cxn modelId="{95A484D5-835A-45F6-B78A-22FCC44FBDBF}" type="presParOf" srcId="{511D6946-0507-442A-B54F-CAEEDB09741B}" destId="{31002801-D47C-4CF5-9632-BA955E597C11}" srcOrd="0" destOrd="0" presId="urn:microsoft.com/office/officeart/2005/8/layout/hList1"/>
    <dgm:cxn modelId="{8FFDABF8-2A5A-490A-8AEC-AA2A628788F9}" type="presParOf" srcId="{31002801-D47C-4CF5-9632-BA955E597C11}" destId="{ABE1F166-A2CD-4675-97BA-2C0D21812F88}" srcOrd="0" destOrd="0" presId="urn:microsoft.com/office/officeart/2005/8/layout/hList1"/>
    <dgm:cxn modelId="{9D49B087-F218-4838-856A-0200FDD53EF8}" type="presParOf" srcId="{31002801-D47C-4CF5-9632-BA955E597C11}" destId="{645A693D-33AC-4855-999E-2D3F48EB6CCC}" srcOrd="1" destOrd="0" presId="urn:microsoft.com/office/officeart/2005/8/layout/hList1"/>
    <dgm:cxn modelId="{C829B0C8-263E-46CA-AD9A-13ECF679C6B2}" type="presParOf" srcId="{511D6946-0507-442A-B54F-CAEEDB09741B}" destId="{DD1F802E-DA1C-4F54-AD12-721CB2553038}" srcOrd="1" destOrd="0" presId="urn:microsoft.com/office/officeart/2005/8/layout/hList1"/>
    <dgm:cxn modelId="{45C1CBD1-E0D9-455A-9C5D-899DD15FD1A9}" type="presParOf" srcId="{511D6946-0507-442A-B54F-CAEEDB09741B}" destId="{BB6F05ED-CFE1-4863-B7C7-44746B71CAAC}" srcOrd="2" destOrd="0" presId="urn:microsoft.com/office/officeart/2005/8/layout/hList1"/>
    <dgm:cxn modelId="{EDBAA24F-E6FC-44CD-8FF3-D48FC9008474}" type="presParOf" srcId="{BB6F05ED-CFE1-4863-B7C7-44746B71CAAC}" destId="{BF76A91D-585D-4CEC-A1C1-7BE2BC77DEEA}" srcOrd="0" destOrd="0" presId="urn:microsoft.com/office/officeart/2005/8/layout/hList1"/>
    <dgm:cxn modelId="{17F1D1E3-5B1B-4F0E-A0C4-8337EB2468CD}" type="presParOf" srcId="{BB6F05ED-CFE1-4863-B7C7-44746B71CAAC}" destId="{F3B80757-D907-4023-9DDB-48A671D9E06E}" srcOrd="1" destOrd="0" presId="urn:microsoft.com/office/officeart/2005/8/layout/hList1"/>
    <dgm:cxn modelId="{BAD20E4A-31EF-4800-929D-B141C002EA74}" type="presParOf" srcId="{511D6946-0507-442A-B54F-CAEEDB09741B}" destId="{8F567633-C061-4B75-ABAF-20068A851C1B}" srcOrd="3" destOrd="0" presId="urn:microsoft.com/office/officeart/2005/8/layout/hList1"/>
    <dgm:cxn modelId="{746C85E8-F834-4976-9157-BB15D0971739}" type="presParOf" srcId="{511D6946-0507-442A-B54F-CAEEDB09741B}" destId="{D4DB517A-48E4-42E7-B3F3-AAFBC071E2DB}" srcOrd="4" destOrd="0" presId="urn:microsoft.com/office/officeart/2005/8/layout/hList1"/>
    <dgm:cxn modelId="{F864D279-DAA9-4EB6-B4C5-9092088AA010}" type="presParOf" srcId="{D4DB517A-48E4-42E7-B3F3-AAFBC071E2DB}" destId="{86B9FA44-C4F8-4291-BEC0-DBFEF1FB1705}" srcOrd="0" destOrd="0" presId="urn:microsoft.com/office/officeart/2005/8/layout/hList1"/>
    <dgm:cxn modelId="{87EBA99F-BBC1-4FBD-B3E7-CBD390BBDCBB}" type="presParOf" srcId="{D4DB517A-48E4-42E7-B3F3-AAFBC071E2DB}" destId="{B7B5D6D2-815B-4B4F-9E02-67CE881F561C}"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77D6EA-019C-4D72-91F5-B899FCA5D74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14580D2B-D8A4-42BB-82AC-5BE9C32C56AF}">
      <dgm:prSet phldrT="[Texto]"/>
      <dgm:spPr/>
      <dgm:t>
        <a:bodyPr/>
        <a:lstStyle/>
        <a:p>
          <a:r>
            <a:rPr lang="es-ES" dirty="0"/>
            <a:t>Oportunidades</a:t>
          </a:r>
        </a:p>
        <a:p>
          <a:r>
            <a:rPr lang="es-ES" dirty="0"/>
            <a:t>de negocio </a:t>
          </a:r>
        </a:p>
      </dgm:t>
    </dgm:pt>
    <dgm:pt modelId="{004975DB-FED5-4738-80BE-576B34D215E6}" type="parTrans" cxnId="{92794128-932F-4988-9F65-0277C2901A07}">
      <dgm:prSet/>
      <dgm:spPr/>
      <dgm:t>
        <a:bodyPr/>
        <a:lstStyle/>
        <a:p>
          <a:endParaRPr lang="es-ES"/>
        </a:p>
      </dgm:t>
    </dgm:pt>
    <dgm:pt modelId="{10B5BEF4-6812-45FC-9657-F0D6A7D7C446}" type="sibTrans" cxnId="{92794128-932F-4988-9F65-0277C2901A07}">
      <dgm:prSet/>
      <dgm:spPr/>
      <dgm:t>
        <a:bodyPr/>
        <a:lstStyle/>
        <a:p>
          <a:endParaRPr lang="es-ES"/>
        </a:p>
      </dgm:t>
    </dgm:pt>
    <dgm:pt modelId="{D2E381FE-B180-4E89-9F56-BC935EBDB8D0}">
      <dgm:prSet phldrT="[Texto]"/>
      <dgm:spPr/>
      <dgm:t>
        <a:bodyPr/>
        <a:lstStyle/>
        <a:p>
          <a:r>
            <a:rPr lang="es-ES" dirty="0"/>
            <a:t>Italia – 228</a:t>
          </a:r>
        </a:p>
      </dgm:t>
    </dgm:pt>
    <dgm:pt modelId="{9D3943FF-653E-46C2-AFBB-5C8D8606E3F9}" type="parTrans" cxnId="{01AD436C-1CED-4F15-BD04-B17DEEBA31CD}">
      <dgm:prSet/>
      <dgm:spPr/>
      <dgm:t>
        <a:bodyPr/>
        <a:lstStyle/>
        <a:p>
          <a:endParaRPr lang="es-ES"/>
        </a:p>
      </dgm:t>
    </dgm:pt>
    <dgm:pt modelId="{5D75FC31-BBB8-4FF2-AA5A-16CAD0532D88}" type="sibTrans" cxnId="{01AD436C-1CED-4F15-BD04-B17DEEBA31CD}">
      <dgm:prSet/>
      <dgm:spPr/>
      <dgm:t>
        <a:bodyPr/>
        <a:lstStyle/>
        <a:p>
          <a:endParaRPr lang="es-ES"/>
        </a:p>
      </dgm:t>
    </dgm:pt>
    <dgm:pt modelId="{2DEF64BA-771C-4672-B4DE-47D1AD1FA99E}">
      <dgm:prSet phldrT="[Texto]"/>
      <dgm:spPr/>
      <dgm:t>
        <a:bodyPr/>
        <a:lstStyle/>
        <a:p>
          <a:r>
            <a:rPr lang="es-ES" dirty="0"/>
            <a:t>Alemania – 62 </a:t>
          </a:r>
        </a:p>
      </dgm:t>
    </dgm:pt>
    <dgm:pt modelId="{9412CE70-1DF5-48E2-9BD7-23CE9A97AAC2}" type="parTrans" cxnId="{ACEB4517-A78D-4DA9-B880-F45638B5B0DD}">
      <dgm:prSet/>
      <dgm:spPr/>
      <dgm:t>
        <a:bodyPr/>
        <a:lstStyle/>
        <a:p>
          <a:endParaRPr lang="es-ES"/>
        </a:p>
      </dgm:t>
    </dgm:pt>
    <dgm:pt modelId="{0FA57D60-A858-443C-BA98-92E3AC06F496}" type="sibTrans" cxnId="{ACEB4517-A78D-4DA9-B880-F45638B5B0DD}">
      <dgm:prSet/>
      <dgm:spPr/>
      <dgm:t>
        <a:bodyPr/>
        <a:lstStyle/>
        <a:p>
          <a:endParaRPr lang="es-ES"/>
        </a:p>
      </dgm:t>
    </dgm:pt>
    <dgm:pt modelId="{709DCCAA-B6F3-448C-AA99-ED88910BF1C1}">
      <dgm:prSet phldrT="[Texto]"/>
      <dgm:spPr/>
      <dgm:t>
        <a:bodyPr/>
        <a:lstStyle/>
        <a:p>
          <a:r>
            <a:rPr lang="es-ES" dirty="0"/>
            <a:t>España – 42 </a:t>
          </a:r>
        </a:p>
      </dgm:t>
    </dgm:pt>
    <dgm:pt modelId="{99D59C6A-D0AA-421E-885B-6A0D90AA6639}" type="parTrans" cxnId="{1D4DDA6E-BD8C-478C-9718-41CCF1B02B81}">
      <dgm:prSet/>
      <dgm:spPr/>
      <dgm:t>
        <a:bodyPr/>
        <a:lstStyle/>
        <a:p>
          <a:endParaRPr lang="es-ES"/>
        </a:p>
      </dgm:t>
    </dgm:pt>
    <dgm:pt modelId="{56A8D577-63CB-4CC1-B8F4-74FC1D558092}" type="sibTrans" cxnId="{1D4DDA6E-BD8C-478C-9718-41CCF1B02B81}">
      <dgm:prSet/>
      <dgm:spPr/>
      <dgm:t>
        <a:bodyPr/>
        <a:lstStyle/>
        <a:p>
          <a:endParaRPr lang="es-ES"/>
        </a:p>
      </dgm:t>
    </dgm:pt>
    <dgm:pt modelId="{9448AC54-C5D2-4C18-AB9A-BE9A4F13603A}">
      <dgm:prSet/>
      <dgm:spPr/>
      <dgm:t>
        <a:bodyPr/>
        <a:lstStyle/>
        <a:p>
          <a:r>
            <a:rPr lang="es-ES" dirty="0"/>
            <a:t>China – 60 </a:t>
          </a:r>
        </a:p>
      </dgm:t>
    </dgm:pt>
    <dgm:pt modelId="{E4D365A8-F7E9-4A97-8A5B-6642D3ED21CD}" type="parTrans" cxnId="{93A85CE7-821D-439B-8257-124D4C2DCFBF}">
      <dgm:prSet/>
      <dgm:spPr/>
      <dgm:t>
        <a:bodyPr/>
        <a:lstStyle/>
        <a:p>
          <a:endParaRPr lang="es-ES"/>
        </a:p>
      </dgm:t>
    </dgm:pt>
    <dgm:pt modelId="{9ACF5DB1-166A-4BCB-B5AC-6EE08903AA49}" type="sibTrans" cxnId="{93A85CE7-821D-439B-8257-124D4C2DCFBF}">
      <dgm:prSet/>
      <dgm:spPr/>
      <dgm:t>
        <a:bodyPr/>
        <a:lstStyle/>
        <a:p>
          <a:endParaRPr lang="es-ES"/>
        </a:p>
      </dgm:t>
    </dgm:pt>
    <dgm:pt modelId="{62B55307-4BF8-4142-8D02-D637E21E38CD}">
      <dgm:prSet/>
      <dgm:spPr/>
      <dgm:t>
        <a:bodyPr/>
        <a:lstStyle/>
        <a:p>
          <a:r>
            <a:rPr lang="es-ES" dirty="0"/>
            <a:t>India – 29 </a:t>
          </a:r>
        </a:p>
      </dgm:t>
    </dgm:pt>
    <dgm:pt modelId="{DEA7D1A9-6680-4AAA-9D30-F146503D55FF}" type="parTrans" cxnId="{4BFA1589-87F3-4CA2-9FA3-791303E8D692}">
      <dgm:prSet/>
      <dgm:spPr/>
      <dgm:t>
        <a:bodyPr/>
        <a:lstStyle/>
        <a:p>
          <a:endParaRPr lang="es-ES"/>
        </a:p>
      </dgm:t>
    </dgm:pt>
    <dgm:pt modelId="{36E03982-B81D-438B-A213-C34D35069A56}" type="sibTrans" cxnId="{4BFA1589-87F3-4CA2-9FA3-791303E8D692}">
      <dgm:prSet/>
      <dgm:spPr/>
      <dgm:t>
        <a:bodyPr/>
        <a:lstStyle/>
        <a:p>
          <a:endParaRPr lang="es-ES"/>
        </a:p>
      </dgm:t>
    </dgm:pt>
    <dgm:pt modelId="{F131051A-2184-4BA8-AA02-92E43A7AD929}" type="pres">
      <dgm:prSet presAssocID="{9A77D6EA-019C-4D72-91F5-B899FCA5D74D}" presName="vert0" presStyleCnt="0">
        <dgm:presLayoutVars>
          <dgm:dir/>
          <dgm:animOne val="branch"/>
          <dgm:animLvl val="lvl"/>
        </dgm:presLayoutVars>
      </dgm:prSet>
      <dgm:spPr/>
    </dgm:pt>
    <dgm:pt modelId="{BA823104-9BE8-40B4-8BC5-24F061C827E0}" type="pres">
      <dgm:prSet presAssocID="{14580D2B-D8A4-42BB-82AC-5BE9C32C56AF}" presName="thickLine" presStyleLbl="alignNode1" presStyleIdx="0" presStyleCnt="1"/>
      <dgm:spPr/>
    </dgm:pt>
    <dgm:pt modelId="{771B7168-9E2B-474B-BB07-895020CEB00D}" type="pres">
      <dgm:prSet presAssocID="{14580D2B-D8A4-42BB-82AC-5BE9C32C56AF}" presName="horz1" presStyleCnt="0"/>
      <dgm:spPr/>
    </dgm:pt>
    <dgm:pt modelId="{7BBD0523-88C3-4F3B-9EDC-EA19E3DE0328}" type="pres">
      <dgm:prSet presAssocID="{14580D2B-D8A4-42BB-82AC-5BE9C32C56AF}" presName="tx1" presStyleLbl="revTx" presStyleIdx="0" presStyleCnt="6" custScaleX="246245"/>
      <dgm:spPr/>
    </dgm:pt>
    <dgm:pt modelId="{6D19F830-5C3E-41EA-A6B3-2F21DED52BB5}" type="pres">
      <dgm:prSet presAssocID="{14580D2B-D8A4-42BB-82AC-5BE9C32C56AF}" presName="vert1" presStyleCnt="0"/>
      <dgm:spPr/>
    </dgm:pt>
    <dgm:pt modelId="{D5117A06-01E9-40B0-87A3-5427422358AD}" type="pres">
      <dgm:prSet presAssocID="{D2E381FE-B180-4E89-9F56-BC935EBDB8D0}" presName="vertSpace2a" presStyleCnt="0"/>
      <dgm:spPr/>
    </dgm:pt>
    <dgm:pt modelId="{A47AD685-9D16-4D7A-9CCA-5ABB70A9687F}" type="pres">
      <dgm:prSet presAssocID="{D2E381FE-B180-4E89-9F56-BC935EBDB8D0}" presName="horz2" presStyleCnt="0"/>
      <dgm:spPr/>
    </dgm:pt>
    <dgm:pt modelId="{E327BC02-EB51-46E8-88E5-02A4CFDC5119}" type="pres">
      <dgm:prSet presAssocID="{D2E381FE-B180-4E89-9F56-BC935EBDB8D0}" presName="horzSpace2" presStyleCnt="0"/>
      <dgm:spPr/>
    </dgm:pt>
    <dgm:pt modelId="{16E6B2BB-F571-441D-82F6-EBB1FBB6B169}" type="pres">
      <dgm:prSet presAssocID="{D2E381FE-B180-4E89-9F56-BC935EBDB8D0}" presName="tx2" presStyleLbl="revTx" presStyleIdx="1" presStyleCnt="6"/>
      <dgm:spPr/>
    </dgm:pt>
    <dgm:pt modelId="{4697FB0D-745D-4AEB-A866-043B7AA69DC5}" type="pres">
      <dgm:prSet presAssocID="{D2E381FE-B180-4E89-9F56-BC935EBDB8D0}" presName="vert2" presStyleCnt="0"/>
      <dgm:spPr/>
    </dgm:pt>
    <dgm:pt modelId="{D74BF6C0-A7CF-4E06-BDFE-E863321A7252}" type="pres">
      <dgm:prSet presAssocID="{D2E381FE-B180-4E89-9F56-BC935EBDB8D0}" presName="thinLine2b" presStyleLbl="callout" presStyleIdx="0" presStyleCnt="5"/>
      <dgm:spPr/>
    </dgm:pt>
    <dgm:pt modelId="{C3163092-2122-4A6D-9952-E955B3200E04}" type="pres">
      <dgm:prSet presAssocID="{D2E381FE-B180-4E89-9F56-BC935EBDB8D0}" presName="vertSpace2b" presStyleCnt="0"/>
      <dgm:spPr/>
    </dgm:pt>
    <dgm:pt modelId="{FC00E419-2736-4EB5-9F6A-631A6D7621A2}" type="pres">
      <dgm:prSet presAssocID="{2DEF64BA-771C-4672-B4DE-47D1AD1FA99E}" presName="horz2" presStyleCnt="0"/>
      <dgm:spPr/>
    </dgm:pt>
    <dgm:pt modelId="{8623A711-54E9-4DD5-82B0-52521ECE61A9}" type="pres">
      <dgm:prSet presAssocID="{2DEF64BA-771C-4672-B4DE-47D1AD1FA99E}" presName="horzSpace2" presStyleCnt="0"/>
      <dgm:spPr/>
    </dgm:pt>
    <dgm:pt modelId="{35A1313B-44A5-4A2A-8722-C3655545C3D7}" type="pres">
      <dgm:prSet presAssocID="{2DEF64BA-771C-4672-B4DE-47D1AD1FA99E}" presName="tx2" presStyleLbl="revTx" presStyleIdx="2" presStyleCnt="6"/>
      <dgm:spPr/>
    </dgm:pt>
    <dgm:pt modelId="{F0CD506F-01FE-4620-B8D5-1CB228DD44CA}" type="pres">
      <dgm:prSet presAssocID="{2DEF64BA-771C-4672-B4DE-47D1AD1FA99E}" presName="vert2" presStyleCnt="0"/>
      <dgm:spPr/>
    </dgm:pt>
    <dgm:pt modelId="{C5E26ED1-0289-46C2-B4AA-12ED3E4563F5}" type="pres">
      <dgm:prSet presAssocID="{2DEF64BA-771C-4672-B4DE-47D1AD1FA99E}" presName="thinLine2b" presStyleLbl="callout" presStyleIdx="1" presStyleCnt="5"/>
      <dgm:spPr/>
    </dgm:pt>
    <dgm:pt modelId="{5E140D4D-69C2-46AB-BB38-2B03A7388BDE}" type="pres">
      <dgm:prSet presAssocID="{2DEF64BA-771C-4672-B4DE-47D1AD1FA99E}" presName="vertSpace2b" presStyleCnt="0"/>
      <dgm:spPr/>
    </dgm:pt>
    <dgm:pt modelId="{E1A36466-A8BF-4CAF-9D54-42FE7F55DA32}" type="pres">
      <dgm:prSet presAssocID="{9448AC54-C5D2-4C18-AB9A-BE9A4F13603A}" presName="horz2" presStyleCnt="0"/>
      <dgm:spPr/>
    </dgm:pt>
    <dgm:pt modelId="{F03C4344-EDAA-4D9B-88E2-13522FF29935}" type="pres">
      <dgm:prSet presAssocID="{9448AC54-C5D2-4C18-AB9A-BE9A4F13603A}" presName="horzSpace2" presStyleCnt="0"/>
      <dgm:spPr/>
    </dgm:pt>
    <dgm:pt modelId="{44DEC608-B505-4EC9-BECE-9B120CAD94D3}" type="pres">
      <dgm:prSet presAssocID="{9448AC54-C5D2-4C18-AB9A-BE9A4F13603A}" presName="tx2" presStyleLbl="revTx" presStyleIdx="3" presStyleCnt="6"/>
      <dgm:spPr/>
    </dgm:pt>
    <dgm:pt modelId="{5633D872-63CA-4708-A46D-958A9A8DD2A4}" type="pres">
      <dgm:prSet presAssocID="{9448AC54-C5D2-4C18-AB9A-BE9A4F13603A}" presName="vert2" presStyleCnt="0"/>
      <dgm:spPr/>
    </dgm:pt>
    <dgm:pt modelId="{3E5E5CD7-8433-4150-A501-C3551E89221E}" type="pres">
      <dgm:prSet presAssocID="{9448AC54-C5D2-4C18-AB9A-BE9A4F13603A}" presName="thinLine2b" presStyleLbl="callout" presStyleIdx="2" presStyleCnt="5"/>
      <dgm:spPr/>
    </dgm:pt>
    <dgm:pt modelId="{920F67C4-D973-422F-B9B4-A86C09A6F612}" type="pres">
      <dgm:prSet presAssocID="{9448AC54-C5D2-4C18-AB9A-BE9A4F13603A}" presName="vertSpace2b" presStyleCnt="0"/>
      <dgm:spPr/>
    </dgm:pt>
    <dgm:pt modelId="{9C2E144E-0072-4BF6-AD7D-6C92A5990DFC}" type="pres">
      <dgm:prSet presAssocID="{709DCCAA-B6F3-448C-AA99-ED88910BF1C1}" presName="horz2" presStyleCnt="0"/>
      <dgm:spPr/>
    </dgm:pt>
    <dgm:pt modelId="{B7328F8C-2C62-4EF4-9CB2-58D091CC11E3}" type="pres">
      <dgm:prSet presAssocID="{709DCCAA-B6F3-448C-AA99-ED88910BF1C1}" presName="horzSpace2" presStyleCnt="0"/>
      <dgm:spPr/>
    </dgm:pt>
    <dgm:pt modelId="{A792A58A-3EB2-4006-87CC-AB2BAF4F06E7}" type="pres">
      <dgm:prSet presAssocID="{709DCCAA-B6F3-448C-AA99-ED88910BF1C1}" presName="tx2" presStyleLbl="revTx" presStyleIdx="4" presStyleCnt="6"/>
      <dgm:spPr/>
    </dgm:pt>
    <dgm:pt modelId="{73EFD52E-166A-40A9-AF84-C7E526C50F11}" type="pres">
      <dgm:prSet presAssocID="{709DCCAA-B6F3-448C-AA99-ED88910BF1C1}" presName="vert2" presStyleCnt="0"/>
      <dgm:spPr/>
    </dgm:pt>
    <dgm:pt modelId="{596C1C48-8115-49E2-A21D-3140037E5528}" type="pres">
      <dgm:prSet presAssocID="{709DCCAA-B6F3-448C-AA99-ED88910BF1C1}" presName="thinLine2b" presStyleLbl="callout" presStyleIdx="3" presStyleCnt="5"/>
      <dgm:spPr/>
    </dgm:pt>
    <dgm:pt modelId="{E01CEF84-255F-424C-B2AE-507CB1EEA4D9}" type="pres">
      <dgm:prSet presAssocID="{709DCCAA-B6F3-448C-AA99-ED88910BF1C1}" presName="vertSpace2b" presStyleCnt="0"/>
      <dgm:spPr/>
    </dgm:pt>
    <dgm:pt modelId="{EE276F22-6CD6-41CA-9F9C-A0460FAF4893}" type="pres">
      <dgm:prSet presAssocID="{62B55307-4BF8-4142-8D02-D637E21E38CD}" presName="horz2" presStyleCnt="0"/>
      <dgm:spPr/>
    </dgm:pt>
    <dgm:pt modelId="{EBDB45F3-DA9C-4A5D-8924-65ECEADCD742}" type="pres">
      <dgm:prSet presAssocID="{62B55307-4BF8-4142-8D02-D637E21E38CD}" presName="horzSpace2" presStyleCnt="0"/>
      <dgm:spPr/>
    </dgm:pt>
    <dgm:pt modelId="{F71BF56F-B067-4D64-BFA2-F4FD2218F528}" type="pres">
      <dgm:prSet presAssocID="{62B55307-4BF8-4142-8D02-D637E21E38CD}" presName="tx2" presStyleLbl="revTx" presStyleIdx="5" presStyleCnt="6"/>
      <dgm:spPr/>
    </dgm:pt>
    <dgm:pt modelId="{9209AA19-E4A6-47F0-A48B-D732F4BBB532}" type="pres">
      <dgm:prSet presAssocID="{62B55307-4BF8-4142-8D02-D637E21E38CD}" presName="vert2" presStyleCnt="0"/>
      <dgm:spPr/>
    </dgm:pt>
    <dgm:pt modelId="{08A3D7B2-BBF5-433F-BA83-D93AAA200CDE}" type="pres">
      <dgm:prSet presAssocID="{62B55307-4BF8-4142-8D02-D637E21E38CD}" presName="thinLine2b" presStyleLbl="callout" presStyleIdx="4" presStyleCnt="5"/>
      <dgm:spPr/>
    </dgm:pt>
    <dgm:pt modelId="{1B74BC26-9162-4C7E-9DE0-CC25A336615E}" type="pres">
      <dgm:prSet presAssocID="{62B55307-4BF8-4142-8D02-D637E21E38CD}" presName="vertSpace2b" presStyleCnt="0"/>
      <dgm:spPr/>
    </dgm:pt>
  </dgm:ptLst>
  <dgm:cxnLst>
    <dgm:cxn modelId="{D7A8C1F2-5D3B-4497-A2E1-718879D14845}" type="presOf" srcId="{709DCCAA-B6F3-448C-AA99-ED88910BF1C1}" destId="{A792A58A-3EB2-4006-87CC-AB2BAF4F06E7}" srcOrd="0" destOrd="0" presId="urn:microsoft.com/office/officeart/2008/layout/LinedList"/>
    <dgm:cxn modelId="{93A85CE7-821D-439B-8257-124D4C2DCFBF}" srcId="{14580D2B-D8A4-42BB-82AC-5BE9C32C56AF}" destId="{9448AC54-C5D2-4C18-AB9A-BE9A4F13603A}" srcOrd="2" destOrd="0" parTransId="{E4D365A8-F7E9-4A97-8A5B-6642D3ED21CD}" sibTransId="{9ACF5DB1-166A-4BCB-B5AC-6EE08903AA49}"/>
    <dgm:cxn modelId="{01AD436C-1CED-4F15-BD04-B17DEEBA31CD}" srcId="{14580D2B-D8A4-42BB-82AC-5BE9C32C56AF}" destId="{D2E381FE-B180-4E89-9F56-BC935EBDB8D0}" srcOrd="0" destOrd="0" parTransId="{9D3943FF-653E-46C2-AFBB-5C8D8606E3F9}" sibTransId="{5D75FC31-BBB8-4FF2-AA5A-16CAD0532D88}"/>
    <dgm:cxn modelId="{A241FE60-9A7A-4F72-8E46-AF3015A11A36}" type="presOf" srcId="{9448AC54-C5D2-4C18-AB9A-BE9A4F13603A}" destId="{44DEC608-B505-4EC9-BECE-9B120CAD94D3}" srcOrd="0" destOrd="0" presId="urn:microsoft.com/office/officeart/2008/layout/LinedList"/>
    <dgm:cxn modelId="{92794128-932F-4988-9F65-0277C2901A07}" srcId="{9A77D6EA-019C-4D72-91F5-B899FCA5D74D}" destId="{14580D2B-D8A4-42BB-82AC-5BE9C32C56AF}" srcOrd="0" destOrd="0" parTransId="{004975DB-FED5-4738-80BE-576B34D215E6}" sibTransId="{10B5BEF4-6812-45FC-9657-F0D6A7D7C446}"/>
    <dgm:cxn modelId="{E8567DF6-70EC-47BC-850C-203E5EA8F2F1}" type="presOf" srcId="{D2E381FE-B180-4E89-9F56-BC935EBDB8D0}" destId="{16E6B2BB-F571-441D-82F6-EBB1FBB6B169}" srcOrd="0" destOrd="0" presId="urn:microsoft.com/office/officeart/2008/layout/LinedList"/>
    <dgm:cxn modelId="{5FC1A691-CA3F-4F29-91B6-A637D7805F3E}" type="presOf" srcId="{14580D2B-D8A4-42BB-82AC-5BE9C32C56AF}" destId="{7BBD0523-88C3-4F3B-9EDC-EA19E3DE0328}" srcOrd="0" destOrd="0" presId="urn:microsoft.com/office/officeart/2008/layout/LinedList"/>
    <dgm:cxn modelId="{AD2761BE-8C42-4FFE-819D-848C3667CD21}" type="presOf" srcId="{2DEF64BA-771C-4672-B4DE-47D1AD1FA99E}" destId="{35A1313B-44A5-4A2A-8722-C3655545C3D7}" srcOrd="0" destOrd="0" presId="urn:microsoft.com/office/officeart/2008/layout/LinedList"/>
    <dgm:cxn modelId="{EF8E21E5-81D7-4423-B365-1ADA2DD4DA82}" type="presOf" srcId="{9A77D6EA-019C-4D72-91F5-B899FCA5D74D}" destId="{F131051A-2184-4BA8-AA02-92E43A7AD929}" srcOrd="0" destOrd="0" presId="urn:microsoft.com/office/officeart/2008/layout/LinedList"/>
    <dgm:cxn modelId="{4BFA1589-87F3-4CA2-9FA3-791303E8D692}" srcId="{14580D2B-D8A4-42BB-82AC-5BE9C32C56AF}" destId="{62B55307-4BF8-4142-8D02-D637E21E38CD}" srcOrd="4" destOrd="0" parTransId="{DEA7D1A9-6680-4AAA-9D30-F146503D55FF}" sibTransId="{36E03982-B81D-438B-A213-C34D35069A56}"/>
    <dgm:cxn modelId="{1D4DDA6E-BD8C-478C-9718-41CCF1B02B81}" srcId="{14580D2B-D8A4-42BB-82AC-5BE9C32C56AF}" destId="{709DCCAA-B6F3-448C-AA99-ED88910BF1C1}" srcOrd="3" destOrd="0" parTransId="{99D59C6A-D0AA-421E-885B-6A0D90AA6639}" sibTransId="{56A8D577-63CB-4CC1-B8F4-74FC1D558092}"/>
    <dgm:cxn modelId="{ACEB4517-A78D-4DA9-B880-F45638B5B0DD}" srcId="{14580D2B-D8A4-42BB-82AC-5BE9C32C56AF}" destId="{2DEF64BA-771C-4672-B4DE-47D1AD1FA99E}" srcOrd="1" destOrd="0" parTransId="{9412CE70-1DF5-48E2-9BD7-23CE9A97AAC2}" sibTransId="{0FA57D60-A858-443C-BA98-92E3AC06F496}"/>
    <dgm:cxn modelId="{EC9EE111-ECC0-4624-A43F-A7AE2B2F9591}" type="presOf" srcId="{62B55307-4BF8-4142-8D02-D637E21E38CD}" destId="{F71BF56F-B067-4D64-BFA2-F4FD2218F528}" srcOrd="0" destOrd="0" presId="urn:microsoft.com/office/officeart/2008/layout/LinedList"/>
    <dgm:cxn modelId="{3B14141C-10FB-4712-9617-B0F4AB4E8346}" type="presParOf" srcId="{F131051A-2184-4BA8-AA02-92E43A7AD929}" destId="{BA823104-9BE8-40B4-8BC5-24F061C827E0}" srcOrd="0" destOrd="0" presId="urn:microsoft.com/office/officeart/2008/layout/LinedList"/>
    <dgm:cxn modelId="{6B7BE011-1045-4258-9137-A3D5D4D05C21}" type="presParOf" srcId="{F131051A-2184-4BA8-AA02-92E43A7AD929}" destId="{771B7168-9E2B-474B-BB07-895020CEB00D}" srcOrd="1" destOrd="0" presId="urn:microsoft.com/office/officeart/2008/layout/LinedList"/>
    <dgm:cxn modelId="{2A67D941-9A89-48DD-80EB-426C8A95FB34}" type="presParOf" srcId="{771B7168-9E2B-474B-BB07-895020CEB00D}" destId="{7BBD0523-88C3-4F3B-9EDC-EA19E3DE0328}" srcOrd="0" destOrd="0" presId="urn:microsoft.com/office/officeart/2008/layout/LinedList"/>
    <dgm:cxn modelId="{1AC01E71-2E15-484A-B7BC-76243C24A113}" type="presParOf" srcId="{771B7168-9E2B-474B-BB07-895020CEB00D}" destId="{6D19F830-5C3E-41EA-A6B3-2F21DED52BB5}" srcOrd="1" destOrd="0" presId="urn:microsoft.com/office/officeart/2008/layout/LinedList"/>
    <dgm:cxn modelId="{DCC32E46-4C8C-452F-91D5-98F8511D9C35}" type="presParOf" srcId="{6D19F830-5C3E-41EA-A6B3-2F21DED52BB5}" destId="{D5117A06-01E9-40B0-87A3-5427422358AD}" srcOrd="0" destOrd="0" presId="urn:microsoft.com/office/officeart/2008/layout/LinedList"/>
    <dgm:cxn modelId="{77976E8A-299F-4F3F-B099-8D1EFD53B13E}" type="presParOf" srcId="{6D19F830-5C3E-41EA-A6B3-2F21DED52BB5}" destId="{A47AD685-9D16-4D7A-9CCA-5ABB70A9687F}" srcOrd="1" destOrd="0" presId="urn:microsoft.com/office/officeart/2008/layout/LinedList"/>
    <dgm:cxn modelId="{0304EFEE-64ED-4AC5-839C-E3E96EBA69A4}" type="presParOf" srcId="{A47AD685-9D16-4D7A-9CCA-5ABB70A9687F}" destId="{E327BC02-EB51-46E8-88E5-02A4CFDC5119}" srcOrd="0" destOrd="0" presId="urn:microsoft.com/office/officeart/2008/layout/LinedList"/>
    <dgm:cxn modelId="{442E2A26-CA69-47DC-9BA4-44258FD3F15A}" type="presParOf" srcId="{A47AD685-9D16-4D7A-9CCA-5ABB70A9687F}" destId="{16E6B2BB-F571-441D-82F6-EBB1FBB6B169}" srcOrd="1" destOrd="0" presId="urn:microsoft.com/office/officeart/2008/layout/LinedList"/>
    <dgm:cxn modelId="{3D06A0B4-8882-4D8F-926E-2554027A720A}" type="presParOf" srcId="{A47AD685-9D16-4D7A-9CCA-5ABB70A9687F}" destId="{4697FB0D-745D-4AEB-A866-043B7AA69DC5}" srcOrd="2" destOrd="0" presId="urn:microsoft.com/office/officeart/2008/layout/LinedList"/>
    <dgm:cxn modelId="{2EDFDA72-2F95-4BE3-B612-FD1EE42AF511}" type="presParOf" srcId="{6D19F830-5C3E-41EA-A6B3-2F21DED52BB5}" destId="{D74BF6C0-A7CF-4E06-BDFE-E863321A7252}" srcOrd="2" destOrd="0" presId="urn:microsoft.com/office/officeart/2008/layout/LinedList"/>
    <dgm:cxn modelId="{5F26C9A5-7507-4D11-980B-9AD74F384026}" type="presParOf" srcId="{6D19F830-5C3E-41EA-A6B3-2F21DED52BB5}" destId="{C3163092-2122-4A6D-9952-E955B3200E04}" srcOrd="3" destOrd="0" presId="urn:microsoft.com/office/officeart/2008/layout/LinedList"/>
    <dgm:cxn modelId="{89E8C650-3758-4D9C-8427-43B704B682FD}" type="presParOf" srcId="{6D19F830-5C3E-41EA-A6B3-2F21DED52BB5}" destId="{FC00E419-2736-4EB5-9F6A-631A6D7621A2}" srcOrd="4" destOrd="0" presId="urn:microsoft.com/office/officeart/2008/layout/LinedList"/>
    <dgm:cxn modelId="{3A9B005E-4304-4934-95DA-4F7C399AFA65}" type="presParOf" srcId="{FC00E419-2736-4EB5-9F6A-631A6D7621A2}" destId="{8623A711-54E9-4DD5-82B0-52521ECE61A9}" srcOrd="0" destOrd="0" presId="urn:microsoft.com/office/officeart/2008/layout/LinedList"/>
    <dgm:cxn modelId="{A49EA28F-33B5-4D0A-AF48-76A047FBBDB7}" type="presParOf" srcId="{FC00E419-2736-4EB5-9F6A-631A6D7621A2}" destId="{35A1313B-44A5-4A2A-8722-C3655545C3D7}" srcOrd="1" destOrd="0" presId="urn:microsoft.com/office/officeart/2008/layout/LinedList"/>
    <dgm:cxn modelId="{B2CEA516-5FAD-4D38-B555-2160799B51E6}" type="presParOf" srcId="{FC00E419-2736-4EB5-9F6A-631A6D7621A2}" destId="{F0CD506F-01FE-4620-B8D5-1CB228DD44CA}" srcOrd="2" destOrd="0" presId="urn:microsoft.com/office/officeart/2008/layout/LinedList"/>
    <dgm:cxn modelId="{970A9CA7-08C9-46F6-84CA-4EC77EC28545}" type="presParOf" srcId="{6D19F830-5C3E-41EA-A6B3-2F21DED52BB5}" destId="{C5E26ED1-0289-46C2-B4AA-12ED3E4563F5}" srcOrd="5" destOrd="0" presId="urn:microsoft.com/office/officeart/2008/layout/LinedList"/>
    <dgm:cxn modelId="{85D586C7-7D94-46AA-9381-23E2411FBA3E}" type="presParOf" srcId="{6D19F830-5C3E-41EA-A6B3-2F21DED52BB5}" destId="{5E140D4D-69C2-46AB-BB38-2B03A7388BDE}" srcOrd="6" destOrd="0" presId="urn:microsoft.com/office/officeart/2008/layout/LinedList"/>
    <dgm:cxn modelId="{A92611B0-0945-4853-AC33-01F339D721A2}" type="presParOf" srcId="{6D19F830-5C3E-41EA-A6B3-2F21DED52BB5}" destId="{E1A36466-A8BF-4CAF-9D54-42FE7F55DA32}" srcOrd="7" destOrd="0" presId="urn:microsoft.com/office/officeart/2008/layout/LinedList"/>
    <dgm:cxn modelId="{8A9A44BF-C058-4A32-9B4B-6CE3BFFA8A7C}" type="presParOf" srcId="{E1A36466-A8BF-4CAF-9D54-42FE7F55DA32}" destId="{F03C4344-EDAA-4D9B-88E2-13522FF29935}" srcOrd="0" destOrd="0" presId="urn:microsoft.com/office/officeart/2008/layout/LinedList"/>
    <dgm:cxn modelId="{666E0851-A8A4-4C2C-8B52-72D40B2D850C}" type="presParOf" srcId="{E1A36466-A8BF-4CAF-9D54-42FE7F55DA32}" destId="{44DEC608-B505-4EC9-BECE-9B120CAD94D3}" srcOrd="1" destOrd="0" presId="urn:microsoft.com/office/officeart/2008/layout/LinedList"/>
    <dgm:cxn modelId="{C2D8925E-587E-4F39-B9E5-346A2F4B9A51}" type="presParOf" srcId="{E1A36466-A8BF-4CAF-9D54-42FE7F55DA32}" destId="{5633D872-63CA-4708-A46D-958A9A8DD2A4}" srcOrd="2" destOrd="0" presId="urn:microsoft.com/office/officeart/2008/layout/LinedList"/>
    <dgm:cxn modelId="{64A7C699-FD56-49D7-B4DE-D7F39462853E}" type="presParOf" srcId="{6D19F830-5C3E-41EA-A6B3-2F21DED52BB5}" destId="{3E5E5CD7-8433-4150-A501-C3551E89221E}" srcOrd="8" destOrd="0" presId="urn:microsoft.com/office/officeart/2008/layout/LinedList"/>
    <dgm:cxn modelId="{9D2803ED-51E1-4882-A9D5-C23AC932FDB2}" type="presParOf" srcId="{6D19F830-5C3E-41EA-A6B3-2F21DED52BB5}" destId="{920F67C4-D973-422F-B9B4-A86C09A6F612}" srcOrd="9" destOrd="0" presId="urn:microsoft.com/office/officeart/2008/layout/LinedList"/>
    <dgm:cxn modelId="{7EA41D61-566E-4D59-9BE0-A3E730D86D48}" type="presParOf" srcId="{6D19F830-5C3E-41EA-A6B3-2F21DED52BB5}" destId="{9C2E144E-0072-4BF6-AD7D-6C92A5990DFC}" srcOrd="10" destOrd="0" presId="urn:microsoft.com/office/officeart/2008/layout/LinedList"/>
    <dgm:cxn modelId="{16BCDA29-EEA5-452A-8A68-C2ECAE4332C5}" type="presParOf" srcId="{9C2E144E-0072-4BF6-AD7D-6C92A5990DFC}" destId="{B7328F8C-2C62-4EF4-9CB2-58D091CC11E3}" srcOrd="0" destOrd="0" presId="urn:microsoft.com/office/officeart/2008/layout/LinedList"/>
    <dgm:cxn modelId="{0D19922E-D079-49C9-8F11-224EE846F0FC}" type="presParOf" srcId="{9C2E144E-0072-4BF6-AD7D-6C92A5990DFC}" destId="{A792A58A-3EB2-4006-87CC-AB2BAF4F06E7}" srcOrd="1" destOrd="0" presId="urn:microsoft.com/office/officeart/2008/layout/LinedList"/>
    <dgm:cxn modelId="{CEBE3D28-66EB-480B-A5B4-DC5597F8B687}" type="presParOf" srcId="{9C2E144E-0072-4BF6-AD7D-6C92A5990DFC}" destId="{73EFD52E-166A-40A9-AF84-C7E526C50F11}" srcOrd="2" destOrd="0" presId="urn:microsoft.com/office/officeart/2008/layout/LinedList"/>
    <dgm:cxn modelId="{BBEAAA51-C5C6-480F-83DA-C2A8D20AACB5}" type="presParOf" srcId="{6D19F830-5C3E-41EA-A6B3-2F21DED52BB5}" destId="{596C1C48-8115-49E2-A21D-3140037E5528}" srcOrd="11" destOrd="0" presId="urn:microsoft.com/office/officeart/2008/layout/LinedList"/>
    <dgm:cxn modelId="{24D5CF1C-5A8C-4B59-8F93-DB8697CFD98F}" type="presParOf" srcId="{6D19F830-5C3E-41EA-A6B3-2F21DED52BB5}" destId="{E01CEF84-255F-424C-B2AE-507CB1EEA4D9}" srcOrd="12" destOrd="0" presId="urn:microsoft.com/office/officeart/2008/layout/LinedList"/>
    <dgm:cxn modelId="{A8265778-46F7-4DE7-AA3D-843C96D4343D}" type="presParOf" srcId="{6D19F830-5C3E-41EA-A6B3-2F21DED52BB5}" destId="{EE276F22-6CD6-41CA-9F9C-A0460FAF4893}" srcOrd="13" destOrd="0" presId="urn:microsoft.com/office/officeart/2008/layout/LinedList"/>
    <dgm:cxn modelId="{2CA8018E-D990-4376-86D9-696FB4FE5956}" type="presParOf" srcId="{EE276F22-6CD6-41CA-9F9C-A0460FAF4893}" destId="{EBDB45F3-DA9C-4A5D-8924-65ECEADCD742}" srcOrd="0" destOrd="0" presId="urn:microsoft.com/office/officeart/2008/layout/LinedList"/>
    <dgm:cxn modelId="{A9D020E8-C9EC-4F3B-A200-047E61AF0D55}" type="presParOf" srcId="{EE276F22-6CD6-41CA-9F9C-A0460FAF4893}" destId="{F71BF56F-B067-4D64-BFA2-F4FD2218F528}" srcOrd="1" destOrd="0" presId="urn:microsoft.com/office/officeart/2008/layout/LinedList"/>
    <dgm:cxn modelId="{B9CC51B0-EF8D-4FC7-827E-26D8A7F0B72B}" type="presParOf" srcId="{EE276F22-6CD6-41CA-9F9C-A0460FAF4893}" destId="{9209AA19-E4A6-47F0-A48B-D732F4BBB532}" srcOrd="2" destOrd="0" presId="urn:microsoft.com/office/officeart/2008/layout/LinedList"/>
    <dgm:cxn modelId="{24935ED7-B37F-497D-AEA4-01BCC827C5B0}" type="presParOf" srcId="{6D19F830-5C3E-41EA-A6B3-2F21DED52BB5}" destId="{08A3D7B2-BBF5-433F-BA83-D93AAA200CDE}" srcOrd="14" destOrd="0" presId="urn:microsoft.com/office/officeart/2008/layout/LinedList"/>
    <dgm:cxn modelId="{0EA8BF33-8EEB-4810-A679-DB4B50530510}" type="presParOf" srcId="{6D19F830-5C3E-41EA-A6B3-2F21DED52BB5}" destId="{1B74BC26-9162-4C7E-9DE0-CC25A336615E}"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5CDD0-EB01-494C-A4AC-E1A6D84735B1}" type="doc">
      <dgm:prSet loTypeId="urn:microsoft.com/office/officeart/2005/8/layout/funnel1" loCatId="process" qsTypeId="urn:microsoft.com/office/officeart/2005/8/quickstyle/simple4" qsCatId="simple" csTypeId="urn:microsoft.com/office/officeart/2005/8/colors/accent4_3" csCatId="accent4" phldr="1"/>
      <dgm:spPr/>
    </dgm:pt>
    <dgm:pt modelId="{F65DAA4B-AB77-4428-B0EF-6C74BCABF7B2}">
      <dgm:prSet phldrT="[Texto]"/>
      <dgm:spPr/>
      <dgm:t>
        <a:bodyPr/>
        <a:lstStyle/>
        <a:p>
          <a:r>
            <a:rPr lang="es-EC" b="1">
              <a:solidFill>
                <a:schemeClr val="tx1"/>
              </a:solidFill>
            </a:rPr>
            <a:t>Incluyentes</a:t>
          </a:r>
          <a:endParaRPr lang="es-EC" b="1" dirty="0">
            <a:solidFill>
              <a:schemeClr val="tx1"/>
            </a:solidFill>
          </a:endParaRPr>
        </a:p>
      </dgm:t>
    </dgm:pt>
    <dgm:pt modelId="{68185F6C-9E43-43A7-80AF-736AF599C88A}" type="parTrans" cxnId="{BEA67C37-E525-49C9-B610-6DFFE024A1BE}">
      <dgm:prSet/>
      <dgm:spPr/>
      <dgm:t>
        <a:bodyPr/>
        <a:lstStyle/>
        <a:p>
          <a:endParaRPr lang="es-EC" b="1">
            <a:solidFill>
              <a:schemeClr val="tx1"/>
            </a:solidFill>
          </a:endParaRPr>
        </a:p>
      </dgm:t>
    </dgm:pt>
    <dgm:pt modelId="{979AA359-545F-479A-9A21-8DC4C8422D1C}" type="sibTrans" cxnId="{BEA67C37-E525-49C9-B610-6DFFE024A1BE}">
      <dgm:prSet/>
      <dgm:spPr/>
      <dgm:t>
        <a:bodyPr/>
        <a:lstStyle/>
        <a:p>
          <a:endParaRPr lang="es-EC" b="1">
            <a:solidFill>
              <a:schemeClr val="tx1"/>
            </a:solidFill>
          </a:endParaRPr>
        </a:p>
      </dgm:t>
    </dgm:pt>
    <dgm:pt modelId="{850B38DB-64F8-4E79-8C9C-28C46CA04688}">
      <dgm:prSet phldrT="[Texto]"/>
      <dgm:spPr/>
      <dgm:t>
        <a:bodyPr/>
        <a:lstStyle/>
        <a:p>
          <a:r>
            <a:rPr lang="es-EC" b="1">
              <a:solidFill>
                <a:schemeClr val="tx1"/>
              </a:solidFill>
            </a:rPr>
            <a:t>Cambio de la matriz productiva</a:t>
          </a:r>
          <a:endParaRPr lang="es-EC" b="1" dirty="0">
            <a:solidFill>
              <a:schemeClr val="tx1"/>
            </a:solidFill>
          </a:endParaRPr>
        </a:p>
      </dgm:t>
    </dgm:pt>
    <dgm:pt modelId="{DB53A63E-7519-44B6-AF8C-B0FEE17332DE}" type="parTrans" cxnId="{E8E46D46-785C-4015-AE2F-A72105933FC2}">
      <dgm:prSet/>
      <dgm:spPr/>
      <dgm:t>
        <a:bodyPr/>
        <a:lstStyle/>
        <a:p>
          <a:endParaRPr lang="es-EC" b="1">
            <a:solidFill>
              <a:schemeClr val="tx1"/>
            </a:solidFill>
          </a:endParaRPr>
        </a:p>
      </dgm:t>
    </dgm:pt>
    <dgm:pt modelId="{F0260AFF-12A3-42E2-994E-C67D2BAB2400}" type="sibTrans" cxnId="{E8E46D46-785C-4015-AE2F-A72105933FC2}">
      <dgm:prSet/>
      <dgm:spPr/>
      <dgm:t>
        <a:bodyPr/>
        <a:lstStyle/>
        <a:p>
          <a:endParaRPr lang="es-EC" b="1">
            <a:solidFill>
              <a:schemeClr val="tx1"/>
            </a:solidFill>
          </a:endParaRPr>
        </a:p>
      </dgm:t>
    </dgm:pt>
    <dgm:pt modelId="{417DB6E8-2CA3-4F08-BCEB-F2EF836887A7}">
      <dgm:prSet phldrT="[Texto]"/>
      <dgm:spPr/>
      <dgm:t>
        <a:bodyPr/>
        <a:lstStyle/>
        <a:p>
          <a:r>
            <a:rPr lang="es-EC" b="1">
              <a:solidFill>
                <a:schemeClr val="tx1"/>
              </a:solidFill>
            </a:rPr>
            <a:t>Sustentables</a:t>
          </a:r>
          <a:endParaRPr lang="es-EC" b="1" dirty="0">
            <a:solidFill>
              <a:schemeClr val="tx1"/>
            </a:solidFill>
          </a:endParaRPr>
        </a:p>
      </dgm:t>
    </dgm:pt>
    <dgm:pt modelId="{B0F9EFEF-C4DD-4000-8FDC-E13519E1AC00}" type="parTrans" cxnId="{EA8249A4-DB77-4EFF-8714-98279AC2B375}">
      <dgm:prSet/>
      <dgm:spPr/>
      <dgm:t>
        <a:bodyPr/>
        <a:lstStyle/>
        <a:p>
          <a:endParaRPr lang="es-EC" b="1">
            <a:solidFill>
              <a:schemeClr val="tx1"/>
            </a:solidFill>
          </a:endParaRPr>
        </a:p>
      </dgm:t>
    </dgm:pt>
    <dgm:pt modelId="{11973183-CD7B-442B-AECC-DD9D6C70B4B2}" type="sibTrans" cxnId="{EA8249A4-DB77-4EFF-8714-98279AC2B375}">
      <dgm:prSet/>
      <dgm:spPr/>
      <dgm:t>
        <a:bodyPr/>
        <a:lstStyle/>
        <a:p>
          <a:endParaRPr lang="es-EC" b="1">
            <a:solidFill>
              <a:schemeClr val="tx1"/>
            </a:solidFill>
          </a:endParaRPr>
        </a:p>
      </dgm:t>
    </dgm:pt>
    <dgm:pt modelId="{885C7102-82E3-47B3-87E2-87360266E078}">
      <dgm:prSet phldrT="[Texto]"/>
      <dgm:spPr/>
      <dgm:t>
        <a:bodyPr/>
        <a:lstStyle/>
        <a:p>
          <a:r>
            <a:rPr lang="es-EC" b="1" dirty="0">
              <a:solidFill>
                <a:schemeClr val="tx1"/>
              </a:solidFill>
            </a:rPr>
            <a:t>Democráticas</a:t>
          </a:r>
        </a:p>
      </dgm:t>
    </dgm:pt>
    <dgm:pt modelId="{A46BC26F-5C2B-44D7-BDF7-DB375A0DD12B}" type="parTrans" cxnId="{3877D269-9DF3-4A41-81D6-46DD10705CA3}">
      <dgm:prSet/>
      <dgm:spPr/>
      <dgm:t>
        <a:bodyPr/>
        <a:lstStyle/>
        <a:p>
          <a:endParaRPr lang="es-EC" b="1">
            <a:solidFill>
              <a:schemeClr val="tx1"/>
            </a:solidFill>
          </a:endParaRPr>
        </a:p>
      </dgm:t>
    </dgm:pt>
    <dgm:pt modelId="{B4334362-D59D-48E4-9E89-2D2C0D12D39A}" type="sibTrans" cxnId="{3877D269-9DF3-4A41-81D6-46DD10705CA3}">
      <dgm:prSet/>
      <dgm:spPr/>
      <dgm:t>
        <a:bodyPr/>
        <a:lstStyle/>
        <a:p>
          <a:endParaRPr lang="es-EC" b="1">
            <a:solidFill>
              <a:schemeClr val="tx1"/>
            </a:solidFill>
          </a:endParaRPr>
        </a:p>
      </dgm:t>
    </dgm:pt>
    <dgm:pt modelId="{615D94F9-621B-44FE-8DCE-6C90ACBBE9C7}" type="pres">
      <dgm:prSet presAssocID="{2515CDD0-EB01-494C-A4AC-E1A6D84735B1}" presName="Name0" presStyleCnt="0">
        <dgm:presLayoutVars>
          <dgm:chMax val="4"/>
          <dgm:resizeHandles val="exact"/>
        </dgm:presLayoutVars>
      </dgm:prSet>
      <dgm:spPr/>
    </dgm:pt>
    <dgm:pt modelId="{C6F7B932-09C0-466A-926F-D5E8ACA15A6C}" type="pres">
      <dgm:prSet presAssocID="{2515CDD0-EB01-494C-A4AC-E1A6D84735B1}" presName="ellipse" presStyleLbl="trBgShp" presStyleIdx="0" presStyleCnt="1"/>
      <dgm:spPr/>
    </dgm:pt>
    <dgm:pt modelId="{E88D72B7-B9A0-48B1-84A5-DBAD084CA022}" type="pres">
      <dgm:prSet presAssocID="{2515CDD0-EB01-494C-A4AC-E1A6D84735B1}" presName="arrow1" presStyleLbl="fgShp" presStyleIdx="0" presStyleCnt="1"/>
      <dgm:spPr/>
    </dgm:pt>
    <dgm:pt modelId="{4FBACFA4-CE52-419E-9D9F-A3BD24605D59}" type="pres">
      <dgm:prSet presAssocID="{2515CDD0-EB01-494C-A4AC-E1A6D84735B1}" presName="rectangle" presStyleLbl="revTx" presStyleIdx="0" presStyleCnt="1">
        <dgm:presLayoutVars>
          <dgm:bulletEnabled val="1"/>
        </dgm:presLayoutVars>
      </dgm:prSet>
      <dgm:spPr/>
    </dgm:pt>
    <dgm:pt modelId="{A0FA6366-C438-4DAA-BFD4-801388E68F5A}" type="pres">
      <dgm:prSet presAssocID="{417DB6E8-2CA3-4F08-BCEB-F2EF836887A7}" presName="item1" presStyleLbl="node1" presStyleIdx="0" presStyleCnt="3">
        <dgm:presLayoutVars>
          <dgm:bulletEnabled val="1"/>
        </dgm:presLayoutVars>
      </dgm:prSet>
      <dgm:spPr/>
    </dgm:pt>
    <dgm:pt modelId="{FFF6D1A6-A1B5-4559-95FD-E8C347FE7E4E}" type="pres">
      <dgm:prSet presAssocID="{885C7102-82E3-47B3-87E2-87360266E078}" presName="item2" presStyleLbl="node1" presStyleIdx="1" presStyleCnt="3">
        <dgm:presLayoutVars>
          <dgm:bulletEnabled val="1"/>
        </dgm:presLayoutVars>
      </dgm:prSet>
      <dgm:spPr/>
    </dgm:pt>
    <dgm:pt modelId="{94AD6E8B-C40D-4579-805E-6279F9703090}" type="pres">
      <dgm:prSet presAssocID="{850B38DB-64F8-4E79-8C9C-28C46CA04688}" presName="item3" presStyleLbl="node1" presStyleIdx="2" presStyleCnt="3">
        <dgm:presLayoutVars>
          <dgm:bulletEnabled val="1"/>
        </dgm:presLayoutVars>
      </dgm:prSet>
      <dgm:spPr/>
    </dgm:pt>
    <dgm:pt modelId="{C091A6AE-9332-4594-8533-CA0383B68670}" type="pres">
      <dgm:prSet presAssocID="{2515CDD0-EB01-494C-A4AC-E1A6D84735B1}" presName="funnel" presStyleLbl="trAlignAcc1" presStyleIdx="0" presStyleCnt="1"/>
      <dgm:spPr/>
    </dgm:pt>
  </dgm:ptLst>
  <dgm:cxnLst>
    <dgm:cxn modelId="{60CF59A8-BD3D-4CD3-A2E6-A4F2667A3D8B}" type="presOf" srcId="{850B38DB-64F8-4E79-8C9C-28C46CA04688}" destId="{4FBACFA4-CE52-419E-9D9F-A3BD24605D59}" srcOrd="0" destOrd="0" presId="urn:microsoft.com/office/officeart/2005/8/layout/funnel1"/>
    <dgm:cxn modelId="{E8E46D46-785C-4015-AE2F-A72105933FC2}" srcId="{2515CDD0-EB01-494C-A4AC-E1A6D84735B1}" destId="{850B38DB-64F8-4E79-8C9C-28C46CA04688}" srcOrd="3" destOrd="0" parTransId="{DB53A63E-7519-44B6-AF8C-B0FEE17332DE}" sibTransId="{F0260AFF-12A3-42E2-994E-C67D2BAB2400}"/>
    <dgm:cxn modelId="{2DFE9FC0-60EE-4955-8028-C921380CA7C6}" type="presOf" srcId="{885C7102-82E3-47B3-87E2-87360266E078}" destId="{A0FA6366-C438-4DAA-BFD4-801388E68F5A}" srcOrd="0" destOrd="0" presId="urn:microsoft.com/office/officeart/2005/8/layout/funnel1"/>
    <dgm:cxn modelId="{C05527B8-37DF-4808-9ED9-9F5BC33A6429}" type="presOf" srcId="{417DB6E8-2CA3-4F08-BCEB-F2EF836887A7}" destId="{FFF6D1A6-A1B5-4559-95FD-E8C347FE7E4E}" srcOrd="0" destOrd="0" presId="urn:microsoft.com/office/officeart/2005/8/layout/funnel1"/>
    <dgm:cxn modelId="{8D5868CF-CD66-4770-A501-C60DE625F01A}" type="presOf" srcId="{2515CDD0-EB01-494C-A4AC-E1A6D84735B1}" destId="{615D94F9-621B-44FE-8DCE-6C90ACBBE9C7}" srcOrd="0" destOrd="0" presId="urn:microsoft.com/office/officeart/2005/8/layout/funnel1"/>
    <dgm:cxn modelId="{E7148532-DF1E-4969-BCC9-6B617D682610}" type="presOf" srcId="{F65DAA4B-AB77-4428-B0EF-6C74BCABF7B2}" destId="{94AD6E8B-C40D-4579-805E-6279F9703090}" srcOrd="0" destOrd="0" presId="urn:microsoft.com/office/officeart/2005/8/layout/funnel1"/>
    <dgm:cxn modelId="{EA8249A4-DB77-4EFF-8714-98279AC2B375}" srcId="{2515CDD0-EB01-494C-A4AC-E1A6D84735B1}" destId="{417DB6E8-2CA3-4F08-BCEB-F2EF836887A7}" srcOrd="1" destOrd="0" parTransId="{B0F9EFEF-C4DD-4000-8FDC-E13519E1AC00}" sibTransId="{11973183-CD7B-442B-AECC-DD9D6C70B4B2}"/>
    <dgm:cxn modelId="{3877D269-9DF3-4A41-81D6-46DD10705CA3}" srcId="{2515CDD0-EB01-494C-A4AC-E1A6D84735B1}" destId="{885C7102-82E3-47B3-87E2-87360266E078}" srcOrd="2" destOrd="0" parTransId="{A46BC26F-5C2B-44D7-BDF7-DB375A0DD12B}" sibTransId="{B4334362-D59D-48E4-9E89-2D2C0D12D39A}"/>
    <dgm:cxn modelId="{BEA67C37-E525-49C9-B610-6DFFE024A1BE}" srcId="{2515CDD0-EB01-494C-A4AC-E1A6D84735B1}" destId="{F65DAA4B-AB77-4428-B0EF-6C74BCABF7B2}" srcOrd="0" destOrd="0" parTransId="{68185F6C-9E43-43A7-80AF-736AF599C88A}" sibTransId="{979AA359-545F-479A-9A21-8DC4C8422D1C}"/>
    <dgm:cxn modelId="{66C6502A-C4A0-46A9-9F19-EAF9709F6053}" type="presParOf" srcId="{615D94F9-621B-44FE-8DCE-6C90ACBBE9C7}" destId="{C6F7B932-09C0-466A-926F-D5E8ACA15A6C}" srcOrd="0" destOrd="0" presId="urn:microsoft.com/office/officeart/2005/8/layout/funnel1"/>
    <dgm:cxn modelId="{C9D1057A-ADED-4116-839B-563EF9B15FCB}" type="presParOf" srcId="{615D94F9-621B-44FE-8DCE-6C90ACBBE9C7}" destId="{E88D72B7-B9A0-48B1-84A5-DBAD084CA022}" srcOrd="1" destOrd="0" presId="urn:microsoft.com/office/officeart/2005/8/layout/funnel1"/>
    <dgm:cxn modelId="{F91DD4B2-DB28-4889-AFD3-27E7D964B226}" type="presParOf" srcId="{615D94F9-621B-44FE-8DCE-6C90ACBBE9C7}" destId="{4FBACFA4-CE52-419E-9D9F-A3BD24605D59}" srcOrd="2" destOrd="0" presId="urn:microsoft.com/office/officeart/2005/8/layout/funnel1"/>
    <dgm:cxn modelId="{58BF8277-CDBD-4C90-947A-F23660FE1870}" type="presParOf" srcId="{615D94F9-621B-44FE-8DCE-6C90ACBBE9C7}" destId="{A0FA6366-C438-4DAA-BFD4-801388E68F5A}" srcOrd="3" destOrd="0" presId="urn:microsoft.com/office/officeart/2005/8/layout/funnel1"/>
    <dgm:cxn modelId="{EC326CD5-88DC-448F-ABEB-C9CE9AF918E8}" type="presParOf" srcId="{615D94F9-621B-44FE-8DCE-6C90ACBBE9C7}" destId="{FFF6D1A6-A1B5-4559-95FD-E8C347FE7E4E}" srcOrd="4" destOrd="0" presId="urn:microsoft.com/office/officeart/2005/8/layout/funnel1"/>
    <dgm:cxn modelId="{125A8BB0-C409-48AD-9ACB-0DAB656A5AAF}" type="presParOf" srcId="{615D94F9-621B-44FE-8DCE-6C90ACBBE9C7}" destId="{94AD6E8B-C40D-4579-805E-6279F9703090}" srcOrd="5" destOrd="0" presId="urn:microsoft.com/office/officeart/2005/8/layout/funnel1"/>
    <dgm:cxn modelId="{9AE6809E-A2B1-4034-99AB-236ACF569609}" type="presParOf" srcId="{615D94F9-621B-44FE-8DCE-6C90ACBBE9C7}" destId="{C091A6AE-9332-4594-8533-CA0383B6867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E5E182-65F6-428A-B996-6E5EDC9ED93A}" type="doc">
      <dgm:prSet loTypeId="urn:microsoft.com/office/officeart/2005/8/layout/StepDownProcess" loCatId="process" qsTypeId="urn:microsoft.com/office/officeart/2005/8/quickstyle/3d1" qsCatId="3D" csTypeId="urn:microsoft.com/office/officeart/2005/8/colors/accent3_4" csCatId="accent3" phldr="1"/>
      <dgm:spPr/>
      <dgm:t>
        <a:bodyPr/>
        <a:lstStyle/>
        <a:p>
          <a:endParaRPr lang="es-ES"/>
        </a:p>
      </dgm:t>
    </dgm:pt>
    <dgm:pt modelId="{3F495B4A-8837-49B5-9B93-8F8102182905}">
      <dgm:prSet phldrT="[Texto]"/>
      <dgm:spPr/>
      <dgm:t>
        <a:bodyPr/>
        <a:lstStyle/>
        <a:p>
          <a:r>
            <a:rPr lang="es-ES" dirty="0"/>
            <a:t>Objetivo 4 – 4.6 Reciprocidad</a:t>
          </a:r>
        </a:p>
      </dgm:t>
    </dgm:pt>
    <dgm:pt modelId="{A3941704-8E37-4D45-84BB-670EF5C6678C}" type="parTrans" cxnId="{233AD5CF-90F2-4D95-B5ED-717ADAE11CF6}">
      <dgm:prSet/>
      <dgm:spPr/>
      <dgm:t>
        <a:bodyPr/>
        <a:lstStyle/>
        <a:p>
          <a:endParaRPr lang="es-ES"/>
        </a:p>
      </dgm:t>
    </dgm:pt>
    <dgm:pt modelId="{23F1A021-B343-404E-99AD-D3AFF73B02D5}" type="sibTrans" cxnId="{233AD5CF-90F2-4D95-B5ED-717ADAE11CF6}">
      <dgm:prSet/>
      <dgm:spPr/>
      <dgm:t>
        <a:bodyPr/>
        <a:lstStyle/>
        <a:p>
          <a:endParaRPr lang="es-ES"/>
        </a:p>
      </dgm:t>
    </dgm:pt>
    <dgm:pt modelId="{6CBE8235-41C5-457B-B850-D3CBEFF191F4}">
      <dgm:prSet phldrT="[Texto]" custT="1"/>
      <dgm:spPr/>
      <dgm:t>
        <a:bodyPr/>
        <a:lstStyle/>
        <a:p>
          <a:r>
            <a:rPr lang="es-ES" sz="1200" dirty="0"/>
            <a:t>c.  educación, producción, investigación y tecnología</a:t>
          </a:r>
        </a:p>
      </dgm:t>
    </dgm:pt>
    <dgm:pt modelId="{85BE4236-1607-428C-A2A0-A1782C7067A3}" type="parTrans" cxnId="{9B5D4113-64F1-47B8-B726-C841862E7986}">
      <dgm:prSet/>
      <dgm:spPr/>
      <dgm:t>
        <a:bodyPr/>
        <a:lstStyle/>
        <a:p>
          <a:endParaRPr lang="es-ES"/>
        </a:p>
      </dgm:t>
    </dgm:pt>
    <dgm:pt modelId="{91115594-894C-4F63-9059-29D6FFABF7B6}" type="sibTrans" cxnId="{9B5D4113-64F1-47B8-B726-C841862E7986}">
      <dgm:prSet/>
      <dgm:spPr/>
      <dgm:t>
        <a:bodyPr/>
        <a:lstStyle/>
        <a:p>
          <a:endParaRPr lang="es-ES"/>
        </a:p>
      </dgm:t>
    </dgm:pt>
    <dgm:pt modelId="{2FC1DE79-830D-4328-884D-38FB1179B068}">
      <dgm:prSet phldrT="[Texto]"/>
      <dgm:spPr/>
      <dgm:t>
        <a:bodyPr/>
        <a:lstStyle/>
        <a:p>
          <a:r>
            <a:rPr lang="es-ES" dirty="0"/>
            <a:t>Objetivo 8 – 8.9 Sostenibilidad </a:t>
          </a:r>
        </a:p>
      </dgm:t>
    </dgm:pt>
    <dgm:pt modelId="{47B25505-E98E-49E6-A1A2-E727DB3F414B}" type="parTrans" cxnId="{ACD3A4B6-9627-48EC-9A48-8E73DAC3A9BE}">
      <dgm:prSet/>
      <dgm:spPr/>
      <dgm:t>
        <a:bodyPr/>
        <a:lstStyle/>
        <a:p>
          <a:endParaRPr lang="es-ES"/>
        </a:p>
      </dgm:t>
    </dgm:pt>
    <dgm:pt modelId="{0FE978E4-3E93-452F-89DA-BD2760146993}" type="sibTrans" cxnId="{ACD3A4B6-9627-48EC-9A48-8E73DAC3A9BE}">
      <dgm:prSet/>
      <dgm:spPr/>
      <dgm:t>
        <a:bodyPr/>
        <a:lstStyle/>
        <a:p>
          <a:endParaRPr lang="es-ES"/>
        </a:p>
      </dgm:t>
    </dgm:pt>
    <dgm:pt modelId="{58539123-7763-4C5F-A3E3-5FF0818A4C8C}">
      <dgm:prSet phldrT="[Texto]" custT="1"/>
      <dgm:spPr/>
      <dgm:t>
        <a:bodyPr/>
        <a:lstStyle/>
        <a:p>
          <a:r>
            <a:rPr lang="es-ES" sz="1200" dirty="0" err="1"/>
            <a:t>f;j</a:t>
          </a:r>
          <a:r>
            <a:rPr lang="es-ES" sz="1200" dirty="0"/>
            <a:t>. comercio justo, intermediación y </a:t>
          </a:r>
          <a:r>
            <a:rPr lang="es-ES" sz="1200" dirty="0" err="1"/>
            <a:t>asociatividad</a:t>
          </a:r>
          <a:r>
            <a:rPr lang="es-ES" sz="1200" dirty="0"/>
            <a:t> </a:t>
          </a:r>
        </a:p>
      </dgm:t>
    </dgm:pt>
    <dgm:pt modelId="{101AA27C-9FD4-4050-B0AF-6E1573A4B02F}" type="parTrans" cxnId="{943D58AA-C8F3-480F-B7D0-AFC180511432}">
      <dgm:prSet/>
      <dgm:spPr/>
      <dgm:t>
        <a:bodyPr/>
        <a:lstStyle/>
        <a:p>
          <a:endParaRPr lang="es-ES"/>
        </a:p>
      </dgm:t>
    </dgm:pt>
    <dgm:pt modelId="{07071367-09C3-4AF4-A72C-34380B54595D}" type="sibTrans" cxnId="{943D58AA-C8F3-480F-B7D0-AFC180511432}">
      <dgm:prSet/>
      <dgm:spPr/>
      <dgm:t>
        <a:bodyPr/>
        <a:lstStyle/>
        <a:p>
          <a:endParaRPr lang="es-ES"/>
        </a:p>
      </dgm:t>
    </dgm:pt>
    <dgm:pt modelId="{3BBDD43C-F9E3-4FEA-9D86-3EAFC0E36DDC}">
      <dgm:prSet phldrT="[Texto]"/>
      <dgm:spPr/>
      <dgm:t>
        <a:bodyPr/>
        <a:lstStyle/>
        <a:p>
          <a:r>
            <a:rPr lang="es-ES" dirty="0"/>
            <a:t>Objetivo 10 – 10.6 Diversificación </a:t>
          </a:r>
        </a:p>
      </dgm:t>
    </dgm:pt>
    <dgm:pt modelId="{3B289278-9536-4C82-B827-0D5C5FF8F58C}" type="parTrans" cxnId="{D46ECD8F-7CC4-4A05-BC75-67DF4B26C841}">
      <dgm:prSet/>
      <dgm:spPr/>
      <dgm:t>
        <a:bodyPr/>
        <a:lstStyle/>
        <a:p>
          <a:endParaRPr lang="es-ES"/>
        </a:p>
      </dgm:t>
    </dgm:pt>
    <dgm:pt modelId="{B3BB7C9A-D828-413C-9EB3-CC79D9FA4E46}" type="sibTrans" cxnId="{D46ECD8F-7CC4-4A05-BC75-67DF4B26C841}">
      <dgm:prSet/>
      <dgm:spPr/>
      <dgm:t>
        <a:bodyPr/>
        <a:lstStyle/>
        <a:p>
          <a:endParaRPr lang="es-ES"/>
        </a:p>
      </dgm:t>
    </dgm:pt>
    <dgm:pt modelId="{381EA9B8-D7AB-4280-93D8-C5AC1812E9E5}">
      <dgm:prSet phldrT="[Texto]" custT="1"/>
      <dgm:spPr/>
      <dgm:t>
        <a:bodyPr/>
        <a:lstStyle/>
        <a:p>
          <a:r>
            <a:rPr lang="es-ES" sz="1200" dirty="0"/>
            <a:t>c. MIPYMES, EPS y exportación</a:t>
          </a:r>
        </a:p>
      </dgm:t>
    </dgm:pt>
    <dgm:pt modelId="{3B82290A-69F5-4BC5-9573-A7FAEAD1A412}" type="parTrans" cxnId="{EDE52E3C-D5BA-4CDA-A570-D820EDAB26EF}">
      <dgm:prSet/>
      <dgm:spPr/>
      <dgm:t>
        <a:bodyPr/>
        <a:lstStyle/>
        <a:p>
          <a:endParaRPr lang="es-ES"/>
        </a:p>
      </dgm:t>
    </dgm:pt>
    <dgm:pt modelId="{645CA9E9-B3B7-4A63-8764-23EE5C81055A}" type="sibTrans" cxnId="{EDE52E3C-D5BA-4CDA-A570-D820EDAB26EF}">
      <dgm:prSet/>
      <dgm:spPr/>
      <dgm:t>
        <a:bodyPr/>
        <a:lstStyle/>
        <a:p>
          <a:endParaRPr lang="es-ES"/>
        </a:p>
      </dgm:t>
    </dgm:pt>
    <dgm:pt modelId="{595552E3-CBFA-4DB6-84B2-C8FDD23FAFDA}" type="pres">
      <dgm:prSet presAssocID="{BFE5E182-65F6-428A-B996-6E5EDC9ED93A}" presName="rootnode" presStyleCnt="0">
        <dgm:presLayoutVars>
          <dgm:chMax/>
          <dgm:chPref/>
          <dgm:dir/>
          <dgm:animLvl val="lvl"/>
        </dgm:presLayoutVars>
      </dgm:prSet>
      <dgm:spPr/>
    </dgm:pt>
    <dgm:pt modelId="{F0A8D24C-6302-496E-9181-CCEE9A4E761B}" type="pres">
      <dgm:prSet presAssocID="{3F495B4A-8837-49B5-9B93-8F8102182905}" presName="composite" presStyleCnt="0"/>
      <dgm:spPr/>
    </dgm:pt>
    <dgm:pt modelId="{48752BE4-A143-4940-8987-BAEB9B122014}" type="pres">
      <dgm:prSet presAssocID="{3F495B4A-8837-49B5-9B93-8F8102182905}" presName="bentUpArrow1" presStyleLbl="alignImgPlace1" presStyleIdx="0" presStyleCnt="2"/>
      <dgm:spPr/>
    </dgm:pt>
    <dgm:pt modelId="{BFC5796E-D06A-4411-AD19-91128E0D0952}" type="pres">
      <dgm:prSet presAssocID="{3F495B4A-8837-49B5-9B93-8F8102182905}" presName="ParentText" presStyleLbl="node1" presStyleIdx="0" presStyleCnt="3" custLinFactNeighborX="4103">
        <dgm:presLayoutVars>
          <dgm:chMax val="1"/>
          <dgm:chPref val="1"/>
          <dgm:bulletEnabled val="1"/>
        </dgm:presLayoutVars>
      </dgm:prSet>
      <dgm:spPr/>
    </dgm:pt>
    <dgm:pt modelId="{41E6C08F-EAB5-4335-977E-B3D74A0DD67F}" type="pres">
      <dgm:prSet presAssocID="{3F495B4A-8837-49B5-9B93-8F8102182905}" presName="ChildText" presStyleLbl="revTx" presStyleIdx="0" presStyleCnt="3" custScaleX="138296" custLinFactNeighborX="33472">
        <dgm:presLayoutVars>
          <dgm:chMax val="0"/>
          <dgm:chPref val="0"/>
          <dgm:bulletEnabled val="1"/>
        </dgm:presLayoutVars>
      </dgm:prSet>
      <dgm:spPr/>
    </dgm:pt>
    <dgm:pt modelId="{6C741047-3AA9-4104-A8D9-DD394775BF95}" type="pres">
      <dgm:prSet presAssocID="{23F1A021-B343-404E-99AD-D3AFF73B02D5}" presName="sibTrans" presStyleCnt="0"/>
      <dgm:spPr/>
    </dgm:pt>
    <dgm:pt modelId="{980D418C-AB0E-4D71-8FBD-1D2F67DFD389}" type="pres">
      <dgm:prSet presAssocID="{2FC1DE79-830D-4328-884D-38FB1179B068}" presName="composite" presStyleCnt="0"/>
      <dgm:spPr/>
    </dgm:pt>
    <dgm:pt modelId="{DDF392A9-EC5F-46DA-99CB-FD82A43EF22C}" type="pres">
      <dgm:prSet presAssocID="{2FC1DE79-830D-4328-884D-38FB1179B068}" presName="bentUpArrow1" presStyleLbl="alignImgPlace1" presStyleIdx="1" presStyleCnt="2"/>
      <dgm:spPr/>
    </dgm:pt>
    <dgm:pt modelId="{1391B6E6-4409-4843-8FBF-DB3C35308BFB}" type="pres">
      <dgm:prSet presAssocID="{2FC1DE79-830D-4328-884D-38FB1179B068}" presName="ParentText" presStyleLbl="node1" presStyleIdx="1" presStyleCnt="3">
        <dgm:presLayoutVars>
          <dgm:chMax val="1"/>
          <dgm:chPref val="1"/>
          <dgm:bulletEnabled val="1"/>
        </dgm:presLayoutVars>
      </dgm:prSet>
      <dgm:spPr/>
    </dgm:pt>
    <dgm:pt modelId="{B573732C-189D-4214-AE9E-5C02834E71AA}" type="pres">
      <dgm:prSet presAssocID="{2FC1DE79-830D-4328-884D-38FB1179B068}" presName="ChildText" presStyleLbl="revTx" presStyleIdx="1" presStyleCnt="3" custScaleX="142227" custLinFactNeighborX="29221">
        <dgm:presLayoutVars>
          <dgm:chMax val="0"/>
          <dgm:chPref val="0"/>
          <dgm:bulletEnabled val="1"/>
        </dgm:presLayoutVars>
      </dgm:prSet>
      <dgm:spPr/>
    </dgm:pt>
    <dgm:pt modelId="{D5DA3939-CA08-4345-9B5A-124F32DDDC28}" type="pres">
      <dgm:prSet presAssocID="{0FE978E4-3E93-452F-89DA-BD2760146993}" presName="sibTrans" presStyleCnt="0"/>
      <dgm:spPr/>
    </dgm:pt>
    <dgm:pt modelId="{924284F1-D47E-444A-BD1C-FADB3FC01E58}" type="pres">
      <dgm:prSet presAssocID="{3BBDD43C-F9E3-4FEA-9D86-3EAFC0E36DDC}" presName="composite" presStyleCnt="0"/>
      <dgm:spPr/>
    </dgm:pt>
    <dgm:pt modelId="{0E70B254-FEB4-40D8-8E44-7E250506DDBA}" type="pres">
      <dgm:prSet presAssocID="{3BBDD43C-F9E3-4FEA-9D86-3EAFC0E36DDC}" presName="ParentText" presStyleLbl="node1" presStyleIdx="2" presStyleCnt="3">
        <dgm:presLayoutVars>
          <dgm:chMax val="1"/>
          <dgm:chPref val="1"/>
          <dgm:bulletEnabled val="1"/>
        </dgm:presLayoutVars>
      </dgm:prSet>
      <dgm:spPr/>
    </dgm:pt>
    <dgm:pt modelId="{1F288702-509D-47FD-8962-BD58CEEC25B1}" type="pres">
      <dgm:prSet presAssocID="{3BBDD43C-F9E3-4FEA-9D86-3EAFC0E36DDC}" presName="FinalChildText" presStyleLbl="revTx" presStyleIdx="2" presStyleCnt="3">
        <dgm:presLayoutVars>
          <dgm:chMax val="0"/>
          <dgm:chPref val="0"/>
          <dgm:bulletEnabled val="1"/>
        </dgm:presLayoutVars>
      </dgm:prSet>
      <dgm:spPr/>
    </dgm:pt>
  </dgm:ptLst>
  <dgm:cxnLst>
    <dgm:cxn modelId="{EDE52E3C-D5BA-4CDA-A570-D820EDAB26EF}" srcId="{3BBDD43C-F9E3-4FEA-9D86-3EAFC0E36DDC}" destId="{381EA9B8-D7AB-4280-93D8-C5AC1812E9E5}" srcOrd="0" destOrd="0" parTransId="{3B82290A-69F5-4BC5-9573-A7FAEAD1A412}" sibTransId="{645CA9E9-B3B7-4A63-8764-23EE5C81055A}"/>
    <dgm:cxn modelId="{C14ECC18-F0A9-4162-AED5-FADD76F65A46}" type="presOf" srcId="{BFE5E182-65F6-428A-B996-6E5EDC9ED93A}" destId="{595552E3-CBFA-4DB6-84B2-C8FDD23FAFDA}" srcOrd="0" destOrd="0" presId="urn:microsoft.com/office/officeart/2005/8/layout/StepDownProcess"/>
    <dgm:cxn modelId="{9E3C4EC5-C953-4E18-9E58-CAC38BC39F13}" type="presOf" srcId="{3BBDD43C-F9E3-4FEA-9D86-3EAFC0E36DDC}" destId="{0E70B254-FEB4-40D8-8E44-7E250506DDBA}" srcOrd="0" destOrd="0" presId="urn:microsoft.com/office/officeart/2005/8/layout/StepDownProcess"/>
    <dgm:cxn modelId="{C8CC1E87-B9DD-45F5-B170-C2AED4B0C7E3}" type="presOf" srcId="{381EA9B8-D7AB-4280-93D8-C5AC1812E9E5}" destId="{1F288702-509D-47FD-8962-BD58CEEC25B1}" srcOrd="0" destOrd="0" presId="urn:microsoft.com/office/officeart/2005/8/layout/StepDownProcess"/>
    <dgm:cxn modelId="{943D58AA-C8F3-480F-B7D0-AFC180511432}" srcId="{2FC1DE79-830D-4328-884D-38FB1179B068}" destId="{58539123-7763-4C5F-A3E3-5FF0818A4C8C}" srcOrd="0" destOrd="0" parTransId="{101AA27C-9FD4-4050-B0AF-6E1573A4B02F}" sibTransId="{07071367-09C3-4AF4-A72C-34380B54595D}"/>
    <dgm:cxn modelId="{0A142773-0196-4C8B-85F4-F37B88D4DFAE}" type="presOf" srcId="{58539123-7763-4C5F-A3E3-5FF0818A4C8C}" destId="{B573732C-189D-4214-AE9E-5C02834E71AA}" srcOrd="0" destOrd="0" presId="urn:microsoft.com/office/officeart/2005/8/layout/StepDownProcess"/>
    <dgm:cxn modelId="{FEB29F9A-8316-440F-B563-7634363FCC7D}" type="presOf" srcId="{6CBE8235-41C5-457B-B850-D3CBEFF191F4}" destId="{41E6C08F-EAB5-4335-977E-B3D74A0DD67F}" srcOrd="0" destOrd="0" presId="urn:microsoft.com/office/officeart/2005/8/layout/StepDownProcess"/>
    <dgm:cxn modelId="{9B5D4113-64F1-47B8-B726-C841862E7986}" srcId="{3F495B4A-8837-49B5-9B93-8F8102182905}" destId="{6CBE8235-41C5-457B-B850-D3CBEFF191F4}" srcOrd="0" destOrd="0" parTransId="{85BE4236-1607-428C-A2A0-A1782C7067A3}" sibTransId="{91115594-894C-4F63-9059-29D6FFABF7B6}"/>
    <dgm:cxn modelId="{ACD3A4B6-9627-48EC-9A48-8E73DAC3A9BE}" srcId="{BFE5E182-65F6-428A-B996-6E5EDC9ED93A}" destId="{2FC1DE79-830D-4328-884D-38FB1179B068}" srcOrd="1" destOrd="0" parTransId="{47B25505-E98E-49E6-A1A2-E727DB3F414B}" sibTransId="{0FE978E4-3E93-452F-89DA-BD2760146993}"/>
    <dgm:cxn modelId="{233AD5CF-90F2-4D95-B5ED-717ADAE11CF6}" srcId="{BFE5E182-65F6-428A-B996-6E5EDC9ED93A}" destId="{3F495B4A-8837-49B5-9B93-8F8102182905}" srcOrd="0" destOrd="0" parTransId="{A3941704-8E37-4D45-84BB-670EF5C6678C}" sibTransId="{23F1A021-B343-404E-99AD-D3AFF73B02D5}"/>
    <dgm:cxn modelId="{D46ECD8F-7CC4-4A05-BC75-67DF4B26C841}" srcId="{BFE5E182-65F6-428A-B996-6E5EDC9ED93A}" destId="{3BBDD43C-F9E3-4FEA-9D86-3EAFC0E36DDC}" srcOrd="2" destOrd="0" parTransId="{3B289278-9536-4C82-B827-0D5C5FF8F58C}" sibTransId="{B3BB7C9A-D828-413C-9EB3-CC79D9FA4E46}"/>
    <dgm:cxn modelId="{9CB60C81-C9DD-400A-BB7A-FB99B3A09F6C}" type="presOf" srcId="{2FC1DE79-830D-4328-884D-38FB1179B068}" destId="{1391B6E6-4409-4843-8FBF-DB3C35308BFB}" srcOrd="0" destOrd="0" presId="urn:microsoft.com/office/officeart/2005/8/layout/StepDownProcess"/>
    <dgm:cxn modelId="{CCABDE92-A5EE-4967-A4DE-1D23F0F2D5E2}" type="presOf" srcId="{3F495B4A-8837-49B5-9B93-8F8102182905}" destId="{BFC5796E-D06A-4411-AD19-91128E0D0952}" srcOrd="0" destOrd="0" presId="urn:microsoft.com/office/officeart/2005/8/layout/StepDownProcess"/>
    <dgm:cxn modelId="{D2D5E97D-DB61-45BD-8CD8-5629D94F4BB6}" type="presParOf" srcId="{595552E3-CBFA-4DB6-84B2-C8FDD23FAFDA}" destId="{F0A8D24C-6302-496E-9181-CCEE9A4E761B}" srcOrd="0" destOrd="0" presId="urn:microsoft.com/office/officeart/2005/8/layout/StepDownProcess"/>
    <dgm:cxn modelId="{663D6188-964B-4AB6-A2FC-C1EB39455D27}" type="presParOf" srcId="{F0A8D24C-6302-496E-9181-CCEE9A4E761B}" destId="{48752BE4-A143-4940-8987-BAEB9B122014}" srcOrd="0" destOrd="0" presId="urn:microsoft.com/office/officeart/2005/8/layout/StepDownProcess"/>
    <dgm:cxn modelId="{9221629E-BC25-444D-8375-5FB91E832850}" type="presParOf" srcId="{F0A8D24C-6302-496E-9181-CCEE9A4E761B}" destId="{BFC5796E-D06A-4411-AD19-91128E0D0952}" srcOrd="1" destOrd="0" presId="urn:microsoft.com/office/officeart/2005/8/layout/StepDownProcess"/>
    <dgm:cxn modelId="{1DB1D689-E5C2-4F5F-B334-7AF5C9BDED9C}" type="presParOf" srcId="{F0A8D24C-6302-496E-9181-CCEE9A4E761B}" destId="{41E6C08F-EAB5-4335-977E-B3D74A0DD67F}" srcOrd="2" destOrd="0" presId="urn:microsoft.com/office/officeart/2005/8/layout/StepDownProcess"/>
    <dgm:cxn modelId="{A9F126D0-DE7D-41DE-B8EA-067E1ACF762F}" type="presParOf" srcId="{595552E3-CBFA-4DB6-84B2-C8FDD23FAFDA}" destId="{6C741047-3AA9-4104-A8D9-DD394775BF95}" srcOrd="1" destOrd="0" presId="urn:microsoft.com/office/officeart/2005/8/layout/StepDownProcess"/>
    <dgm:cxn modelId="{CBB4B30B-F62F-4183-8249-0CEC8C38F8E3}" type="presParOf" srcId="{595552E3-CBFA-4DB6-84B2-C8FDD23FAFDA}" destId="{980D418C-AB0E-4D71-8FBD-1D2F67DFD389}" srcOrd="2" destOrd="0" presId="urn:microsoft.com/office/officeart/2005/8/layout/StepDownProcess"/>
    <dgm:cxn modelId="{1AC42E3D-F417-41D0-98D0-DD7034405A40}" type="presParOf" srcId="{980D418C-AB0E-4D71-8FBD-1D2F67DFD389}" destId="{DDF392A9-EC5F-46DA-99CB-FD82A43EF22C}" srcOrd="0" destOrd="0" presId="urn:microsoft.com/office/officeart/2005/8/layout/StepDownProcess"/>
    <dgm:cxn modelId="{E69CBC91-4E45-4ACD-8D0F-1C65DABA71A1}" type="presParOf" srcId="{980D418C-AB0E-4D71-8FBD-1D2F67DFD389}" destId="{1391B6E6-4409-4843-8FBF-DB3C35308BFB}" srcOrd="1" destOrd="0" presId="urn:microsoft.com/office/officeart/2005/8/layout/StepDownProcess"/>
    <dgm:cxn modelId="{FCA5D8F7-ABA2-4C74-9D29-5A92F1504B97}" type="presParOf" srcId="{980D418C-AB0E-4D71-8FBD-1D2F67DFD389}" destId="{B573732C-189D-4214-AE9E-5C02834E71AA}" srcOrd="2" destOrd="0" presId="urn:microsoft.com/office/officeart/2005/8/layout/StepDownProcess"/>
    <dgm:cxn modelId="{E1D48017-5669-40D2-AB22-45FF34C9184B}" type="presParOf" srcId="{595552E3-CBFA-4DB6-84B2-C8FDD23FAFDA}" destId="{D5DA3939-CA08-4345-9B5A-124F32DDDC28}" srcOrd="3" destOrd="0" presId="urn:microsoft.com/office/officeart/2005/8/layout/StepDownProcess"/>
    <dgm:cxn modelId="{75944DEF-0481-4DA0-A145-1F794E22E8E7}" type="presParOf" srcId="{595552E3-CBFA-4DB6-84B2-C8FDD23FAFDA}" destId="{924284F1-D47E-444A-BD1C-FADB3FC01E58}" srcOrd="4" destOrd="0" presId="urn:microsoft.com/office/officeart/2005/8/layout/StepDownProcess"/>
    <dgm:cxn modelId="{11264289-E50E-439D-A19C-1856E6CB7D30}" type="presParOf" srcId="{924284F1-D47E-444A-BD1C-FADB3FC01E58}" destId="{0E70B254-FEB4-40D8-8E44-7E250506DDBA}" srcOrd="0" destOrd="0" presId="urn:microsoft.com/office/officeart/2005/8/layout/StepDownProcess"/>
    <dgm:cxn modelId="{887331DA-3F6C-4F42-84C8-C551681A32A0}" type="presParOf" srcId="{924284F1-D47E-444A-BD1C-FADB3FC01E58}" destId="{1F288702-509D-47FD-8962-BD58CEEC25B1}"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A14227-F156-4521-B9FA-07C9947D1394}" type="doc">
      <dgm:prSet loTypeId="urn:microsoft.com/office/officeart/2005/8/layout/hierarchy4" loCatId="list" qsTypeId="urn:microsoft.com/office/officeart/2005/8/quickstyle/simple1" qsCatId="simple" csTypeId="urn:microsoft.com/office/officeart/2005/8/colors/accent3_3" csCatId="accent3" phldr="1"/>
      <dgm:spPr/>
      <dgm:t>
        <a:bodyPr/>
        <a:lstStyle/>
        <a:p>
          <a:endParaRPr lang="es-ES"/>
        </a:p>
      </dgm:t>
    </dgm:pt>
    <dgm:pt modelId="{B30702F3-2F0D-4B36-B0B8-5AD8ED0D29BC}">
      <dgm:prSet phldrT="[Texto]"/>
      <dgm:spPr/>
      <dgm:t>
        <a:bodyPr/>
        <a:lstStyle/>
        <a:p>
          <a:r>
            <a:rPr lang="es-ES" dirty="0"/>
            <a:t>PYMES</a:t>
          </a:r>
        </a:p>
      </dgm:t>
    </dgm:pt>
    <dgm:pt modelId="{199A95F6-70C0-4ED4-A1D1-1FD916818CD4}" type="parTrans" cxnId="{A1A2C2AC-4BBC-48BC-A426-544054BBBBA6}">
      <dgm:prSet/>
      <dgm:spPr/>
      <dgm:t>
        <a:bodyPr/>
        <a:lstStyle/>
        <a:p>
          <a:endParaRPr lang="es-ES"/>
        </a:p>
      </dgm:t>
    </dgm:pt>
    <dgm:pt modelId="{FF37D44A-B4B1-4DF6-9AA0-AF5CBEF7F176}" type="sibTrans" cxnId="{A1A2C2AC-4BBC-48BC-A426-544054BBBBA6}">
      <dgm:prSet/>
      <dgm:spPr/>
      <dgm:t>
        <a:bodyPr/>
        <a:lstStyle/>
        <a:p>
          <a:endParaRPr lang="es-ES"/>
        </a:p>
      </dgm:t>
    </dgm:pt>
    <dgm:pt modelId="{E8064C09-AC44-4E11-AC40-476E14773846}">
      <dgm:prSet phldrT="[Texto]"/>
      <dgm:spPr/>
      <dgm:t>
        <a:bodyPr/>
        <a:lstStyle/>
        <a:p>
          <a:r>
            <a:rPr lang="es-ES" dirty="0"/>
            <a:t>25% PIB(no petrolero)</a:t>
          </a:r>
        </a:p>
      </dgm:t>
    </dgm:pt>
    <dgm:pt modelId="{098B061F-D177-46C3-978B-57146FD455AC}" type="parTrans" cxnId="{695F3F29-097F-4948-B71B-87F1C85E76FF}">
      <dgm:prSet/>
      <dgm:spPr/>
      <dgm:t>
        <a:bodyPr/>
        <a:lstStyle/>
        <a:p>
          <a:endParaRPr lang="es-ES"/>
        </a:p>
      </dgm:t>
    </dgm:pt>
    <dgm:pt modelId="{BBD2E19C-D773-444B-924D-E62817420EB3}" type="sibTrans" cxnId="{695F3F29-097F-4948-B71B-87F1C85E76FF}">
      <dgm:prSet/>
      <dgm:spPr/>
      <dgm:t>
        <a:bodyPr/>
        <a:lstStyle/>
        <a:p>
          <a:endParaRPr lang="es-ES"/>
        </a:p>
      </dgm:t>
    </dgm:pt>
    <dgm:pt modelId="{275E6CEC-AFBE-4EBE-870A-5EF1D5B63FAE}">
      <dgm:prSet phldrT="[Texto]"/>
      <dgm:spPr/>
      <dgm:t>
        <a:bodyPr/>
        <a:lstStyle/>
        <a:p>
          <a:r>
            <a:rPr lang="es-ES" dirty="0"/>
            <a:t>-Flexibilidad</a:t>
          </a:r>
        </a:p>
        <a:p>
          <a:r>
            <a:rPr lang="es-ES" dirty="0"/>
            <a:t>- Adaptación</a:t>
          </a:r>
        </a:p>
        <a:p>
          <a:r>
            <a:rPr lang="es-ES" dirty="0"/>
            <a:t>- Familiares</a:t>
          </a:r>
        </a:p>
      </dgm:t>
    </dgm:pt>
    <dgm:pt modelId="{802DBA5E-1305-4B3C-A3D1-511B1CCD711B}" type="parTrans" cxnId="{672492A6-DB8C-4C2E-8736-D7233BC5A24B}">
      <dgm:prSet/>
      <dgm:spPr/>
      <dgm:t>
        <a:bodyPr/>
        <a:lstStyle/>
        <a:p>
          <a:endParaRPr lang="es-ES"/>
        </a:p>
      </dgm:t>
    </dgm:pt>
    <dgm:pt modelId="{8401148C-0B17-4327-8603-42D807718B12}" type="sibTrans" cxnId="{672492A6-DB8C-4C2E-8736-D7233BC5A24B}">
      <dgm:prSet/>
      <dgm:spPr/>
      <dgm:t>
        <a:bodyPr/>
        <a:lstStyle/>
        <a:p>
          <a:endParaRPr lang="es-ES"/>
        </a:p>
      </dgm:t>
    </dgm:pt>
    <dgm:pt modelId="{F6CC04F2-75FE-46A6-A76D-86D5CC45C693}">
      <dgm:prSet phldrT="[Texto]"/>
      <dgm:spPr/>
      <dgm:t>
        <a:bodyPr/>
        <a:lstStyle/>
        <a:p>
          <a:pPr>
            <a:buFont typeface="Arial" panose="020B0604020202020204" pitchFamily="34" charset="0"/>
            <a:buNone/>
          </a:pPr>
          <a:r>
            <a:rPr lang="es-ES" dirty="0"/>
            <a:t>-Empleo</a:t>
          </a:r>
        </a:p>
        <a:p>
          <a:pPr>
            <a:buFont typeface="Arial" panose="020B0604020202020204" pitchFamily="34" charset="0"/>
            <a:buChar char="•"/>
          </a:pPr>
          <a:r>
            <a:rPr lang="es-ES" dirty="0"/>
            <a:t>-Producción</a:t>
          </a:r>
        </a:p>
      </dgm:t>
    </dgm:pt>
    <dgm:pt modelId="{8FE46FE2-A9E8-4906-AF81-11A483E853B9}" type="parTrans" cxnId="{2955B1B9-33CD-4B18-8FB0-6A4F7DB54BD1}">
      <dgm:prSet/>
      <dgm:spPr/>
      <dgm:t>
        <a:bodyPr/>
        <a:lstStyle/>
        <a:p>
          <a:endParaRPr lang="es-ES"/>
        </a:p>
      </dgm:t>
    </dgm:pt>
    <dgm:pt modelId="{BA88E5D2-D590-4CC1-9800-62A3A908700E}" type="sibTrans" cxnId="{2955B1B9-33CD-4B18-8FB0-6A4F7DB54BD1}">
      <dgm:prSet/>
      <dgm:spPr/>
      <dgm:t>
        <a:bodyPr/>
        <a:lstStyle/>
        <a:p>
          <a:endParaRPr lang="es-ES"/>
        </a:p>
      </dgm:t>
    </dgm:pt>
    <dgm:pt modelId="{772696F1-6D39-4ED4-8646-0B616FE2A94E}">
      <dgm:prSet phldrT="[Texto]"/>
      <dgm:spPr/>
      <dgm:t>
        <a:bodyPr/>
        <a:lstStyle/>
        <a:p>
          <a:r>
            <a:rPr lang="es-ES" dirty="0"/>
            <a:t>- Acceso a créditos</a:t>
          </a:r>
        </a:p>
        <a:p>
          <a:r>
            <a:rPr lang="es-ES" dirty="0"/>
            <a:t>- Tecnología</a:t>
          </a:r>
        </a:p>
      </dgm:t>
    </dgm:pt>
    <dgm:pt modelId="{6A442BD2-1996-423F-89AF-268D0F4A3181}" type="parTrans" cxnId="{D9CD877E-8161-46D4-8CB4-8459A48E04A9}">
      <dgm:prSet/>
      <dgm:spPr/>
      <dgm:t>
        <a:bodyPr/>
        <a:lstStyle/>
        <a:p>
          <a:endParaRPr lang="es-ES"/>
        </a:p>
      </dgm:t>
    </dgm:pt>
    <dgm:pt modelId="{F8022397-6678-4073-882E-DED61AD2927F}" type="sibTrans" cxnId="{D9CD877E-8161-46D4-8CB4-8459A48E04A9}">
      <dgm:prSet/>
      <dgm:spPr/>
      <dgm:t>
        <a:bodyPr/>
        <a:lstStyle/>
        <a:p>
          <a:endParaRPr lang="es-ES"/>
        </a:p>
      </dgm:t>
    </dgm:pt>
    <dgm:pt modelId="{3331658D-879F-486C-9B2E-F3145EEDD4B3}" type="pres">
      <dgm:prSet presAssocID="{D9A14227-F156-4521-B9FA-07C9947D1394}" presName="Name0" presStyleCnt="0">
        <dgm:presLayoutVars>
          <dgm:chPref val="1"/>
          <dgm:dir/>
          <dgm:animOne val="branch"/>
          <dgm:animLvl val="lvl"/>
          <dgm:resizeHandles/>
        </dgm:presLayoutVars>
      </dgm:prSet>
      <dgm:spPr/>
    </dgm:pt>
    <dgm:pt modelId="{FB71B018-85B5-4ACA-9A3E-333365DDC7A2}" type="pres">
      <dgm:prSet presAssocID="{B30702F3-2F0D-4B36-B0B8-5AD8ED0D29BC}" presName="vertOne" presStyleCnt="0"/>
      <dgm:spPr/>
    </dgm:pt>
    <dgm:pt modelId="{44523FBC-9841-468F-8D5A-6504F5CE8072}" type="pres">
      <dgm:prSet presAssocID="{B30702F3-2F0D-4B36-B0B8-5AD8ED0D29BC}" presName="txOne" presStyleLbl="node0" presStyleIdx="0" presStyleCnt="1">
        <dgm:presLayoutVars>
          <dgm:chPref val="3"/>
        </dgm:presLayoutVars>
      </dgm:prSet>
      <dgm:spPr/>
    </dgm:pt>
    <dgm:pt modelId="{62AE7597-8189-4198-81A8-1A9B7ED83522}" type="pres">
      <dgm:prSet presAssocID="{B30702F3-2F0D-4B36-B0B8-5AD8ED0D29BC}" presName="parTransOne" presStyleCnt="0"/>
      <dgm:spPr/>
    </dgm:pt>
    <dgm:pt modelId="{05F02B4D-9CEB-4899-8B21-CC3F6E2DB726}" type="pres">
      <dgm:prSet presAssocID="{B30702F3-2F0D-4B36-B0B8-5AD8ED0D29BC}" presName="horzOne" presStyleCnt="0"/>
      <dgm:spPr/>
    </dgm:pt>
    <dgm:pt modelId="{9E3CA08A-0642-4852-A315-E7EEFC4E8362}" type="pres">
      <dgm:prSet presAssocID="{E8064C09-AC44-4E11-AC40-476E14773846}" presName="vertTwo" presStyleCnt="0"/>
      <dgm:spPr/>
    </dgm:pt>
    <dgm:pt modelId="{F4BD8407-75A0-4FE3-B1B6-776D004FCF80}" type="pres">
      <dgm:prSet presAssocID="{E8064C09-AC44-4E11-AC40-476E14773846}" presName="txTwo" presStyleLbl="node2" presStyleIdx="0" presStyleCnt="2">
        <dgm:presLayoutVars>
          <dgm:chPref val="3"/>
        </dgm:presLayoutVars>
      </dgm:prSet>
      <dgm:spPr/>
    </dgm:pt>
    <dgm:pt modelId="{A7411230-3687-4727-9356-372E368A4FB3}" type="pres">
      <dgm:prSet presAssocID="{E8064C09-AC44-4E11-AC40-476E14773846}" presName="parTransTwo" presStyleCnt="0"/>
      <dgm:spPr/>
    </dgm:pt>
    <dgm:pt modelId="{5D8CDF80-5226-4BA1-AF31-99DB32B0BC89}" type="pres">
      <dgm:prSet presAssocID="{E8064C09-AC44-4E11-AC40-476E14773846}" presName="horzTwo" presStyleCnt="0"/>
      <dgm:spPr/>
    </dgm:pt>
    <dgm:pt modelId="{BFDC083C-B6B4-47CA-877D-B96CF4FDBE96}" type="pres">
      <dgm:prSet presAssocID="{275E6CEC-AFBE-4EBE-870A-5EF1D5B63FAE}" presName="vertThree" presStyleCnt="0"/>
      <dgm:spPr/>
    </dgm:pt>
    <dgm:pt modelId="{7836238C-CCFB-45A6-99E1-5C9DCFA182E2}" type="pres">
      <dgm:prSet presAssocID="{275E6CEC-AFBE-4EBE-870A-5EF1D5B63FAE}" presName="txThree" presStyleLbl="node3" presStyleIdx="0" presStyleCnt="2">
        <dgm:presLayoutVars>
          <dgm:chPref val="3"/>
        </dgm:presLayoutVars>
      </dgm:prSet>
      <dgm:spPr/>
    </dgm:pt>
    <dgm:pt modelId="{2683A730-B4BF-47BC-AF2A-99342354C3E6}" type="pres">
      <dgm:prSet presAssocID="{275E6CEC-AFBE-4EBE-870A-5EF1D5B63FAE}" presName="horzThree" presStyleCnt="0"/>
      <dgm:spPr/>
    </dgm:pt>
    <dgm:pt modelId="{93C47793-6775-418A-AC6B-A426D22B7CF9}" type="pres">
      <dgm:prSet presAssocID="{BBD2E19C-D773-444B-924D-E62817420EB3}" presName="sibSpaceTwo" presStyleCnt="0"/>
      <dgm:spPr/>
    </dgm:pt>
    <dgm:pt modelId="{1B9CAF22-C6F1-4D0D-B60C-33AB47282BB1}" type="pres">
      <dgm:prSet presAssocID="{F6CC04F2-75FE-46A6-A76D-86D5CC45C693}" presName="vertTwo" presStyleCnt="0"/>
      <dgm:spPr/>
    </dgm:pt>
    <dgm:pt modelId="{E858DCFE-D99D-4D83-9C92-05646734D30C}" type="pres">
      <dgm:prSet presAssocID="{F6CC04F2-75FE-46A6-A76D-86D5CC45C693}" presName="txTwo" presStyleLbl="node2" presStyleIdx="1" presStyleCnt="2">
        <dgm:presLayoutVars>
          <dgm:chPref val="3"/>
        </dgm:presLayoutVars>
      </dgm:prSet>
      <dgm:spPr/>
    </dgm:pt>
    <dgm:pt modelId="{0B8FEA7B-1F0B-4B03-AAB7-1C793B1B4792}" type="pres">
      <dgm:prSet presAssocID="{F6CC04F2-75FE-46A6-A76D-86D5CC45C693}" presName="parTransTwo" presStyleCnt="0"/>
      <dgm:spPr/>
    </dgm:pt>
    <dgm:pt modelId="{175A5870-7F34-4362-B7D7-F928E12B515A}" type="pres">
      <dgm:prSet presAssocID="{F6CC04F2-75FE-46A6-A76D-86D5CC45C693}" presName="horzTwo" presStyleCnt="0"/>
      <dgm:spPr/>
    </dgm:pt>
    <dgm:pt modelId="{4EE76C33-A837-43CE-90A2-2B3E6664D285}" type="pres">
      <dgm:prSet presAssocID="{772696F1-6D39-4ED4-8646-0B616FE2A94E}" presName="vertThree" presStyleCnt="0"/>
      <dgm:spPr/>
    </dgm:pt>
    <dgm:pt modelId="{CAB5E0C4-27A4-4C51-928E-1F347F494C26}" type="pres">
      <dgm:prSet presAssocID="{772696F1-6D39-4ED4-8646-0B616FE2A94E}" presName="txThree" presStyleLbl="node3" presStyleIdx="1" presStyleCnt="2">
        <dgm:presLayoutVars>
          <dgm:chPref val="3"/>
        </dgm:presLayoutVars>
      </dgm:prSet>
      <dgm:spPr/>
    </dgm:pt>
    <dgm:pt modelId="{9AAF9FC3-9325-4A80-8F37-D24357986A66}" type="pres">
      <dgm:prSet presAssocID="{772696F1-6D39-4ED4-8646-0B616FE2A94E}" presName="horzThree" presStyleCnt="0"/>
      <dgm:spPr/>
    </dgm:pt>
  </dgm:ptLst>
  <dgm:cxnLst>
    <dgm:cxn modelId="{A1A2C2AC-4BBC-48BC-A426-544054BBBBA6}" srcId="{D9A14227-F156-4521-B9FA-07C9947D1394}" destId="{B30702F3-2F0D-4B36-B0B8-5AD8ED0D29BC}" srcOrd="0" destOrd="0" parTransId="{199A95F6-70C0-4ED4-A1D1-1FD916818CD4}" sibTransId="{FF37D44A-B4B1-4DF6-9AA0-AF5CBEF7F176}"/>
    <dgm:cxn modelId="{672492A6-DB8C-4C2E-8736-D7233BC5A24B}" srcId="{E8064C09-AC44-4E11-AC40-476E14773846}" destId="{275E6CEC-AFBE-4EBE-870A-5EF1D5B63FAE}" srcOrd="0" destOrd="0" parTransId="{802DBA5E-1305-4B3C-A3D1-511B1CCD711B}" sibTransId="{8401148C-0B17-4327-8603-42D807718B12}"/>
    <dgm:cxn modelId="{695F3F29-097F-4948-B71B-87F1C85E76FF}" srcId="{B30702F3-2F0D-4B36-B0B8-5AD8ED0D29BC}" destId="{E8064C09-AC44-4E11-AC40-476E14773846}" srcOrd="0" destOrd="0" parTransId="{098B061F-D177-46C3-978B-57146FD455AC}" sibTransId="{BBD2E19C-D773-444B-924D-E62817420EB3}"/>
    <dgm:cxn modelId="{2955B1B9-33CD-4B18-8FB0-6A4F7DB54BD1}" srcId="{B30702F3-2F0D-4B36-B0B8-5AD8ED0D29BC}" destId="{F6CC04F2-75FE-46A6-A76D-86D5CC45C693}" srcOrd="1" destOrd="0" parTransId="{8FE46FE2-A9E8-4906-AF81-11A483E853B9}" sibTransId="{BA88E5D2-D590-4CC1-9800-62A3A908700E}"/>
    <dgm:cxn modelId="{D9CD877E-8161-46D4-8CB4-8459A48E04A9}" srcId="{F6CC04F2-75FE-46A6-A76D-86D5CC45C693}" destId="{772696F1-6D39-4ED4-8646-0B616FE2A94E}" srcOrd="0" destOrd="0" parTransId="{6A442BD2-1996-423F-89AF-268D0F4A3181}" sibTransId="{F8022397-6678-4073-882E-DED61AD2927F}"/>
    <dgm:cxn modelId="{76E20342-5C21-4412-959B-B2FDA951D9E7}" type="presOf" srcId="{275E6CEC-AFBE-4EBE-870A-5EF1D5B63FAE}" destId="{7836238C-CCFB-45A6-99E1-5C9DCFA182E2}" srcOrd="0" destOrd="0" presId="urn:microsoft.com/office/officeart/2005/8/layout/hierarchy4"/>
    <dgm:cxn modelId="{85F62204-052C-4FD7-BEAD-CC6F62392E5B}" type="presOf" srcId="{F6CC04F2-75FE-46A6-A76D-86D5CC45C693}" destId="{E858DCFE-D99D-4D83-9C92-05646734D30C}" srcOrd="0" destOrd="0" presId="urn:microsoft.com/office/officeart/2005/8/layout/hierarchy4"/>
    <dgm:cxn modelId="{5DF0D5F1-B971-4E46-9E28-A62EED833122}" type="presOf" srcId="{B30702F3-2F0D-4B36-B0B8-5AD8ED0D29BC}" destId="{44523FBC-9841-468F-8D5A-6504F5CE8072}" srcOrd="0" destOrd="0" presId="urn:microsoft.com/office/officeart/2005/8/layout/hierarchy4"/>
    <dgm:cxn modelId="{42EF9117-3F39-469B-A8CC-C27A40A30BA8}" type="presOf" srcId="{D9A14227-F156-4521-B9FA-07C9947D1394}" destId="{3331658D-879F-486C-9B2E-F3145EEDD4B3}" srcOrd="0" destOrd="0" presId="urn:microsoft.com/office/officeart/2005/8/layout/hierarchy4"/>
    <dgm:cxn modelId="{C5E5D0A4-E850-43A9-9EF5-4CD0D643C802}" type="presOf" srcId="{772696F1-6D39-4ED4-8646-0B616FE2A94E}" destId="{CAB5E0C4-27A4-4C51-928E-1F347F494C26}" srcOrd="0" destOrd="0" presId="urn:microsoft.com/office/officeart/2005/8/layout/hierarchy4"/>
    <dgm:cxn modelId="{7F0F6172-5255-4E7A-A711-0FC9FB195F01}" type="presOf" srcId="{E8064C09-AC44-4E11-AC40-476E14773846}" destId="{F4BD8407-75A0-4FE3-B1B6-776D004FCF80}" srcOrd="0" destOrd="0" presId="urn:microsoft.com/office/officeart/2005/8/layout/hierarchy4"/>
    <dgm:cxn modelId="{E45A2792-D0D2-4135-883F-7FA0DEFB5EFA}" type="presParOf" srcId="{3331658D-879F-486C-9B2E-F3145EEDD4B3}" destId="{FB71B018-85B5-4ACA-9A3E-333365DDC7A2}" srcOrd="0" destOrd="0" presId="urn:microsoft.com/office/officeart/2005/8/layout/hierarchy4"/>
    <dgm:cxn modelId="{F8C9D625-2CE4-4653-A586-56316F5DABF0}" type="presParOf" srcId="{FB71B018-85B5-4ACA-9A3E-333365DDC7A2}" destId="{44523FBC-9841-468F-8D5A-6504F5CE8072}" srcOrd="0" destOrd="0" presId="urn:microsoft.com/office/officeart/2005/8/layout/hierarchy4"/>
    <dgm:cxn modelId="{4755068C-8E11-4668-A395-4C7CD6C354A6}" type="presParOf" srcId="{FB71B018-85B5-4ACA-9A3E-333365DDC7A2}" destId="{62AE7597-8189-4198-81A8-1A9B7ED83522}" srcOrd="1" destOrd="0" presId="urn:microsoft.com/office/officeart/2005/8/layout/hierarchy4"/>
    <dgm:cxn modelId="{86A41B78-DBBE-4A9C-B1B8-8E0B070BDCB6}" type="presParOf" srcId="{FB71B018-85B5-4ACA-9A3E-333365DDC7A2}" destId="{05F02B4D-9CEB-4899-8B21-CC3F6E2DB726}" srcOrd="2" destOrd="0" presId="urn:microsoft.com/office/officeart/2005/8/layout/hierarchy4"/>
    <dgm:cxn modelId="{897CF157-CB81-4111-8D2B-F9B4FFB3DD55}" type="presParOf" srcId="{05F02B4D-9CEB-4899-8B21-CC3F6E2DB726}" destId="{9E3CA08A-0642-4852-A315-E7EEFC4E8362}" srcOrd="0" destOrd="0" presId="urn:microsoft.com/office/officeart/2005/8/layout/hierarchy4"/>
    <dgm:cxn modelId="{C860B1CA-4066-4778-AA38-28A8B27FC449}" type="presParOf" srcId="{9E3CA08A-0642-4852-A315-E7EEFC4E8362}" destId="{F4BD8407-75A0-4FE3-B1B6-776D004FCF80}" srcOrd="0" destOrd="0" presId="urn:microsoft.com/office/officeart/2005/8/layout/hierarchy4"/>
    <dgm:cxn modelId="{84FDB695-C9EA-4D7E-B77A-DB043F27FE46}" type="presParOf" srcId="{9E3CA08A-0642-4852-A315-E7EEFC4E8362}" destId="{A7411230-3687-4727-9356-372E368A4FB3}" srcOrd="1" destOrd="0" presId="urn:microsoft.com/office/officeart/2005/8/layout/hierarchy4"/>
    <dgm:cxn modelId="{6A256A06-3A90-421E-99E4-72E29BABCDCA}" type="presParOf" srcId="{9E3CA08A-0642-4852-A315-E7EEFC4E8362}" destId="{5D8CDF80-5226-4BA1-AF31-99DB32B0BC89}" srcOrd="2" destOrd="0" presId="urn:microsoft.com/office/officeart/2005/8/layout/hierarchy4"/>
    <dgm:cxn modelId="{A3FEB369-A87C-424F-9538-86D56E559D49}" type="presParOf" srcId="{5D8CDF80-5226-4BA1-AF31-99DB32B0BC89}" destId="{BFDC083C-B6B4-47CA-877D-B96CF4FDBE96}" srcOrd="0" destOrd="0" presId="urn:microsoft.com/office/officeart/2005/8/layout/hierarchy4"/>
    <dgm:cxn modelId="{A62A433D-D34D-409F-88CE-DFAEBB3237CA}" type="presParOf" srcId="{BFDC083C-B6B4-47CA-877D-B96CF4FDBE96}" destId="{7836238C-CCFB-45A6-99E1-5C9DCFA182E2}" srcOrd="0" destOrd="0" presId="urn:microsoft.com/office/officeart/2005/8/layout/hierarchy4"/>
    <dgm:cxn modelId="{FC8642E0-9594-4F07-803C-344DD00F6526}" type="presParOf" srcId="{BFDC083C-B6B4-47CA-877D-B96CF4FDBE96}" destId="{2683A730-B4BF-47BC-AF2A-99342354C3E6}" srcOrd="1" destOrd="0" presId="urn:microsoft.com/office/officeart/2005/8/layout/hierarchy4"/>
    <dgm:cxn modelId="{AAEE81E8-3853-4D7D-AE06-70FF78D7B89D}" type="presParOf" srcId="{05F02B4D-9CEB-4899-8B21-CC3F6E2DB726}" destId="{93C47793-6775-418A-AC6B-A426D22B7CF9}" srcOrd="1" destOrd="0" presId="urn:microsoft.com/office/officeart/2005/8/layout/hierarchy4"/>
    <dgm:cxn modelId="{D5C7A587-E6FF-4C87-AAEB-D741CDF392F7}" type="presParOf" srcId="{05F02B4D-9CEB-4899-8B21-CC3F6E2DB726}" destId="{1B9CAF22-C6F1-4D0D-B60C-33AB47282BB1}" srcOrd="2" destOrd="0" presId="urn:microsoft.com/office/officeart/2005/8/layout/hierarchy4"/>
    <dgm:cxn modelId="{06965077-812A-45E1-90AA-44FB5DE2E0F9}" type="presParOf" srcId="{1B9CAF22-C6F1-4D0D-B60C-33AB47282BB1}" destId="{E858DCFE-D99D-4D83-9C92-05646734D30C}" srcOrd="0" destOrd="0" presId="urn:microsoft.com/office/officeart/2005/8/layout/hierarchy4"/>
    <dgm:cxn modelId="{95C5D264-7F59-4843-8BEF-AF4A38C08CD5}" type="presParOf" srcId="{1B9CAF22-C6F1-4D0D-B60C-33AB47282BB1}" destId="{0B8FEA7B-1F0B-4B03-AAB7-1C793B1B4792}" srcOrd="1" destOrd="0" presId="urn:microsoft.com/office/officeart/2005/8/layout/hierarchy4"/>
    <dgm:cxn modelId="{A87B6BB8-5080-4D58-ADEB-1AC3BCFEBFCF}" type="presParOf" srcId="{1B9CAF22-C6F1-4D0D-B60C-33AB47282BB1}" destId="{175A5870-7F34-4362-B7D7-F928E12B515A}" srcOrd="2" destOrd="0" presId="urn:microsoft.com/office/officeart/2005/8/layout/hierarchy4"/>
    <dgm:cxn modelId="{B3221AE6-0E7C-4B2E-8A39-8605A85ABF11}" type="presParOf" srcId="{175A5870-7F34-4362-B7D7-F928E12B515A}" destId="{4EE76C33-A837-43CE-90A2-2B3E6664D285}" srcOrd="0" destOrd="0" presId="urn:microsoft.com/office/officeart/2005/8/layout/hierarchy4"/>
    <dgm:cxn modelId="{09EB8414-67AB-472A-B8DB-3770EA775709}" type="presParOf" srcId="{4EE76C33-A837-43CE-90A2-2B3E6664D285}" destId="{CAB5E0C4-27A4-4C51-928E-1F347F494C26}" srcOrd="0" destOrd="0" presId="urn:microsoft.com/office/officeart/2005/8/layout/hierarchy4"/>
    <dgm:cxn modelId="{CFDC660B-5F77-441F-8197-37E5EFF6EDCD}" type="presParOf" srcId="{4EE76C33-A837-43CE-90A2-2B3E6664D285}" destId="{9AAF9FC3-9325-4A80-8F37-D24357986A6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9BCD3F-FEA9-4200-9A79-FD036C03452F}"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ES"/>
        </a:p>
      </dgm:t>
    </dgm:pt>
    <dgm:pt modelId="{84BB14D0-B884-45C6-868D-236ACAA183AE}">
      <dgm:prSet phldrT="[Texto]"/>
      <dgm:spPr/>
      <dgm:t>
        <a:bodyPr/>
        <a:lstStyle/>
        <a:p>
          <a:r>
            <a:rPr lang="es-ES" dirty="0"/>
            <a:t>10% Ambato - 90% Cotacachi</a:t>
          </a:r>
        </a:p>
      </dgm:t>
    </dgm:pt>
    <dgm:pt modelId="{88121C4E-F773-4856-8CB1-C3ADD48683F9}" type="parTrans" cxnId="{B44892DF-9F41-4B7B-A84C-892D9346CD08}">
      <dgm:prSet/>
      <dgm:spPr/>
      <dgm:t>
        <a:bodyPr/>
        <a:lstStyle/>
        <a:p>
          <a:endParaRPr lang="es-ES"/>
        </a:p>
      </dgm:t>
    </dgm:pt>
    <dgm:pt modelId="{8BF64662-A1CC-4A4F-B145-99506071E4CF}" type="sibTrans" cxnId="{B44892DF-9F41-4B7B-A84C-892D9346CD08}">
      <dgm:prSet/>
      <dgm:spPr/>
      <dgm:t>
        <a:bodyPr/>
        <a:lstStyle/>
        <a:p>
          <a:endParaRPr lang="es-ES"/>
        </a:p>
      </dgm:t>
    </dgm:pt>
    <dgm:pt modelId="{BDB20D72-0F98-49B1-9317-2E97C000EC68}">
      <dgm:prSet phldrT="[Texto]"/>
      <dgm:spPr/>
      <dgm:t>
        <a:bodyPr/>
        <a:lstStyle/>
        <a:p>
          <a:r>
            <a:rPr lang="es-ES" dirty="0"/>
            <a:t>25% Importado - 75% Cotacachi</a:t>
          </a:r>
        </a:p>
      </dgm:t>
    </dgm:pt>
    <dgm:pt modelId="{2CEAD962-234B-42B5-BEFF-4318AF55A0BC}" type="parTrans" cxnId="{996F4404-09B0-4CA7-B92E-530F3ACC1D88}">
      <dgm:prSet/>
      <dgm:spPr/>
      <dgm:t>
        <a:bodyPr/>
        <a:lstStyle/>
        <a:p>
          <a:endParaRPr lang="es-ES"/>
        </a:p>
      </dgm:t>
    </dgm:pt>
    <dgm:pt modelId="{9AA1B2A9-C7FD-49F6-B427-308C2858F2B1}" type="sibTrans" cxnId="{996F4404-09B0-4CA7-B92E-530F3ACC1D88}">
      <dgm:prSet/>
      <dgm:spPr/>
      <dgm:t>
        <a:bodyPr/>
        <a:lstStyle/>
        <a:p>
          <a:endParaRPr lang="es-ES"/>
        </a:p>
      </dgm:t>
    </dgm:pt>
    <dgm:pt modelId="{90C9E326-7E20-4A9D-8A71-A7FDC30D39EB}">
      <dgm:prSet phldrT="[Texto]"/>
      <dgm:spPr/>
      <dgm:t>
        <a:bodyPr/>
        <a:lstStyle/>
        <a:p>
          <a:r>
            <a:rPr lang="es-ES" dirty="0"/>
            <a:t>90% Tungurahua - 10% Cotacachi</a:t>
          </a:r>
        </a:p>
      </dgm:t>
    </dgm:pt>
    <dgm:pt modelId="{9E6C7253-95B8-4E79-8376-7E6B6A03B08A}" type="parTrans" cxnId="{410A094F-74F3-4722-AB33-D8790162A2A1}">
      <dgm:prSet/>
      <dgm:spPr/>
      <dgm:t>
        <a:bodyPr/>
        <a:lstStyle/>
        <a:p>
          <a:endParaRPr lang="es-ES"/>
        </a:p>
      </dgm:t>
    </dgm:pt>
    <dgm:pt modelId="{DA9351A9-3482-42FE-AA45-BDE3C542F173}" type="sibTrans" cxnId="{410A094F-74F3-4722-AB33-D8790162A2A1}">
      <dgm:prSet/>
      <dgm:spPr/>
      <dgm:t>
        <a:bodyPr/>
        <a:lstStyle/>
        <a:p>
          <a:endParaRPr lang="es-ES"/>
        </a:p>
      </dgm:t>
    </dgm:pt>
    <dgm:pt modelId="{A20FA108-C2F6-4CF8-8378-5A6187E4BB5A}" type="pres">
      <dgm:prSet presAssocID="{D49BCD3F-FEA9-4200-9A79-FD036C03452F}" presName="Name0" presStyleCnt="0">
        <dgm:presLayoutVars>
          <dgm:chMax val="7"/>
          <dgm:chPref val="7"/>
          <dgm:dir/>
        </dgm:presLayoutVars>
      </dgm:prSet>
      <dgm:spPr/>
    </dgm:pt>
    <dgm:pt modelId="{7B564A2B-E5ED-4046-B10B-42B3A241450C}" type="pres">
      <dgm:prSet presAssocID="{D49BCD3F-FEA9-4200-9A79-FD036C03452F}" presName="Name1" presStyleCnt="0"/>
      <dgm:spPr/>
    </dgm:pt>
    <dgm:pt modelId="{F4CF8855-0B3C-405E-8693-A0F2C254EEA2}" type="pres">
      <dgm:prSet presAssocID="{D49BCD3F-FEA9-4200-9A79-FD036C03452F}" presName="cycle" presStyleCnt="0"/>
      <dgm:spPr/>
    </dgm:pt>
    <dgm:pt modelId="{D0D58628-0BC3-4198-8653-65E9529EF144}" type="pres">
      <dgm:prSet presAssocID="{D49BCD3F-FEA9-4200-9A79-FD036C03452F}" presName="srcNode" presStyleLbl="node1" presStyleIdx="0" presStyleCnt="3"/>
      <dgm:spPr/>
    </dgm:pt>
    <dgm:pt modelId="{964EB277-54F1-4737-B16E-48B84930E481}" type="pres">
      <dgm:prSet presAssocID="{D49BCD3F-FEA9-4200-9A79-FD036C03452F}" presName="conn" presStyleLbl="parChTrans1D2" presStyleIdx="0" presStyleCnt="1"/>
      <dgm:spPr/>
    </dgm:pt>
    <dgm:pt modelId="{2B1A47CE-B4D1-4689-B237-C052348EA33D}" type="pres">
      <dgm:prSet presAssocID="{D49BCD3F-FEA9-4200-9A79-FD036C03452F}" presName="extraNode" presStyleLbl="node1" presStyleIdx="0" presStyleCnt="3"/>
      <dgm:spPr/>
    </dgm:pt>
    <dgm:pt modelId="{D94212EC-DF43-492F-9167-91337C881313}" type="pres">
      <dgm:prSet presAssocID="{D49BCD3F-FEA9-4200-9A79-FD036C03452F}" presName="dstNode" presStyleLbl="node1" presStyleIdx="0" presStyleCnt="3"/>
      <dgm:spPr/>
    </dgm:pt>
    <dgm:pt modelId="{63571855-E54A-47DF-A987-CAE95C22F778}" type="pres">
      <dgm:prSet presAssocID="{84BB14D0-B884-45C6-868D-236ACAA183AE}" presName="text_1" presStyleLbl="node1" presStyleIdx="0" presStyleCnt="3">
        <dgm:presLayoutVars>
          <dgm:bulletEnabled val="1"/>
        </dgm:presLayoutVars>
      </dgm:prSet>
      <dgm:spPr/>
    </dgm:pt>
    <dgm:pt modelId="{2636D20B-AF5A-42CF-8061-27D16FCC47B3}" type="pres">
      <dgm:prSet presAssocID="{84BB14D0-B884-45C6-868D-236ACAA183AE}" presName="accent_1" presStyleCnt="0"/>
      <dgm:spPr/>
    </dgm:pt>
    <dgm:pt modelId="{D21DC471-3D57-4E79-8E8C-6CD00FB9C7F9}" type="pres">
      <dgm:prSet presAssocID="{84BB14D0-B884-45C6-868D-236ACAA183AE}" presName="accentRepeatNode" presStyleLbl="solidFgAcc1" presStyleIdx="0" presStyleCnt="3"/>
      <dgm:spPr>
        <a:blipFill rotWithShape="0">
          <a:blip xmlns:r="http://schemas.openxmlformats.org/officeDocument/2006/relationships" r:embed="rId1"/>
          <a:stretch>
            <a:fillRect/>
          </a:stretch>
        </a:blipFill>
      </dgm:spPr>
    </dgm:pt>
    <dgm:pt modelId="{2CCEA773-4EAF-4BD5-8F37-CCCBB5B13B0B}" type="pres">
      <dgm:prSet presAssocID="{BDB20D72-0F98-49B1-9317-2E97C000EC68}" presName="text_2" presStyleLbl="node1" presStyleIdx="1" presStyleCnt="3">
        <dgm:presLayoutVars>
          <dgm:bulletEnabled val="1"/>
        </dgm:presLayoutVars>
      </dgm:prSet>
      <dgm:spPr/>
    </dgm:pt>
    <dgm:pt modelId="{211BA0E5-5D16-46DD-9B4B-95D44600395E}" type="pres">
      <dgm:prSet presAssocID="{BDB20D72-0F98-49B1-9317-2E97C000EC68}" presName="accent_2" presStyleCnt="0"/>
      <dgm:spPr/>
    </dgm:pt>
    <dgm:pt modelId="{A9BA285E-7C0E-49D6-A6EC-961C6CF1128B}" type="pres">
      <dgm:prSet presAssocID="{BDB20D72-0F98-49B1-9317-2E97C000EC68}" presName="accentRepeatNode" presStyleLbl="solidFgAcc1" presStyleIdx="1" presStyleCnt="3" custLinFactNeighborX="260" custLinFactNeighborY="-6699"/>
      <dgm:spPr>
        <a:blipFill rotWithShape="0">
          <a:blip xmlns:r="http://schemas.openxmlformats.org/officeDocument/2006/relationships" r:embed="rId2"/>
          <a:stretch>
            <a:fillRect/>
          </a:stretch>
        </a:blipFill>
      </dgm:spPr>
    </dgm:pt>
    <dgm:pt modelId="{5A90FE8D-DE7E-4A68-A680-07B76E2A7C1D}" type="pres">
      <dgm:prSet presAssocID="{90C9E326-7E20-4A9D-8A71-A7FDC30D39EB}" presName="text_3" presStyleLbl="node1" presStyleIdx="2" presStyleCnt="3">
        <dgm:presLayoutVars>
          <dgm:bulletEnabled val="1"/>
        </dgm:presLayoutVars>
      </dgm:prSet>
      <dgm:spPr/>
    </dgm:pt>
    <dgm:pt modelId="{46C1C651-E81A-4715-87BD-765357DD1621}" type="pres">
      <dgm:prSet presAssocID="{90C9E326-7E20-4A9D-8A71-A7FDC30D39EB}" presName="accent_3" presStyleCnt="0"/>
      <dgm:spPr/>
    </dgm:pt>
    <dgm:pt modelId="{01D09C2D-679F-462D-B200-981396DEBD39}" type="pres">
      <dgm:prSet presAssocID="{90C9E326-7E20-4A9D-8A71-A7FDC30D39EB}" presName="accentRepeatNode" presStyleLbl="solidFgAcc1" presStyleIdx="2" presStyleCnt="3"/>
      <dgm:spPr>
        <a:blipFill rotWithShape="0">
          <a:blip xmlns:r="http://schemas.openxmlformats.org/officeDocument/2006/relationships" r:embed="rId3"/>
          <a:stretch>
            <a:fillRect/>
          </a:stretch>
        </a:blipFill>
      </dgm:spPr>
    </dgm:pt>
  </dgm:ptLst>
  <dgm:cxnLst>
    <dgm:cxn modelId="{247292A7-E1A3-40C2-BEEC-6B6DAB65DB72}" type="presOf" srcId="{90C9E326-7E20-4A9D-8A71-A7FDC30D39EB}" destId="{5A90FE8D-DE7E-4A68-A680-07B76E2A7C1D}" srcOrd="0" destOrd="0" presId="urn:microsoft.com/office/officeart/2008/layout/VerticalCurvedList"/>
    <dgm:cxn modelId="{410A094F-74F3-4722-AB33-D8790162A2A1}" srcId="{D49BCD3F-FEA9-4200-9A79-FD036C03452F}" destId="{90C9E326-7E20-4A9D-8A71-A7FDC30D39EB}" srcOrd="2" destOrd="0" parTransId="{9E6C7253-95B8-4E79-8376-7E6B6A03B08A}" sibTransId="{DA9351A9-3482-42FE-AA45-BDE3C542F173}"/>
    <dgm:cxn modelId="{AC135E81-A72A-49B6-B317-35778E66BC35}" type="presOf" srcId="{8BF64662-A1CC-4A4F-B145-99506071E4CF}" destId="{964EB277-54F1-4737-B16E-48B84930E481}" srcOrd="0" destOrd="0" presId="urn:microsoft.com/office/officeart/2008/layout/VerticalCurvedList"/>
    <dgm:cxn modelId="{B44892DF-9F41-4B7B-A84C-892D9346CD08}" srcId="{D49BCD3F-FEA9-4200-9A79-FD036C03452F}" destId="{84BB14D0-B884-45C6-868D-236ACAA183AE}" srcOrd="0" destOrd="0" parTransId="{88121C4E-F773-4856-8CB1-C3ADD48683F9}" sibTransId="{8BF64662-A1CC-4A4F-B145-99506071E4CF}"/>
    <dgm:cxn modelId="{202FE2CF-F55E-4D90-B018-02B4904413E2}" type="presOf" srcId="{BDB20D72-0F98-49B1-9317-2E97C000EC68}" destId="{2CCEA773-4EAF-4BD5-8F37-CCCBB5B13B0B}" srcOrd="0" destOrd="0" presId="urn:microsoft.com/office/officeart/2008/layout/VerticalCurvedList"/>
    <dgm:cxn modelId="{71AB5AAE-AF65-4A40-8F8E-F993995F9256}" type="presOf" srcId="{84BB14D0-B884-45C6-868D-236ACAA183AE}" destId="{63571855-E54A-47DF-A987-CAE95C22F778}" srcOrd="0" destOrd="0" presId="urn:microsoft.com/office/officeart/2008/layout/VerticalCurvedList"/>
    <dgm:cxn modelId="{996F4404-09B0-4CA7-B92E-530F3ACC1D88}" srcId="{D49BCD3F-FEA9-4200-9A79-FD036C03452F}" destId="{BDB20D72-0F98-49B1-9317-2E97C000EC68}" srcOrd="1" destOrd="0" parTransId="{2CEAD962-234B-42B5-BEFF-4318AF55A0BC}" sibTransId="{9AA1B2A9-C7FD-49F6-B427-308C2858F2B1}"/>
    <dgm:cxn modelId="{0215BFE3-16DB-46EB-9343-0686C4038C10}" type="presOf" srcId="{D49BCD3F-FEA9-4200-9A79-FD036C03452F}" destId="{A20FA108-C2F6-4CF8-8378-5A6187E4BB5A}" srcOrd="0" destOrd="0" presId="urn:microsoft.com/office/officeart/2008/layout/VerticalCurvedList"/>
    <dgm:cxn modelId="{325FCAEB-283E-49DC-9A72-801704EE953B}" type="presParOf" srcId="{A20FA108-C2F6-4CF8-8378-5A6187E4BB5A}" destId="{7B564A2B-E5ED-4046-B10B-42B3A241450C}" srcOrd="0" destOrd="0" presId="urn:microsoft.com/office/officeart/2008/layout/VerticalCurvedList"/>
    <dgm:cxn modelId="{F231C5A5-0B9E-426B-9384-DDDFCD226837}" type="presParOf" srcId="{7B564A2B-E5ED-4046-B10B-42B3A241450C}" destId="{F4CF8855-0B3C-405E-8693-A0F2C254EEA2}" srcOrd="0" destOrd="0" presId="urn:microsoft.com/office/officeart/2008/layout/VerticalCurvedList"/>
    <dgm:cxn modelId="{61313964-4AB1-430D-B116-699CD5C69F33}" type="presParOf" srcId="{F4CF8855-0B3C-405E-8693-A0F2C254EEA2}" destId="{D0D58628-0BC3-4198-8653-65E9529EF144}" srcOrd="0" destOrd="0" presId="urn:microsoft.com/office/officeart/2008/layout/VerticalCurvedList"/>
    <dgm:cxn modelId="{A70B9C81-E905-460D-9501-3015AD23336D}" type="presParOf" srcId="{F4CF8855-0B3C-405E-8693-A0F2C254EEA2}" destId="{964EB277-54F1-4737-B16E-48B84930E481}" srcOrd="1" destOrd="0" presId="urn:microsoft.com/office/officeart/2008/layout/VerticalCurvedList"/>
    <dgm:cxn modelId="{D7CC3B08-A89B-418E-A745-DB2127D70D5E}" type="presParOf" srcId="{F4CF8855-0B3C-405E-8693-A0F2C254EEA2}" destId="{2B1A47CE-B4D1-4689-B237-C052348EA33D}" srcOrd="2" destOrd="0" presId="urn:microsoft.com/office/officeart/2008/layout/VerticalCurvedList"/>
    <dgm:cxn modelId="{AE955701-0A6C-43C3-AFBB-62B281AF48C3}" type="presParOf" srcId="{F4CF8855-0B3C-405E-8693-A0F2C254EEA2}" destId="{D94212EC-DF43-492F-9167-91337C881313}" srcOrd="3" destOrd="0" presId="urn:microsoft.com/office/officeart/2008/layout/VerticalCurvedList"/>
    <dgm:cxn modelId="{08EFA675-7098-42E1-A125-FBA7B47598F6}" type="presParOf" srcId="{7B564A2B-E5ED-4046-B10B-42B3A241450C}" destId="{63571855-E54A-47DF-A987-CAE95C22F778}" srcOrd="1" destOrd="0" presId="urn:microsoft.com/office/officeart/2008/layout/VerticalCurvedList"/>
    <dgm:cxn modelId="{B7810522-3CE1-4606-8534-6674204B88F0}" type="presParOf" srcId="{7B564A2B-E5ED-4046-B10B-42B3A241450C}" destId="{2636D20B-AF5A-42CF-8061-27D16FCC47B3}" srcOrd="2" destOrd="0" presId="urn:microsoft.com/office/officeart/2008/layout/VerticalCurvedList"/>
    <dgm:cxn modelId="{478A7520-A7FE-40C4-A725-6C62163F1753}" type="presParOf" srcId="{2636D20B-AF5A-42CF-8061-27D16FCC47B3}" destId="{D21DC471-3D57-4E79-8E8C-6CD00FB9C7F9}" srcOrd="0" destOrd="0" presId="urn:microsoft.com/office/officeart/2008/layout/VerticalCurvedList"/>
    <dgm:cxn modelId="{4F0EDDC9-1FCB-44A6-B58F-3BD987A56BF6}" type="presParOf" srcId="{7B564A2B-E5ED-4046-B10B-42B3A241450C}" destId="{2CCEA773-4EAF-4BD5-8F37-CCCBB5B13B0B}" srcOrd="3" destOrd="0" presId="urn:microsoft.com/office/officeart/2008/layout/VerticalCurvedList"/>
    <dgm:cxn modelId="{9038F4A0-142A-4CC1-9159-E5FB4ADDA37A}" type="presParOf" srcId="{7B564A2B-E5ED-4046-B10B-42B3A241450C}" destId="{211BA0E5-5D16-46DD-9B4B-95D44600395E}" srcOrd="4" destOrd="0" presId="urn:microsoft.com/office/officeart/2008/layout/VerticalCurvedList"/>
    <dgm:cxn modelId="{D97971D7-D2E1-4C87-95FC-50CB972A033E}" type="presParOf" srcId="{211BA0E5-5D16-46DD-9B4B-95D44600395E}" destId="{A9BA285E-7C0E-49D6-A6EC-961C6CF1128B}" srcOrd="0" destOrd="0" presId="urn:microsoft.com/office/officeart/2008/layout/VerticalCurvedList"/>
    <dgm:cxn modelId="{3B5E921C-86A5-43C3-BD9F-95448E4475EE}" type="presParOf" srcId="{7B564A2B-E5ED-4046-B10B-42B3A241450C}" destId="{5A90FE8D-DE7E-4A68-A680-07B76E2A7C1D}" srcOrd="5" destOrd="0" presId="urn:microsoft.com/office/officeart/2008/layout/VerticalCurvedList"/>
    <dgm:cxn modelId="{8398278A-4AEB-43B4-9CD2-73E4BA4D2A38}" type="presParOf" srcId="{7B564A2B-E5ED-4046-B10B-42B3A241450C}" destId="{46C1C651-E81A-4715-87BD-765357DD1621}" srcOrd="6" destOrd="0" presId="urn:microsoft.com/office/officeart/2008/layout/VerticalCurvedList"/>
    <dgm:cxn modelId="{81897D45-C2C5-4EC9-90C7-E08EE38189BC}" type="presParOf" srcId="{46C1C651-E81A-4715-87BD-765357DD1621}" destId="{01D09C2D-679F-462D-B200-981396DEBD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B4D661-ED48-4E50-8251-7A21FF177042}" type="doc">
      <dgm:prSet loTypeId="urn:microsoft.com/office/officeart/2005/8/layout/radial4" loCatId="relationship" qsTypeId="urn:microsoft.com/office/officeart/2005/8/quickstyle/simple1" qsCatId="simple" csTypeId="urn:microsoft.com/office/officeart/2005/8/colors/accent4_3" csCatId="accent4" phldr="1"/>
      <dgm:spPr/>
      <dgm:t>
        <a:bodyPr/>
        <a:lstStyle/>
        <a:p>
          <a:endParaRPr lang="es-ES"/>
        </a:p>
      </dgm:t>
    </dgm:pt>
    <dgm:pt modelId="{7F6AA3E8-CFAE-46C9-BA1B-3F08D2F02E8E}">
      <dgm:prSet phldrT="[Texto]"/>
      <dgm:spPr/>
      <dgm:t>
        <a:bodyPr/>
        <a:lstStyle/>
        <a:p>
          <a:r>
            <a:rPr lang="es-ES" dirty="0"/>
            <a:t>64% Almacenes</a:t>
          </a:r>
        </a:p>
      </dgm:t>
    </dgm:pt>
    <dgm:pt modelId="{2BFE70D0-3C63-4F82-B90F-057DB536561B}" type="parTrans" cxnId="{EBDF9B65-B6BC-4730-BDFA-4AFFAB46C21B}">
      <dgm:prSet/>
      <dgm:spPr/>
      <dgm:t>
        <a:bodyPr/>
        <a:lstStyle/>
        <a:p>
          <a:endParaRPr lang="es-ES"/>
        </a:p>
      </dgm:t>
    </dgm:pt>
    <dgm:pt modelId="{5570E4E5-E6A2-40CE-89CA-F4C9909CFBFE}" type="sibTrans" cxnId="{EBDF9B65-B6BC-4730-BDFA-4AFFAB46C21B}">
      <dgm:prSet/>
      <dgm:spPr/>
      <dgm:t>
        <a:bodyPr/>
        <a:lstStyle/>
        <a:p>
          <a:endParaRPr lang="es-ES"/>
        </a:p>
      </dgm:t>
    </dgm:pt>
    <dgm:pt modelId="{85B9B19A-F2C4-48C5-93B4-E4C756EE8D26}">
      <dgm:prSet phldrT="[Texto]"/>
      <dgm:spPr/>
      <dgm:t>
        <a:bodyPr/>
        <a:lstStyle/>
        <a:p>
          <a:r>
            <a:rPr lang="es-ES" dirty="0"/>
            <a:t>16% Consumidor</a:t>
          </a:r>
        </a:p>
      </dgm:t>
    </dgm:pt>
    <dgm:pt modelId="{5953FD2D-14F0-4E66-AAC9-3780D2E8CF8B}" type="parTrans" cxnId="{2AF17B17-193C-4B96-B4B1-DA600EDC8FE3}">
      <dgm:prSet/>
      <dgm:spPr/>
      <dgm:t>
        <a:bodyPr/>
        <a:lstStyle/>
        <a:p>
          <a:endParaRPr lang="es-ES"/>
        </a:p>
      </dgm:t>
    </dgm:pt>
    <dgm:pt modelId="{7E06AAC3-607C-4F22-A9B4-86B33C4710AD}" type="sibTrans" cxnId="{2AF17B17-193C-4B96-B4B1-DA600EDC8FE3}">
      <dgm:prSet/>
      <dgm:spPr/>
      <dgm:t>
        <a:bodyPr/>
        <a:lstStyle/>
        <a:p>
          <a:endParaRPr lang="es-ES"/>
        </a:p>
      </dgm:t>
    </dgm:pt>
    <dgm:pt modelId="{911E804F-6203-4161-AC98-3543F3693B8B}">
      <dgm:prSet phldrT="[Texto]" custT="1"/>
      <dgm:spPr/>
      <dgm:t>
        <a:bodyPr/>
        <a:lstStyle/>
        <a:p>
          <a:r>
            <a:rPr lang="es-ES" sz="1100" dirty="0"/>
            <a:t>Formas de Comercialización</a:t>
          </a:r>
        </a:p>
      </dgm:t>
    </dgm:pt>
    <dgm:pt modelId="{47A6AC5A-4A0D-4FFB-9448-24F157164A13}" type="sibTrans" cxnId="{5EB96278-A9A6-4900-B094-549191DCA976}">
      <dgm:prSet/>
      <dgm:spPr/>
      <dgm:t>
        <a:bodyPr/>
        <a:lstStyle/>
        <a:p>
          <a:endParaRPr lang="es-ES"/>
        </a:p>
      </dgm:t>
    </dgm:pt>
    <dgm:pt modelId="{FE106151-C9DE-4B71-845A-E16300E16ED8}" type="parTrans" cxnId="{5EB96278-A9A6-4900-B094-549191DCA976}">
      <dgm:prSet/>
      <dgm:spPr/>
      <dgm:t>
        <a:bodyPr/>
        <a:lstStyle/>
        <a:p>
          <a:endParaRPr lang="es-ES"/>
        </a:p>
      </dgm:t>
    </dgm:pt>
    <dgm:pt modelId="{F5D92F2A-FA25-412F-9891-F445F4FCA010}">
      <dgm:prSet phldrT="[Texto]"/>
      <dgm:spPr/>
      <dgm:t>
        <a:bodyPr/>
        <a:lstStyle/>
        <a:p>
          <a:r>
            <a:rPr lang="es-ES" dirty="0"/>
            <a:t>11% Ferias</a:t>
          </a:r>
        </a:p>
      </dgm:t>
    </dgm:pt>
    <dgm:pt modelId="{C5282E63-2158-44E3-A5C1-6A629D246A3C}" type="parTrans" cxnId="{D9F3ABF7-1F48-47DA-B809-982BA57DFCCD}">
      <dgm:prSet/>
      <dgm:spPr/>
      <dgm:t>
        <a:bodyPr/>
        <a:lstStyle/>
        <a:p>
          <a:endParaRPr lang="es-ES"/>
        </a:p>
      </dgm:t>
    </dgm:pt>
    <dgm:pt modelId="{3AD62E47-F607-4081-AC17-B69145C242C4}" type="sibTrans" cxnId="{D9F3ABF7-1F48-47DA-B809-982BA57DFCCD}">
      <dgm:prSet/>
      <dgm:spPr/>
      <dgm:t>
        <a:bodyPr/>
        <a:lstStyle/>
        <a:p>
          <a:endParaRPr lang="es-ES"/>
        </a:p>
      </dgm:t>
    </dgm:pt>
    <dgm:pt modelId="{A227F4F8-8BF9-4E87-866C-17B75457CF0F}">
      <dgm:prSet phldrT="[Texto]"/>
      <dgm:spPr/>
      <dgm:t>
        <a:bodyPr/>
        <a:lstStyle/>
        <a:p>
          <a:r>
            <a:rPr lang="es-ES" dirty="0"/>
            <a:t>9% Otras</a:t>
          </a:r>
        </a:p>
      </dgm:t>
    </dgm:pt>
    <dgm:pt modelId="{66B34F66-F2EF-4A59-A866-AC1F83E20F87}" type="parTrans" cxnId="{7E18151A-D257-4011-B6B5-A8FC570BDB98}">
      <dgm:prSet/>
      <dgm:spPr/>
      <dgm:t>
        <a:bodyPr/>
        <a:lstStyle/>
        <a:p>
          <a:endParaRPr lang="es-ES"/>
        </a:p>
      </dgm:t>
    </dgm:pt>
    <dgm:pt modelId="{C61419D9-B1E8-4CF0-8716-8FCBC2AB0093}" type="sibTrans" cxnId="{7E18151A-D257-4011-B6B5-A8FC570BDB98}">
      <dgm:prSet/>
      <dgm:spPr/>
      <dgm:t>
        <a:bodyPr/>
        <a:lstStyle/>
        <a:p>
          <a:endParaRPr lang="es-ES"/>
        </a:p>
      </dgm:t>
    </dgm:pt>
    <dgm:pt modelId="{1F3C427F-B731-4B1D-9E8B-A50FC1B4C87C}" type="pres">
      <dgm:prSet presAssocID="{73B4D661-ED48-4E50-8251-7A21FF177042}" presName="cycle" presStyleCnt="0">
        <dgm:presLayoutVars>
          <dgm:chMax val="1"/>
          <dgm:dir/>
          <dgm:animLvl val="ctr"/>
          <dgm:resizeHandles val="exact"/>
        </dgm:presLayoutVars>
      </dgm:prSet>
      <dgm:spPr/>
    </dgm:pt>
    <dgm:pt modelId="{5645336C-BD2F-4887-98CD-4AFE0FC23DAA}" type="pres">
      <dgm:prSet presAssocID="{911E804F-6203-4161-AC98-3543F3693B8B}" presName="centerShape" presStyleLbl="node0" presStyleIdx="0" presStyleCnt="1" custScaleX="115741"/>
      <dgm:spPr/>
    </dgm:pt>
    <dgm:pt modelId="{25BFEBF8-BD3D-4990-A2AB-B7068AE44E1A}" type="pres">
      <dgm:prSet presAssocID="{2BFE70D0-3C63-4F82-B90F-057DB536561B}" presName="parTrans" presStyleLbl="bgSibTrans2D1" presStyleIdx="0" presStyleCnt="4"/>
      <dgm:spPr/>
    </dgm:pt>
    <dgm:pt modelId="{E28C7205-3911-40CE-9073-6AD6DB25877D}" type="pres">
      <dgm:prSet presAssocID="{7F6AA3E8-CFAE-46C9-BA1B-3F08D2F02E8E}" presName="node" presStyleLbl="node1" presStyleIdx="0" presStyleCnt="4">
        <dgm:presLayoutVars>
          <dgm:bulletEnabled val="1"/>
        </dgm:presLayoutVars>
      </dgm:prSet>
      <dgm:spPr/>
    </dgm:pt>
    <dgm:pt modelId="{8F2CF612-613B-432F-861A-241F28F5E598}" type="pres">
      <dgm:prSet presAssocID="{5953FD2D-14F0-4E66-AAC9-3780D2E8CF8B}" presName="parTrans" presStyleLbl="bgSibTrans2D1" presStyleIdx="1" presStyleCnt="4"/>
      <dgm:spPr/>
    </dgm:pt>
    <dgm:pt modelId="{D5DCCC57-4B11-4727-B263-7A3AAE9C582C}" type="pres">
      <dgm:prSet presAssocID="{85B9B19A-F2C4-48C5-93B4-E4C756EE8D26}" presName="node" presStyleLbl="node1" presStyleIdx="1" presStyleCnt="4">
        <dgm:presLayoutVars>
          <dgm:bulletEnabled val="1"/>
        </dgm:presLayoutVars>
      </dgm:prSet>
      <dgm:spPr/>
    </dgm:pt>
    <dgm:pt modelId="{BAEE8DDD-3CFC-463D-B01E-3F57AAA62AD6}" type="pres">
      <dgm:prSet presAssocID="{66B34F66-F2EF-4A59-A866-AC1F83E20F87}" presName="parTrans" presStyleLbl="bgSibTrans2D1" presStyleIdx="2" presStyleCnt="4"/>
      <dgm:spPr/>
    </dgm:pt>
    <dgm:pt modelId="{17023E22-0651-413A-86A1-88C52FE92323}" type="pres">
      <dgm:prSet presAssocID="{A227F4F8-8BF9-4E87-866C-17B75457CF0F}" presName="node" presStyleLbl="node1" presStyleIdx="2" presStyleCnt="4">
        <dgm:presLayoutVars>
          <dgm:bulletEnabled val="1"/>
        </dgm:presLayoutVars>
      </dgm:prSet>
      <dgm:spPr/>
    </dgm:pt>
    <dgm:pt modelId="{A4C33C87-2398-45EC-B257-60C9B2152632}" type="pres">
      <dgm:prSet presAssocID="{C5282E63-2158-44E3-A5C1-6A629D246A3C}" presName="parTrans" presStyleLbl="bgSibTrans2D1" presStyleIdx="3" presStyleCnt="4"/>
      <dgm:spPr/>
    </dgm:pt>
    <dgm:pt modelId="{2CA9C2F2-3675-43EC-A74A-EB0E462C7AF3}" type="pres">
      <dgm:prSet presAssocID="{F5D92F2A-FA25-412F-9891-F445F4FCA010}" presName="node" presStyleLbl="node1" presStyleIdx="3" presStyleCnt="4">
        <dgm:presLayoutVars>
          <dgm:bulletEnabled val="1"/>
        </dgm:presLayoutVars>
      </dgm:prSet>
      <dgm:spPr/>
    </dgm:pt>
  </dgm:ptLst>
  <dgm:cxnLst>
    <dgm:cxn modelId="{EBDF9B65-B6BC-4730-BDFA-4AFFAB46C21B}" srcId="{911E804F-6203-4161-AC98-3543F3693B8B}" destId="{7F6AA3E8-CFAE-46C9-BA1B-3F08D2F02E8E}" srcOrd="0" destOrd="0" parTransId="{2BFE70D0-3C63-4F82-B90F-057DB536561B}" sibTransId="{5570E4E5-E6A2-40CE-89CA-F4C9909CFBFE}"/>
    <dgm:cxn modelId="{2A63DD9E-3284-45A4-9FFD-11446416960C}" type="presOf" srcId="{5953FD2D-14F0-4E66-AAC9-3780D2E8CF8B}" destId="{8F2CF612-613B-432F-861A-241F28F5E598}" srcOrd="0" destOrd="0" presId="urn:microsoft.com/office/officeart/2005/8/layout/radial4"/>
    <dgm:cxn modelId="{367A3CBD-4F05-441A-81A5-76FB4398FFBC}" type="presOf" srcId="{2BFE70D0-3C63-4F82-B90F-057DB536561B}" destId="{25BFEBF8-BD3D-4990-A2AB-B7068AE44E1A}" srcOrd="0" destOrd="0" presId="urn:microsoft.com/office/officeart/2005/8/layout/radial4"/>
    <dgm:cxn modelId="{9D70EC1A-9F56-49E4-AA49-F306E4A725B0}" type="presOf" srcId="{F5D92F2A-FA25-412F-9891-F445F4FCA010}" destId="{2CA9C2F2-3675-43EC-A74A-EB0E462C7AF3}" srcOrd="0" destOrd="0" presId="urn:microsoft.com/office/officeart/2005/8/layout/radial4"/>
    <dgm:cxn modelId="{CEAE50E1-4129-4E56-9725-9F2E2285BA14}" type="presOf" srcId="{7F6AA3E8-CFAE-46C9-BA1B-3F08D2F02E8E}" destId="{E28C7205-3911-40CE-9073-6AD6DB25877D}" srcOrd="0" destOrd="0" presId="urn:microsoft.com/office/officeart/2005/8/layout/radial4"/>
    <dgm:cxn modelId="{2AF17B17-193C-4B96-B4B1-DA600EDC8FE3}" srcId="{911E804F-6203-4161-AC98-3543F3693B8B}" destId="{85B9B19A-F2C4-48C5-93B4-E4C756EE8D26}" srcOrd="1" destOrd="0" parTransId="{5953FD2D-14F0-4E66-AAC9-3780D2E8CF8B}" sibTransId="{7E06AAC3-607C-4F22-A9B4-86B33C4710AD}"/>
    <dgm:cxn modelId="{D9F3ABF7-1F48-47DA-B809-982BA57DFCCD}" srcId="{911E804F-6203-4161-AC98-3543F3693B8B}" destId="{F5D92F2A-FA25-412F-9891-F445F4FCA010}" srcOrd="3" destOrd="0" parTransId="{C5282E63-2158-44E3-A5C1-6A629D246A3C}" sibTransId="{3AD62E47-F607-4081-AC17-B69145C242C4}"/>
    <dgm:cxn modelId="{57D8BFE2-CEA1-466A-B15A-A44AA7C8F904}" type="presOf" srcId="{911E804F-6203-4161-AC98-3543F3693B8B}" destId="{5645336C-BD2F-4887-98CD-4AFE0FC23DAA}" srcOrd="0" destOrd="0" presId="urn:microsoft.com/office/officeart/2005/8/layout/radial4"/>
    <dgm:cxn modelId="{5EB96278-A9A6-4900-B094-549191DCA976}" srcId="{73B4D661-ED48-4E50-8251-7A21FF177042}" destId="{911E804F-6203-4161-AC98-3543F3693B8B}" srcOrd="0" destOrd="0" parTransId="{FE106151-C9DE-4B71-845A-E16300E16ED8}" sibTransId="{47A6AC5A-4A0D-4FFB-9448-24F157164A13}"/>
    <dgm:cxn modelId="{7E18151A-D257-4011-B6B5-A8FC570BDB98}" srcId="{911E804F-6203-4161-AC98-3543F3693B8B}" destId="{A227F4F8-8BF9-4E87-866C-17B75457CF0F}" srcOrd="2" destOrd="0" parTransId="{66B34F66-F2EF-4A59-A866-AC1F83E20F87}" sibTransId="{C61419D9-B1E8-4CF0-8716-8FCBC2AB0093}"/>
    <dgm:cxn modelId="{4A88EDCA-A2EC-4374-8F41-E67F4DE53C35}" type="presOf" srcId="{73B4D661-ED48-4E50-8251-7A21FF177042}" destId="{1F3C427F-B731-4B1D-9E8B-A50FC1B4C87C}" srcOrd="0" destOrd="0" presId="urn:microsoft.com/office/officeart/2005/8/layout/radial4"/>
    <dgm:cxn modelId="{ED37425B-3C1E-4BBA-A142-805396692EAA}" type="presOf" srcId="{C5282E63-2158-44E3-A5C1-6A629D246A3C}" destId="{A4C33C87-2398-45EC-B257-60C9B2152632}" srcOrd="0" destOrd="0" presId="urn:microsoft.com/office/officeart/2005/8/layout/radial4"/>
    <dgm:cxn modelId="{2F0C5F00-5C0F-45F8-A4BE-54CB622EB0D4}" type="presOf" srcId="{85B9B19A-F2C4-48C5-93B4-E4C756EE8D26}" destId="{D5DCCC57-4B11-4727-B263-7A3AAE9C582C}" srcOrd="0" destOrd="0" presId="urn:microsoft.com/office/officeart/2005/8/layout/radial4"/>
    <dgm:cxn modelId="{0DF1732B-7025-4A72-968F-35B1354001C7}" type="presOf" srcId="{66B34F66-F2EF-4A59-A866-AC1F83E20F87}" destId="{BAEE8DDD-3CFC-463D-B01E-3F57AAA62AD6}" srcOrd="0" destOrd="0" presId="urn:microsoft.com/office/officeart/2005/8/layout/radial4"/>
    <dgm:cxn modelId="{9A3832D8-7C86-41CA-8A4C-F28775975602}" type="presOf" srcId="{A227F4F8-8BF9-4E87-866C-17B75457CF0F}" destId="{17023E22-0651-413A-86A1-88C52FE92323}" srcOrd="0" destOrd="0" presId="urn:microsoft.com/office/officeart/2005/8/layout/radial4"/>
    <dgm:cxn modelId="{A78CF3FD-65A2-4630-BC79-437F134023C0}" type="presParOf" srcId="{1F3C427F-B731-4B1D-9E8B-A50FC1B4C87C}" destId="{5645336C-BD2F-4887-98CD-4AFE0FC23DAA}" srcOrd="0" destOrd="0" presId="urn:microsoft.com/office/officeart/2005/8/layout/radial4"/>
    <dgm:cxn modelId="{A780A751-5680-4688-8BBB-83B9C0B97699}" type="presParOf" srcId="{1F3C427F-B731-4B1D-9E8B-A50FC1B4C87C}" destId="{25BFEBF8-BD3D-4990-A2AB-B7068AE44E1A}" srcOrd="1" destOrd="0" presId="urn:microsoft.com/office/officeart/2005/8/layout/radial4"/>
    <dgm:cxn modelId="{5320A1E4-F0D1-41F7-B086-1F9E5E475CF8}" type="presParOf" srcId="{1F3C427F-B731-4B1D-9E8B-A50FC1B4C87C}" destId="{E28C7205-3911-40CE-9073-6AD6DB25877D}" srcOrd="2" destOrd="0" presId="urn:microsoft.com/office/officeart/2005/8/layout/radial4"/>
    <dgm:cxn modelId="{D5260791-5A1D-4DF2-8B69-A9C01F79D679}" type="presParOf" srcId="{1F3C427F-B731-4B1D-9E8B-A50FC1B4C87C}" destId="{8F2CF612-613B-432F-861A-241F28F5E598}" srcOrd="3" destOrd="0" presId="urn:microsoft.com/office/officeart/2005/8/layout/radial4"/>
    <dgm:cxn modelId="{4DFE8847-625F-4E45-931B-579DEBE704A5}" type="presParOf" srcId="{1F3C427F-B731-4B1D-9E8B-A50FC1B4C87C}" destId="{D5DCCC57-4B11-4727-B263-7A3AAE9C582C}" srcOrd="4" destOrd="0" presId="urn:microsoft.com/office/officeart/2005/8/layout/radial4"/>
    <dgm:cxn modelId="{963D4978-C70C-4D8F-A121-7B18B938A278}" type="presParOf" srcId="{1F3C427F-B731-4B1D-9E8B-A50FC1B4C87C}" destId="{BAEE8DDD-3CFC-463D-B01E-3F57AAA62AD6}" srcOrd="5" destOrd="0" presId="urn:microsoft.com/office/officeart/2005/8/layout/radial4"/>
    <dgm:cxn modelId="{AE1ED1CE-93C1-4AA2-8F82-9FFF895E4B52}" type="presParOf" srcId="{1F3C427F-B731-4B1D-9E8B-A50FC1B4C87C}" destId="{17023E22-0651-413A-86A1-88C52FE92323}" srcOrd="6" destOrd="0" presId="urn:microsoft.com/office/officeart/2005/8/layout/radial4"/>
    <dgm:cxn modelId="{F83A4DF2-25F5-4241-970F-3E978459F95A}" type="presParOf" srcId="{1F3C427F-B731-4B1D-9E8B-A50FC1B4C87C}" destId="{A4C33C87-2398-45EC-B257-60C9B2152632}" srcOrd="7" destOrd="0" presId="urn:microsoft.com/office/officeart/2005/8/layout/radial4"/>
    <dgm:cxn modelId="{D57F5A00-CD0E-49AE-82F8-E619C8B86F91}" type="presParOf" srcId="{1F3C427F-B731-4B1D-9E8B-A50FC1B4C87C}" destId="{2CA9C2F2-3675-43EC-A74A-EB0E462C7AF3}"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ED676C-3F7D-4DFF-8D6F-7E4A318112A5}" type="doc">
      <dgm:prSet loTypeId="urn:microsoft.com/office/officeart/2008/layout/AscendingPictureAccentProcess" loCatId="process" qsTypeId="urn:microsoft.com/office/officeart/2005/8/quickstyle/simple1" qsCatId="simple" csTypeId="urn:microsoft.com/office/officeart/2005/8/colors/accent3_3" csCatId="accent3" phldr="1"/>
      <dgm:spPr/>
      <dgm:t>
        <a:bodyPr/>
        <a:lstStyle/>
        <a:p>
          <a:endParaRPr lang="es-EC"/>
        </a:p>
      </dgm:t>
    </dgm:pt>
    <dgm:pt modelId="{6FD27005-D3F8-46D5-A3F5-773626C7BBEA}">
      <dgm:prSet phldrT="[Texto]"/>
      <dgm:spPr/>
      <dgm:t>
        <a:bodyPr/>
        <a:lstStyle/>
        <a:p>
          <a:r>
            <a:rPr lang="es-EC"/>
            <a:t>UNORCAC 43 comunidades </a:t>
          </a:r>
          <a:endParaRPr lang="es-EC" dirty="0"/>
        </a:p>
      </dgm:t>
    </dgm:pt>
    <dgm:pt modelId="{3F26EE48-0339-407D-A563-022E76144C12}" type="parTrans" cxnId="{F8C3FB7C-9DC8-466D-B421-793E9B7D69D5}">
      <dgm:prSet/>
      <dgm:spPr/>
      <dgm:t>
        <a:bodyPr/>
        <a:lstStyle/>
        <a:p>
          <a:endParaRPr lang="es-EC">
            <a:solidFill>
              <a:schemeClr val="tx1"/>
            </a:solidFill>
          </a:endParaRPr>
        </a:p>
      </dgm:t>
    </dgm:pt>
    <dgm:pt modelId="{5FBBD3A5-D20E-47EE-8DA9-2496C11689CE}" type="sibTrans" cxnId="{F8C3FB7C-9DC8-466D-B421-793E9B7D69D5}">
      <dgm:prSet/>
      <dgm:spPr>
        <a:blipFill rotWithShape="1">
          <a:blip xmlns:r="http://schemas.openxmlformats.org/officeDocument/2006/relationships" r:embed="rId1"/>
          <a:stretch>
            <a:fillRect/>
          </a:stretch>
        </a:blipFill>
      </dgm:spPr>
      <dgm:t>
        <a:bodyPr/>
        <a:lstStyle/>
        <a:p>
          <a:endParaRPr lang="es-EC">
            <a:solidFill>
              <a:schemeClr val="tx1"/>
            </a:solidFill>
          </a:endParaRPr>
        </a:p>
      </dgm:t>
    </dgm:pt>
    <dgm:pt modelId="{3C9F93A9-153D-460A-A716-353453BFB4BE}">
      <dgm:prSet phldrT="[Texto]"/>
      <dgm:spPr/>
      <dgm:t>
        <a:bodyPr/>
        <a:lstStyle/>
        <a:p>
          <a:r>
            <a:rPr lang="es-EC" b="1"/>
            <a:t>Consorcio Toisán 9 organizaciones </a:t>
          </a:r>
          <a:endParaRPr lang="es-EC" dirty="0"/>
        </a:p>
      </dgm:t>
    </dgm:pt>
    <dgm:pt modelId="{01599607-FC1E-4F16-A6BC-E156578BA410}" type="parTrans" cxnId="{7834F60F-995B-43BD-A0E9-1169917F9FFD}">
      <dgm:prSet/>
      <dgm:spPr/>
      <dgm:t>
        <a:bodyPr/>
        <a:lstStyle/>
        <a:p>
          <a:endParaRPr lang="es-EC">
            <a:solidFill>
              <a:schemeClr val="tx1"/>
            </a:solidFill>
          </a:endParaRPr>
        </a:p>
      </dgm:t>
    </dgm:pt>
    <dgm:pt modelId="{603A8270-0571-4B02-A655-A04C7D278715}" type="sibTrans" cxnId="{7834F60F-995B-43BD-A0E9-1169917F9FFD}">
      <dgm:prSet/>
      <dgm:spPr>
        <a:blipFill rotWithShape="1">
          <a:blip xmlns:r="http://schemas.openxmlformats.org/officeDocument/2006/relationships" r:embed="rId2"/>
          <a:stretch>
            <a:fillRect/>
          </a:stretch>
        </a:blipFill>
      </dgm:spPr>
      <dgm:t>
        <a:bodyPr/>
        <a:lstStyle/>
        <a:p>
          <a:endParaRPr lang="es-EC">
            <a:solidFill>
              <a:schemeClr val="tx1"/>
            </a:solidFill>
          </a:endParaRPr>
        </a:p>
      </dgm:t>
    </dgm:pt>
    <dgm:pt modelId="{525484B8-ADFC-490B-AA93-5513F6CE1A11}">
      <dgm:prSet phldrT="[Texto]"/>
      <dgm:spPr/>
      <dgm:t>
        <a:bodyPr/>
        <a:lstStyle/>
        <a:p>
          <a:r>
            <a:rPr lang="es-EC"/>
            <a:t>FEBAC 19 barrios</a:t>
          </a:r>
          <a:endParaRPr lang="es-EC" dirty="0"/>
        </a:p>
      </dgm:t>
    </dgm:pt>
    <dgm:pt modelId="{6A0CB1C7-F651-43AB-92C1-8A227C27532D}" type="sibTrans" cxnId="{1BEE7EB0-C473-4EEE-BBC3-8218800EBB84}">
      <dgm:prSet/>
      <dgm:spPr>
        <a:blipFill rotWithShape="1">
          <a:blip xmlns:r="http://schemas.openxmlformats.org/officeDocument/2006/relationships" r:embed="rId3"/>
          <a:stretch>
            <a:fillRect/>
          </a:stretch>
        </a:blipFill>
      </dgm:spPr>
      <dgm:t>
        <a:bodyPr/>
        <a:lstStyle/>
        <a:p>
          <a:endParaRPr lang="es-EC">
            <a:solidFill>
              <a:schemeClr val="tx1"/>
            </a:solidFill>
          </a:endParaRPr>
        </a:p>
      </dgm:t>
    </dgm:pt>
    <dgm:pt modelId="{92D7ACD3-4219-4A24-9074-06CEB08A538E}" type="parTrans" cxnId="{1BEE7EB0-C473-4EEE-BBC3-8218800EBB84}">
      <dgm:prSet/>
      <dgm:spPr/>
      <dgm:t>
        <a:bodyPr/>
        <a:lstStyle/>
        <a:p>
          <a:endParaRPr lang="es-EC">
            <a:solidFill>
              <a:schemeClr val="tx1"/>
            </a:solidFill>
          </a:endParaRPr>
        </a:p>
      </dgm:t>
    </dgm:pt>
    <dgm:pt modelId="{E3116C77-C03A-43E7-B87F-1B3923255D2C}" type="pres">
      <dgm:prSet presAssocID="{68ED676C-3F7D-4DFF-8D6F-7E4A318112A5}" presName="Name0" presStyleCnt="0">
        <dgm:presLayoutVars>
          <dgm:chMax val="7"/>
          <dgm:chPref val="7"/>
          <dgm:dir/>
        </dgm:presLayoutVars>
      </dgm:prSet>
      <dgm:spPr/>
    </dgm:pt>
    <dgm:pt modelId="{A8431E11-F4AC-4F68-8C3C-1DFDDF272E3B}" type="pres">
      <dgm:prSet presAssocID="{68ED676C-3F7D-4DFF-8D6F-7E4A318112A5}" presName="dot1" presStyleLbl="alignNode1" presStyleIdx="0" presStyleCnt="12"/>
      <dgm:spPr/>
    </dgm:pt>
    <dgm:pt modelId="{7A48E8BA-532C-441A-B555-8A135A365A54}" type="pres">
      <dgm:prSet presAssocID="{68ED676C-3F7D-4DFF-8D6F-7E4A318112A5}" presName="dot2" presStyleLbl="alignNode1" presStyleIdx="1" presStyleCnt="12"/>
      <dgm:spPr/>
    </dgm:pt>
    <dgm:pt modelId="{FDD1A3AD-3175-4451-9AA0-50C13472EE46}" type="pres">
      <dgm:prSet presAssocID="{68ED676C-3F7D-4DFF-8D6F-7E4A318112A5}" presName="dot3" presStyleLbl="alignNode1" presStyleIdx="2" presStyleCnt="12"/>
      <dgm:spPr/>
    </dgm:pt>
    <dgm:pt modelId="{49DEB304-4EDC-4307-A11D-9C4622FD6B2F}" type="pres">
      <dgm:prSet presAssocID="{68ED676C-3F7D-4DFF-8D6F-7E4A318112A5}" presName="dot4" presStyleLbl="alignNode1" presStyleIdx="3" presStyleCnt="12"/>
      <dgm:spPr/>
    </dgm:pt>
    <dgm:pt modelId="{CE6E4D9A-11B3-4D54-8D3C-CFA43F4A58D6}" type="pres">
      <dgm:prSet presAssocID="{68ED676C-3F7D-4DFF-8D6F-7E4A318112A5}" presName="dot5" presStyleLbl="alignNode1" presStyleIdx="4" presStyleCnt="12"/>
      <dgm:spPr/>
    </dgm:pt>
    <dgm:pt modelId="{3573DD5D-A868-4239-8209-CA45C6F9C0BC}" type="pres">
      <dgm:prSet presAssocID="{68ED676C-3F7D-4DFF-8D6F-7E4A318112A5}" presName="dotArrow1" presStyleLbl="alignNode1" presStyleIdx="5" presStyleCnt="12"/>
      <dgm:spPr/>
    </dgm:pt>
    <dgm:pt modelId="{D872A0BC-6D92-4436-9956-67C8316E6FC1}" type="pres">
      <dgm:prSet presAssocID="{68ED676C-3F7D-4DFF-8D6F-7E4A318112A5}" presName="dotArrow2" presStyleLbl="alignNode1" presStyleIdx="6" presStyleCnt="12"/>
      <dgm:spPr/>
    </dgm:pt>
    <dgm:pt modelId="{5904EBF3-A74D-455A-9E02-5E10E930CBEC}" type="pres">
      <dgm:prSet presAssocID="{68ED676C-3F7D-4DFF-8D6F-7E4A318112A5}" presName="dotArrow3" presStyleLbl="alignNode1" presStyleIdx="7" presStyleCnt="12"/>
      <dgm:spPr/>
    </dgm:pt>
    <dgm:pt modelId="{F74281D5-BDAE-4E34-92BD-4F6285278C0C}" type="pres">
      <dgm:prSet presAssocID="{68ED676C-3F7D-4DFF-8D6F-7E4A318112A5}" presName="dotArrow4" presStyleLbl="alignNode1" presStyleIdx="8" presStyleCnt="12"/>
      <dgm:spPr/>
    </dgm:pt>
    <dgm:pt modelId="{B08A46EF-EAC4-4D63-B85A-AEECD1207F76}" type="pres">
      <dgm:prSet presAssocID="{68ED676C-3F7D-4DFF-8D6F-7E4A318112A5}" presName="dotArrow5" presStyleLbl="alignNode1" presStyleIdx="9" presStyleCnt="12"/>
      <dgm:spPr/>
    </dgm:pt>
    <dgm:pt modelId="{63962F96-BEB9-41BD-BA2E-678CB516C194}" type="pres">
      <dgm:prSet presAssocID="{68ED676C-3F7D-4DFF-8D6F-7E4A318112A5}" presName="dotArrow6" presStyleLbl="alignNode1" presStyleIdx="10" presStyleCnt="12"/>
      <dgm:spPr/>
    </dgm:pt>
    <dgm:pt modelId="{29D8E990-332C-42CD-88A8-331639FD9DF6}" type="pres">
      <dgm:prSet presAssocID="{68ED676C-3F7D-4DFF-8D6F-7E4A318112A5}" presName="dotArrow7" presStyleLbl="alignNode1" presStyleIdx="11" presStyleCnt="12"/>
      <dgm:spPr/>
    </dgm:pt>
    <dgm:pt modelId="{5BA8D5AD-581D-4FB4-ACF2-B933B2744F41}" type="pres">
      <dgm:prSet presAssocID="{6FD27005-D3F8-46D5-A3F5-773626C7BBEA}" presName="parTx1" presStyleLbl="node1" presStyleIdx="0" presStyleCnt="3"/>
      <dgm:spPr/>
    </dgm:pt>
    <dgm:pt modelId="{EF787324-058C-45D5-987E-140E0BA354B4}" type="pres">
      <dgm:prSet presAssocID="{5FBBD3A5-D20E-47EE-8DA9-2496C11689CE}" presName="picture1" presStyleCnt="0"/>
      <dgm:spPr/>
    </dgm:pt>
    <dgm:pt modelId="{CF24FB37-2EE4-4378-A0B1-25D4E300E6CA}" type="pres">
      <dgm:prSet presAssocID="{5FBBD3A5-D20E-47EE-8DA9-2496C11689CE}" presName="imageRepeatNode" presStyleLbl="fgImgPlace1" presStyleIdx="0" presStyleCnt="3"/>
      <dgm:spPr/>
    </dgm:pt>
    <dgm:pt modelId="{53E7B865-1E28-42E8-B275-DEEA1C69B945}" type="pres">
      <dgm:prSet presAssocID="{525484B8-ADFC-490B-AA93-5513F6CE1A11}" presName="parTx2" presStyleLbl="node1" presStyleIdx="1" presStyleCnt="3"/>
      <dgm:spPr/>
    </dgm:pt>
    <dgm:pt modelId="{2F3A5003-0E58-47EE-A125-EB683A10210B}" type="pres">
      <dgm:prSet presAssocID="{6A0CB1C7-F651-43AB-92C1-8A227C27532D}" presName="picture2" presStyleCnt="0"/>
      <dgm:spPr/>
    </dgm:pt>
    <dgm:pt modelId="{D889FBA5-A290-4544-AC95-816E825DBA65}" type="pres">
      <dgm:prSet presAssocID="{6A0CB1C7-F651-43AB-92C1-8A227C27532D}" presName="imageRepeatNode" presStyleLbl="fgImgPlace1" presStyleIdx="1" presStyleCnt="3"/>
      <dgm:spPr/>
    </dgm:pt>
    <dgm:pt modelId="{73229A09-7DC3-43ED-9C7E-A3D9BC9FE815}" type="pres">
      <dgm:prSet presAssocID="{3C9F93A9-153D-460A-A716-353453BFB4BE}" presName="parTx3" presStyleLbl="node1" presStyleIdx="2" presStyleCnt="3" custScaleY="159795"/>
      <dgm:spPr/>
    </dgm:pt>
    <dgm:pt modelId="{2EC68CC5-1DA8-47CF-9E73-16B222FEF82C}" type="pres">
      <dgm:prSet presAssocID="{603A8270-0571-4B02-A655-A04C7D278715}" presName="picture3" presStyleCnt="0"/>
      <dgm:spPr/>
    </dgm:pt>
    <dgm:pt modelId="{1DF986AA-02FF-49CB-81C3-3A11AF684DD0}" type="pres">
      <dgm:prSet presAssocID="{603A8270-0571-4B02-A655-A04C7D278715}" presName="imageRepeatNode" presStyleLbl="fgImgPlace1" presStyleIdx="2" presStyleCnt="3"/>
      <dgm:spPr/>
    </dgm:pt>
  </dgm:ptLst>
  <dgm:cxnLst>
    <dgm:cxn modelId="{300A5631-1B62-47E1-A4AC-A7A0A0AE3586}" type="presOf" srcId="{6A0CB1C7-F651-43AB-92C1-8A227C27532D}" destId="{D889FBA5-A290-4544-AC95-816E825DBA65}" srcOrd="0" destOrd="0" presId="urn:microsoft.com/office/officeart/2008/layout/AscendingPictureAccentProcess"/>
    <dgm:cxn modelId="{F8C3FB7C-9DC8-466D-B421-793E9B7D69D5}" srcId="{68ED676C-3F7D-4DFF-8D6F-7E4A318112A5}" destId="{6FD27005-D3F8-46D5-A3F5-773626C7BBEA}" srcOrd="0" destOrd="0" parTransId="{3F26EE48-0339-407D-A563-022E76144C12}" sibTransId="{5FBBD3A5-D20E-47EE-8DA9-2496C11689CE}"/>
    <dgm:cxn modelId="{45509F57-89A1-4032-85D8-F2BE1674967C}" type="presOf" srcId="{525484B8-ADFC-490B-AA93-5513F6CE1A11}" destId="{53E7B865-1E28-42E8-B275-DEEA1C69B945}" srcOrd="0" destOrd="0" presId="urn:microsoft.com/office/officeart/2008/layout/AscendingPictureAccentProcess"/>
    <dgm:cxn modelId="{1BEE7EB0-C473-4EEE-BBC3-8218800EBB84}" srcId="{68ED676C-3F7D-4DFF-8D6F-7E4A318112A5}" destId="{525484B8-ADFC-490B-AA93-5513F6CE1A11}" srcOrd="1" destOrd="0" parTransId="{92D7ACD3-4219-4A24-9074-06CEB08A538E}" sibTransId="{6A0CB1C7-F651-43AB-92C1-8A227C27532D}"/>
    <dgm:cxn modelId="{7834F60F-995B-43BD-A0E9-1169917F9FFD}" srcId="{68ED676C-3F7D-4DFF-8D6F-7E4A318112A5}" destId="{3C9F93A9-153D-460A-A716-353453BFB4BE}" srcOrd="2" destOrd="0" parTransId="{01599607-FC1E-4F16-A6BC-E156578BA410}" sibTransId="{603A8270-0571-4B02-A655-A04C7D278715}"/>
    <dgm:cxn modelId="{255E8955-2BFF-4FC0-A31E-0A2D10E60D7D}" type="presOf" srcId="{603A8270-0571-4B02-A655-A04C7D278715}" destId="{1DF986AA-02FF-49CB-81C3-3A11AF684DD0}" srcOrd="0" destOrd="0" presId="urn:microsoft.com/office/officeart/2008/layout/AscendingPictureAccentProcess"/>
    <dgm:cxn modelId="{B823189F-4763-4E74-97E2-229EB0E16025}" type="presOf" srcId="{68ED676C-3F7D-4DFF-8D6F-7E4A318112A5}" destId="{E3116C77-C03A-43E7-B87F-1B3923255D2C}" srcOrd="0" destOrd="0" presId="urn:microsoft.com/office/officeart/2008/layout/AscendingPictureAccentProcess"/>
    <dgm:cxn modelId="{5D4A5D3F-3A80-4EC7-8472-30E790DEFD85}" type="presOf" srcId="{6FD27005-D3F8-46D5-A3F5-773626C7BBEA}" destId="{5BA8D5AD-581D-4FB4-ACF2-B933B2744F41}" srcOrd="0" destOrd="0" presId="urn:microsoft.com/office/officeart/2008/layout/AscendingPictureAccentProcess"/>
    <dgm:cxn modelId="{9E0293FB-8835-468A-85EF-02AC5AB9D474}" type="presOf" srcId="{5FBBD3A5-D20E-47EE-8DA9-2496C11689CE}" destId="{CF24FB37-2EE4-4378-A0B1-25D4E300E6CA}" srcOrd="0" destOrd="0" presId="urn:microsoft.com/office/officeart/2008/layout/AscendingPictureAccentProcess"/>
    <dgm:cxn modelId="{DA88A412-A4ED-4B5A-8691-C45998C14B57}" type="presOf" srcId="{3C9F93A9-153D-460A-A716-353453BFB4BE}" destId="{73229A09-7DC3-43ED-9C7E-A3D9BC9FE815}" srcOrd="0" destOrd="0" presId="urn:microsoft.com/office/officeart/2008/layout/AscendingPictureAccentProcess"/>
    <dgm:cxn modelId="{75A36225-2019-4B97-A8D6-0A85DCB6513D}" type="presParOf" srcId="{E3116C77-C03A-43E7-B87F-1B3923255D2C}" destId="{A8431E11-F4AC-4F68-8C3C-1DFDDF272E3B}" srcOrd="0" destOrd="0" presId="urn:microsoft.com/office/officeart/2008/layout/AscendingPictureAccentProcess"/>
    <dgm:cxn modelId="{2AB8BBAD-B83A-40C2-8A57-B5DC666B1911}" type="presParOf" srcId="{E3116C77-C03A-43E7-B87F-1B3923255D2C}" destId="{7A48E8BA-532C-441A-B555-8A135A365A54}" srcOrd="1" destOrd="0" presId="urn:microsoft.com/office/officeart/2008/layout/AscendingPictureAccentProcess"/>
    <dgm:cxn modelId="{8BE53247-CBB4-4383-A77E-545F2BFDE3BA}" type="presParOf" srcId="{E3116C77-C03A-43E7-B87F-1B3923255D2C}" destId="{FDD1A3AD-3175-4451-9AA0-50C13472EE46}" srcOrd="2" destOrd="0" presId="urn:microsoft.com/office/officeart/2008/layout/AscendingPictureAccentProcess"/>
    <dgm:cxn modelId="{E4DFB2E6-30FA-48EF-8DA9-F07872784527}" type="presParOf" srcId="{E3116C77-C03A-43E7-B87F-1B3923255D2C}" destId="{49DEB304-4EDC-4307-A11D-9C4622FD6B2F}" srcOrd="3" destOrd="0" presId="urn:microsoft.com/office/officeart/2008/layout/AscendingPictureAccentProcess"/>
    <dgm:cxn modelId="{9527B7D5-5530-43FE-AE81-07D5AEF2E7ED}" type="presParOf" srcId="{E3116C77-C03A-43E7-B87F-1B3923255D2C}" destId="{CE6E4D9A-11B3-4D54-8D3C-CFA43F4A58D6}" srcOrd="4" destOrd="0" presId="urn:microsoft.com/office/officeart/2008/layout/AscendingPictureAccentProcess"/>
    <dgm:cxn modelId="{7C94F907-CBEF-4C12-B4AD-1440132C93D0}" type="presParOf" srcId="{E3116C77-C03A-43E7-B87F-1B3923255D2C}" destId="{3573DD5D-A868-4239-8209-CA45C6F9C0BC}" srcOrd="5" destOrd="0" presId="urn:microsoft.com/office/officeart/2008/layout/AscendingPictureAccentProcess"/>
    <dgm:cxn modelId="{83AA7BA8-1B8A-4BB9-B623-876778496B35}" type="presParOf" srcId="{E3116C77-C03A-43E7-B87F-1B3923255D2C}" destId="{D872A0BC-6D92-4436-9956-67C8316E6FC1}" srcOrd="6" destOrd="0" presId="urn:microsoft.com/office/officeart/2008/layout/AscendingPictureAccentProcess"/>
    <dgm:cxn modelId="{76B51945-D1F2-42C9-958A-7A026F6B3B15}" type="presParOf" srcId="{E3116C77-C03A-43E7-B87F-1B3923255D2C}" destId="{5904EBF3-A74D-455A-9E02-5E10E930CBEC}" srcOrd="7" destOrd="0" presId="urn:microsoft.com/office/officeart/2008/layout/AscendingPictureAccentProcess"/>
    <dgm:cxn modelId="{3F27C882-0B6F-47CD-8835-9242680DAF33}" type="presParOf" srcId="{E3116C77-C03A-43E7-B87F-1B3923255D2C}" destId="{F74281D5-BDAE-4E34-92BD-4F6285278C0C}" srcOrd="8" destOrd="0" presId="urn:microsoft.com/office/officeart/2008/layout/AscendingPictureAccentProcess"/>
    <dgm:cxn modelId="{5F49BE51-E8C6-40D7-8173-9620F6A58820}" type="presParOf" srcId="{E3116C77-C03A-43E7-B87F-1B3923255D2C}" destId="{B08A46EF-EAC4-4D63-B85A-AEECD1207F76}" srcOrd="9" destOrd="0" presId="urn:microsoft.com/office/officeart/2008/layout/AscendingPictureAccentProcess"/>
    <dgm:cxn modelId="{40F7495A-72A5-4543-923C-43CB01F1846C}" type="presParOf" srcId="{E3116C77-C03A-43E7-B87F-1B3923255D2C}" destId="{63962F96-BEB9-41BD-BA2E-678CB516C194}" srcOrd="10" destOrd="0" presId="urn:microsoft.com/office/officeart/2008/layout/AscendingPictureAccentProcess"/>
    <dgm:cxn modelId="{C147AB4D-887D-4F32-984C-D925453A35AD}" type="presParOf" srcId="{E3116C77-C03A-43E7-B87F-1B3923255D2C}" destId="{29D8E990-332C-42CD-88A8-331639FD9DF6}" srcOrd="11" destOrd="0" presId="urn:microsoft.com/office/officeart/2008/layout/AscendingPictureAccentProcess"/>
    <dgm:cxn modelId="{498FDA9E-DFA4-4237-8CD0-A35AA38B933E}" type="presParOf" srcId="{E3116C77-C03A-43E7-B87F-1B3923255D2C}" destId="{5BA8D5AD-581D-4FB4-ACF2-B933B2744F41}" srcOrd="12" destOrd="0" presId="urn:microsoft.com/office/officeart/2008/layout/AscendingPictureAccentProcess"/>
    <dgm:cxn modelId="{EB1F49A5-5552-453E-8542-6B38A4C6AB09}" type="presParOf" srcId="{E3116C77-C03A-43E7-B87F-1B3923255D2C}" destId="{EF787324-058C-45D5-987E-140E0BA354B4}" srcOrd="13" destOrd="0" presId="urn:microsoft.com/office/officeart/2008/layout/AscendingPictureAccentProcess"/>
    <dgm:cxn modelId="{8C3A55AE-2268-4AD9-9618-27C9B07C12FA}" type="presParOf" srcId="{EF787324-058C-45D5-987E-140E0BA354B4}" destId="{CF24FB37-2EE4-4378-A0B1-25D4E300E6CA}" srcOrd="0" destOrd="0" presId="urn:microsoft.com/office/officeart/2008/layout/AscendingPictureAccentProcess"/>
    <dgm:cxn modelId="{6AB2B20D-E0D1-4531-B8F6-EDE79EAE478B}" type="presParOf" srcId="{E3116C77-C03A-43E7-B87F-1B3923255D2C}" destId="{53E7B865-1E28-42E8-B275-DEEA1C69B945}" srcOrd="14" destOrd="0" presId="urn:microsoft.com/office/officeart/2008/layout/AscendingPictureAccentProcess"/>
    <dgm:cxn modelId="{844BD75B-35A7-44FD-88A2-C5A30AD01315}" type="presParOf" srcId="{E3116C77-C03A-43E7-B87F-1B3923255D2C}" destId="{2F3A5003-0E58-47EE-A125-EB683A10210B}" srcOrd="15" destOrd="0" presId="urn:microsoft.com/office/officeart/2008/layout/AscendingPictureAccentProcess"/>
    <dgm:cxn modelId="{22F1F164-5AA4-41AC-AA0F-D9376A963FFC}" type="presParOf" srcId="{2F3A5003-0E58-47EE-A125-EB683A10210B}" destId="{D889FBA5-A290-4544-AC95-816E825DBA65}" srcOrd="0" destOrd="0" presId="urn:microsoft.com/office/officeart/2008/layout/AscendingPictureAccentProcess"/>
    <dgm:cxn modelId="{AF9FFFF5-7D02-4ED0-80A2-0079E9CA69F1}" type="presParOf" srcId="{E3116C77-C03A-43E7-B87F-1B3923255D2C}" destId="{73229A09-7DC3-43ED-9C7E-A3D9BC9FE815}" srcOrd="16" destOrd="0" presId="urn:microsoft.com/office/officeart/2008/layout/AscendingPictureAccentProcess"/>
    <dgm:cxn modelId="{845A1BE0-8D76-4892-B580-14EF8E03DDEE}" type="presParOf" srcId="{E3116C77-C03A-43E7-B87F-1B3923255D2C}" destId="{2EC68CC5-1DA8-47CF-9E73-16B222FEF82C}" srcOrd="17" destOrd="0" presId="urn:microsoft.com/office/officeart/2008/layout/AscendingPictureAccentProcess"/>
    <dgm:cxn modelId="{5600CAF5-FC0E-40FE-82FC-ED69B7A29EC7}" type="presParOf" srcId="{2EC68CC5-1DA8-47CF-9E73-16B222FEF82C}" destId="{1DF986AA-02FF-49CB-81C3-3A11AF684DD0}" srcOrd="0" destOrd="0" presId="urn:microsoft.com/office/officeart/2008/layout/AscendingPictureAccen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0C47AF-7CB6-4091-BFA3-0E0029EDDD3F}" type="doc">
      <dgm:prSet loTypeId="urn:microsoft.com/office/officeart/2008/layout/BubblePictureList" loCatId="picture" qsTypeId="urn:microsoft.com/office/officeart/2005/8/quickstyle/simple1" qsCatId="simple" csTypeId="urn:microsoft.com/office/officeart/2005/8/colors/accent3_2" csCatId="accent3" phldr="1"/>
      <dgm:spPr/>
      <dgm:t>
        <a:bodyPr/>
        <a:lstStyle/>
        <a:p>
          <a:endParaRPr lang="es-EC"/>
        </a:p>
      </dgm:t>
    </dgm:pt>
    <dgm:pt modelId="{64331F5E-58D1-4CF6-9D74-5DDF7BD4277A}">
      <dgm:prSet phldrT="[Texto]"/>
      <dgm:spPr/>
      <dgm:t>
        <a:bodyPr/>
        <a:lstStyle/>
        <a:p>
          <a:endParaRPr lang="es-EC" dirty="0"/>
        </a:p>
      </dgm:t>
    </dgm:pt>
    <dgm:pt modelId="{57FE8F7B-676E-4556-80F9-F51178AEE170}" type="parTrans" cxnId="{072782CF-E111-4FF4-BD83-F882B45F186A}">
      <dgm:prSet/>
      <dgm:spPr/>
      <dgm:t>
        <a:bodyPr/>
        <a:lstStyle/>
        <a:p>
          <a:endParaRPr lang="es-EC"/>
        </a:p>
      </dgm:t>
    </dgm:pt>
    <dgm:pt modelId="{AA1637E9-A091-4C92-8539-A2A449E1E692}" type="sibTrans" cxnId="{072782CF-E111-4FF4-BD83-F882B45F186A}">
      <dgm:prSet/>
      <dgm:spPr>
        <a:blipFill rotWithShape="1">
          <a:blip xmlns:r="http://schemas.openxmlformats.org/officeDocument/2006/relationships" r:embed="rId1"/>
          <a:stretch>
            <a:fillRect/>
          </a:stretch>
        </a:blipFill>
      </dgm:spPr>
      <dgm:t>
        <a:bodyPr/>
        <a:lstStyle/>
        <a:p>
          <a:endParaRPr lang="es-EC"/>
        </a:p>
      </dgm:t>
    </dgm:pt>
    <dgm:pt modelId="{07D39DE4-5552-415A-842E-73D654EC7893}">
      <dgm:prSet phldrT="[Texto]" phldr="1"/>
      <dgm:spPr/>
      <dgm:t>
        <a:bodyPr/>
        <a:lstStyle/>
        <a:p>
          <a:endParaRPr lang="es-EC" dirty="0"/>
        </a:p>
      </dgm:t>
    </dgm:pt>
    <dgm:pt modelId="{807E2B84-0F15-430E-B057-CBAA03F364A7}" type="parTrans" cxnId="{5BE45279-C383-4558-AAAA-8DDBF4B2A849}">
      <dgm:prSet/>
      <dgm:spPr/>
      <dgm:t>
        <a:bodyPr/>
        <a:lstStyle/>
        <a:p>
          <a:endParaRPr lang="es-EC"/>
        </a:p>
      </dgm:t>
    </dgm:pt>
    <dgm:pt modelId="{E0C2A2D6-1414-482A-AEFE-4F38F68A65BB}" type="sibTrans" cxnId="{5BE45279-C383-4558-AAAA-8DDBF4B2A849}">
      <dgm:prSet/>
      <dgm:spPr>
        <a:blipFill rotWithShape="1">
          <a:blip xmlns:r="http://schemas.openxmlformats.org/officeDocument/2006/relationships" r:embed="rId2"/>
          <a:stretch>
            <a:fillRect/>
          </a:stretch>
        </a:blipFill>
      </dgm:spPr>
      <dgm:t>
        <a:bodyPr/>
        <a:lstStyle/>
        <a:p>
          <a:endParaRPr lang="es-EC"/>
        </a:p>
      </dgm:t>
    </dgm:pt>
    <dgm:pt modelId="{9F2DDD37-C1D1-4716-A7C3-030188BA0DD3}">
      <dgm:prSet phldrT="[Texto]" phldr="1"/>
      <dgm:spPr/>
      <dgm:t>
        <a:bodyPr/>
        <a:lstStyle/>
        <a:p>
          <a:endParaRPr lang="es-EC" dirty="0"/>
        </a:p>
      </dgm:t>
    </dgm:pt>
    <dgm:pt modelId="{68F6B646-32A6-4EBA-B81E-BC138376DED8}" type="parTrans" cxnId="{0554C7D3-AC74-4DA2-85EF-06843512F052}">
      <dgm:prSet/>
      <dgm:spPr/>
      <dgm:t>
        <a:bodyPr/>
        <a:lstStyle/>
        <a:p>
          <a:endParaRPr lang="es-EC"/>
        </a:p>
      </dgm:t>
    </dgm:pt>
    <dgm:pt modelId="{EEEE5147-6A5E-4D90-8AC4-A8AFA6F7A567}" type="sibTrans" cxnId="{0554C7D3-AC74-4DA2-85EF-06843512F052}">
      <dgm:prSet/>
      <dgm:spPr>
        <a:blipFill rotWithShape="1">
          <a:blip xmlns:r="http://schemas.openxmlformats.org/officeDocument/2006/relationships" r:embed="rId3"/>
          <a:stretch>
            <a:fillRect/>
          </a:stretch>
        </a:blipFill>
      </dgm:spPr>
      <dgm:t>
        <a:bodyPr/>
        <a:lstStyle/>
        <a:p>
          <a:endParaRPr lang="es-EC"/>
        </a:p>
      </dgm:t>
    </dgm:pt>
    <dgm:pt modelId="{C111201E-3502-4C0C-ABC5-8D5CD7CBECC9}" type="pres">
      <dgm:prSet presAssocID="{C90C47AF-7CB6-4091-BFA3-0E0029EDDD3F}" presName="Name0" presStyleCnt="0">
        <dgm:presLayoutVars>
          <dgm:chMax val="8"/>
          <dgm:chPref val="8"/>
          <dgm:dir/>
        </dgm:presLayoutVars>
      </dgm:prSet>
      <dgm:spPr/>
    </dgm:pt>
    <dgm:pt modelId="{C4AF5C16-DC2F-4D9C-A412-B0C662A493AF}" type="pres">
      <dgm:prSet presAssocID="{64331F5E-58D1-4CF6-9D74-5DDF7BD4277A}" presName="parent_text_1" presStyleLbl="revTx" presStyleIdx="0" presStyleCnt="3">
        <dgm:presLayoutVars>
          <dgm:chMax val="0"/>
          <dgm:chPref val="0"/>
          <dgm:bulletEnabled val="1"/>
        </dgm:presLayoutVars>
      </dgm:prSet>
      <dgm:spPr/>
    </dgm:pt>
    <dgm:pt modelId="{7AB53C9B-EC47-48D5-984A-B048D43DA4EE}" type="pres">
      <dgm:prSet presAssocID="{64331F5E-58D1-4CF6-9D74-5DDF7BD4277A}" presName="image_accent_1" presStyleCnt="0"/>
      <dgm:spPr/>
    </dgm:pt>
    <dgm:pt modelId="{81C30F5C-3405-4772-9D2B-4160428D476A}" type="pres">
      <dgm:prSet presAssocID="{64331F5E-58D1-4CF6-9D74-5DDF7BD4277A}" presName="imageAccentRepeatNode" presStyleLbl="alignNode1" presStyleIdx="0" presStyleCnt="6"/>
      <dgm:spPr/>
    </dgm:pt>
    <dgm:pt modelId="{36301A05-02EE-450E-9E5F-38E90F3345D0}" type="pres">
      <dgm:prSet presAssocID="{64331F5E-58D1-4CF6-9D74-5DDF7BD4277A}" presName="accent_1" presStyleLbl="alignNode1" presStyleIdx="1" presStyleCnt="6"/>
      <dgm:spPr/>
    </dgm:pt>
    <dgm:pt modelId="{3183D7D3-1C02-4DDC-A35D-E392F243AFA5}" type="pres">
      <dgm:prSet presAssocID="{AA1637E9-A091-4C92-8539-A2A449E1E692}" presName="image_1" presStyleCnt="0"/>
      <dgm:spPr/>
    </dgm:pt>
    <dgm:pt modelId="{7B61E0A7-6BC3-4DAF-B19C-14D17A139088}" type="pres">
      <dgm:prSet presAssocID="{AA1637E9-A091-4C92-8539-A2A449E1E692}" presName="imageRepeatNode" presStyleLbl="fgImgPlace1" presStyleIdx="0" presStyleCnt="3"/>
      <dgm:spPr/>
    </dgm:pt>
    <dgm:pt modelId="{673C7E39-5F09-4EF3-B393-5AA6CCA9D314}" type="pres">
      <dgm:prSet presAssocID="{07D39DE4-5552-415A-842E-73D654EC7893}" presName="parent_text_2" presStyleLbl="revTx" presStyleIdx="1" presStyleCnt="3">
        <dgm:presLayoutVars>
          <dgm:chMax val="0"/>
          <dgm:chPref val="0"/>
          <dgm:bulletEnabled val="1"/>
        </dgm:presLayoutVars>
      </dgm:prSet>
      <dgm:spPr/>
    </dgm:pt>
    <dgm:pt modelId="{350E6FC3-2448-4483-BB0A-067BD5CEA46E}" type="pres">
      <dgm:prSet presAssocID="{07D39DE4-5552-415A-842E-73D654EC7893}" presName="image_accent_2" presStyleCnt="0"/>
      <dgm:spPr/>
    </dgm:pt>
    <dgm:pt modelId="{BA073B6C-9107-4905-9E8D-11837D428EA1}" type="pres">
      <dgm:prSet presAssocID="{07D39DE4-5552-415A-842E-73D654EC7893}" presName="imageAccentRepeatNode" presStyleLbl="alignNode1" presStyleIdx="2" presStyleCnt="6"/>
      <dgm:spPr/>
    </dgm:pt>
    <dgm:pt modelId="{A875F383-3B28-4099-91D0-41A74DD83FE3}" type="pres">
      <dgm:prSet presAssocID="{E0C2A2D6-1414-482A-AEFE-4F38F68A65BB}" presName="image_2" presStyleCnt="0"/>
      <dgm:spPr/>
    </dgm:pt>
    <dgm:pt modelId="{23C10FC3-274F-4A9D-9798-016172A7A3A9}" type="pres">
      <dgm:prSet presAssocID="{E0C2A2D6-1414-482A-AEFE-4F38F68A65BB}" presName="imageRepeatNode" presStyleLbl="fgImgPlace1" presStyleIdx="1" presStyleCnt="3"/>
      <dgm:spPr/>
    </dgm:pt>
    <dgm:pt modelId="{F4EC48E1-334A-4254-A442-428FAF87BB79}" type="pres">
      <dgm:prSet presAssocID="{9F2DDD37-C1D1-4716-A7C3-030188BA0DD3}" presName="image_accent_3" presStyleCnt="0"/>
      <dgm:spPr/>
    </dgm:pt>
    <dgm:pt modelId="{1A089B15-5031-4DE0-BC41-EAED5E5B532F}" type="pres">
      <dgm:prSet presAssocID="{9F2DDD37-C1D1-4716-A7C3-030188BA0DD3}" presName="imageAccentRepeatNode" presStyleLbl="alignNode1" presStyleIdx="3" presStyleCnt="6"/>
      <dgm:spPr/>
    </dgm:pt>
    <dgm:pt modelId="{41B611E7-20C7-498D-9DD3-76F02BA635F7}" type="pres">
      <dgm:prSet presAssocID="{9F2DDD37-C1D1-4716-A7C3-030188BA0DD3}" presName="parent_text_3" presStyleLbl="revTx" presStyleIdx="2" presStyleCnt="3">
        <dgm:presLayoutVars>
          <dgm:chMax val="0"/>
          <dgm:chPref val="0"/>
          <dgm:bulletEnabled val="1"/>
        </dgm:presLayoutVars>
      </dgm:prSet>
      <dgm:spPr/>
    </dgm:pt>
    <dgm:pt modelId="{6C9682E5-A193-4FF1-A1D3-E94C2F0295A7}" type="pres">
      <dgm:prSet presAssocID="{9F2DDD37-C1D1-4716-A7C3-030188BA0DD3}" presName="accent_2" presStyleLbl="alignNode1" presStyleIdx="4" presStyleCnt="6"/>
      <dgm:spPr/>
    </dgm:pt>
    <dgm:pt modelId="{D4A48ED3-24C5-4BD8-BB74-36B46346DA22}" type="pres">
      <dgm:prSet presAssocID="{9F2DDD37-C1D1-4716-A7C3-030188BA0DD3}" presName="accent_3" presStyleLbl="alignNode1" presStyleIdx="5" presStyleCnt="6"/>
      <dgm:spPr/>
    </dgm:pt>
    <dgm:pt modelId="{68C75D10-291C-46AA-97D5-118C82AEA829}" type="pres">
      <dgm:prSet presAssocID="{EEEE5147-6A5E-4D90-8AC4-A8AFA6F7A567}" presName="image_3" presStyleCnt="0"/>
      <dgm:spPr/>
    </dgm:pt>
    <dgm:pt modelId="{CBC306C9-FC1C-4B93-8ED7-8959A4575DE8}" type="pres">
      <dgm:prSet presAssocID="{EEEE5147-6A5E-4D90-8AC4-A8AFA6F7A567}" presName="imageRepeatNode" presStyleLbl="fgImgPlace1" presStyleIdx="2" presStyleCnt="3"/>
      <dgm:spPr/>
    </dgm:pt>
  </dgm:ptLst>
  <dgm:cxnLst>
    <dgm:cxn modelId="{0D31E79D-AEE2-481E-87A6-A610F2A50E60}" type="presOf" srcId="{AA1637E9-A091-4C92-8539-A2A449E1E692}" destId="{7B61E0A7-6BC3-4DAF-B19C-14D17A139088}" srcOrd="0" destOrd="0" presId="urn:microsoft.com/office/officeart/2008/layout/BubblePictureList"/>
    <dgm:cxn modelId="{072782CF-E111-4FF4-BD83-F882B45F186A}" srcId="{C90C47AF-7CB6-4091-BFA3-0E0029EDDD3F}" destId="{64331F5E-58D1-4CF6-9D74-5DDF7BD4277A}" srcOrd="0" destOrd="0" parTransId="{57FE8F7B-676E-4556-80F9-F51178AEE170}" sibTransId="{AA1637E9-A091-4C92-8539-A2A449E1E692}"/>
    <dgm:cxn modelId="{81C10F7F-E24F-47C7-8994-1F08BF7C0632}" type="presOf" srcId="{64331F5E-58D1-4CF6-9D74-5DDF7BD4277A}" destId="{C4AF5C16-DC2F-4D9C-A412-B0C662A493AF}" srcOrd="0" destOrd="0" presId="urn:microsoft.com/office/officeart/2008/layout/BubblePictureList"/>
    <dgm:cxn modelId="{5BE45279-C383-4558-AAAA-8DDBF4B2A849}" srcId="{C90C47AF-7CB6-4091-BFA3-0E0029EDDD3F}" destId="{07D39DE4-5552-415A-842E-73D654EC7893}" srcOrd="1" destOrd="0" parTransId="{807E2B84-0F15-430E-B057-CBAA03F364A7}" sibTransId="{E0C2A2D6-1414-482A-AEFE-4F38F68A65BB}"/>
    <dgm:cxn modelId="{036D08B4-C1F6-447B-B837-1CC638839293}" type="presOf" srcId="{E0C2A2D6-1414-482A-AEFE-4F38F68A65BB}" destId="{23C10FC3-274F-4A9D-9798-016172A7A3A9}" srcOrd="0" destOrd="0" presId="urn:microsoft.com/office/officeart/2008/layout/BubblePictureList"/>
    <dgm:cxn modelId="{0554C7D3-AC74-4DA2-85EF-06843512F052}" srcId="{C90C47AF-7CB6-4091-BFA3-0E0029EDDD3F}" destId="{9F2DDD37-C1D1-4716-A7C3-030188BA0DD3}" srcOrd="2" destOrd="0" parTransId="{68F6B646-32A6-4EBA-B81E-BC138376DED8}" sibTransId="{EEEE5147-6A5E-4D90-8AC4-A8AFA6F7A567}"/>
    <dgm:cxn modelId="{6E03AB7C-FD48-488D-8B77-E4DDBD50705E}" type="presOf" srcId="{C90C47AF-7CB6-4091-BFA3-0E0029EDDD3F}" destId="{C111201E-3502-4C0C-ABC5-8D5CD7CBECC9}" srcOrd="0" destOrd="0" presId="urn:microsoft.com/office/officeart/2008/layout/BubblePictureList"/>
    <dgm:cxn modelId="{8DF670B9-7777-4F1C-AE37-0BF29C63A1BA}" type="presOf" srcId="{EEEE5147-6A5E-4D90-8AC4-A8AFA6F7A567}" destId="{CBC306C9-FC1C-4B93-8ED7-8959A4575DE8}" srcOrd="0" destOrd="0" presId="urn:microsoft.com/office/officeart/2008/layout/BubblePictureList"/>
    <dgm:cxn modelId="{2BCDB608-0B9D-44AB-84AB-ADEBE39E8932}" type="presOf" srcId="{9F2DDD37-C1D1-4716-A7C3-030188BA0DD3}" destId="{41B611E7-20C7-498D-9DD3-76F02BA635F7}" srcOrd="0" destOrd="0" presId="urn:microsoft.com/office/officeart/2008/layout/BubblePictureList"/>
    <dgm:cxn modelId="{2F610550-CF38-4038-A9DB-09A1D827734D}" type="presOf" srcId="{07D39DE4-5552-415A-842E-73D654EC7893}" destId="{673C7E39-5F09-4EF3-B393-5AA6CCA9D314}" srcOrd="0" destOrd="0" presId="urn:microsoft.com/office/officeart/2008/layout/BubblePictureList"/>
    <dgm:cxn modelId="{9BFE9C39-7ACD-42AB-860A-0B3B1E55A685}" type="presParOf" srcId="{C111201E-3502-4C0C-ABC5-8D5CD7CBECC9}" destId="{C4AF5C16-DC2F-4D9C-A412-B0C662A493AF}" srcOrd="0" destOrd="0" presId="urn:microsoft.com/office/officeart/2008/layout/BubblePictureList"/>
    <dgm:cxn modelId="{E86AD425-0C8A-4BD0-935F-5DD7C7438E7D}" type="presParOf" srcId="{C111201E-3502-4C0C-ABC5-8D5CD7CBECC9}" destId="{7AB53C9B-EC47-48D5-984A-B048D43DA4EE}" srcOrd="1" destOrd="0" presId="urn:microsoft.com/office/officeart/2008/layout/BubblePictureList"/>
    <dgm:cxn modelId="{8B97FC7A-DE1D-4B44-BA09-28ADA2808EAC}" type="presParOf" srcId="{7AB53C9B-EC47-48D5-984A-B048D43DA4EE}" destId="{81C30F5C-3405-4772-9D2B-4160428D476A}" srcOrd="0" destOrd="0" presId="urn:microsoft.com/office/officeart/2008/layout/BubblePictureList"/>
    <dgm:cxn modelId="{07A62DEC-0508-4432-89AC-3F2A73013F1A}" type="presParOf" srcId="{C111201E-3502-4C0C-ABC5-8D5CD7CBECC9}" destId="{36301A05-02EE-450E-9E5F-38E90F3345D0}" srcOrd="2" destOrd="0" presId="urn:microsoft.com/office/officeart/2008/layout/BubblePictureList"/>
    <dgm:cxn modelId="{AC00CE67-D4B2-4F3C-B488-6632C21F3951}" type="presParOf" srcId="{C111201E-3502-4C0C-ABC5-8D5CD7CBECC9}" destId="{3183D7D3-1C02-4DDC-A35D-E392F243AFA5}" srcOrd="3" destOrd="0" presId="urn:microsoft.com/office/officeart/2008/layout/BubblePictureList"/>
    <dgm:cxn modelId="{8C1ACAC3-A1B7-487E-9554-06AE812CF1E8}" type="presParOf" srcId="{3183D7D3-1C02-4DDC-A35D-E392F243AFA5}" destId="{7B61E0A7-6BC3-4DAF-B19C-14D17A139088}" srcOrd="0" destOrd="0" presId="urn:microsoft.com/office/officeart/2008/layout/BubblePictureList"/>
    <dgm:cxn modelId="{F74AD3B1-EF63-41CA-9648-307CBD15B41F}" type="presParOf" srcId="{C111201E-3502-4C0C-ABC5-8D5CD7CBECC9}" destId="{673C7E39-5F09-4EF3-B393-5AA6CCA9D314}" srcOrd="4" destOrd="0" presId="urn:microsoft.com/office/officeart/2008/layout/BubblePictureList"/>
    <dgm:cxn modelId="{0B749B37-5E9D-4EEA-AD0D-AB2FE350717D}" type="presParOf" srcId="{C111201E-3502-4C0C-ABC5-8D5CD7CBECC9}" destId="{350E6FC3-2448-4483-BB0A-067BD5CEA46E}" srcOrd="5" destOrd="0" presId="urn:microsoft.com/office/officeart/2008/layout/BubblePictureList"/>
    <dgm:cxn modelId="{2995A1F6-0044-489E-996C-0EFC2F9B6E84}" type="presParOf" srcId="{350E6FC3-2448-4483-BB0A-067BD5CEA46E}" destId="{BA073B6C-9107-4905-9E8D-11837D428EA1}" srcOrd="0" destOrd="0" presId="urn:microsoft.com/office/officeart/2008/layout/BubblePictureList"/>
    <dgm:cxn modelId="{1BB9533C-B42F-41FE-8C9C-8451E37F9F2F}" type="presParOf" srcId="{C111201E-3502-4C0C-ABC5-8D5CD7CBECC9}" destId="{A875F383-3B28-4099-91D0-41A74DD83FE3}" srcOrd="6" destOrd="0" presId="urn:microsoft.com/office/officeart/2008/layout/BubblePictureList"/>
    <dgm:cxn modelId="{CBD87945-D2E3-402A-99A7-42A0EDA28969}" type="presParOf" srcId="{A875F383-3B28-4099-91D0-41A74DD83FE3}" destId="{23C10FC3-274F-4A9D-9798-016172A7A3A9}" srcOrd="0" destOrd="0" presId="urn:microsoft.com/office/officeart/2008/layout/BubblePictureList"/>
    <dgm:cxn modelId="{6277258D-4DA3-4AF1-A427-DA60BD68A573}" type="presParOf" srcId="{C111201E-3502-4C0C-ABC5-8D5CD7CBECC9}" destId="{F4EC48E1-334A-4254-A442-428FAF87BB79}" srcOrd="7" destOrd="0" presId="urn:microsoft.com/office/officeart/2008/layout/BubblePictureList"/>
    <dgm:cxn modelId="{0229A375-19E7-4C5D-81AF-BB8F0CC82471}" type="presParOf" srcId="{F4EC48E1-334A-4254-A442-428FAF87BB79}" destId="{1A089B15-5031-4DE0-BC41-EAED5E5B532F}" srcOrd="0" destOrd="0" presId="urn:microsoft.com/office/officeart/2008/layout/BubblePictureList"/>
    <dgm:cxn modelId="{D2A44D41-A786-4072-BE4E-A2812C063419}" type="presParOf" srcId="{C111201E-3502-4C0C-ABC5-8D5CD7CBECC9}" destId="{41B611E7-20C7-498D-9DD3-76F02BA635F7}" srcOrd="8" destOrd="0" presId="urn:microsoft.com/office/officeart/2008/layout/BubblePictureList"/>
    <dgm:cxn modelId="{D5A86BD7-CE3D-40B5-B6A1-4686308BCCAE}" type="presParOf" srcId="{C111201E-3502-4C0C-ABC5-8D5CD7CBECC9}" destId="{6C9682E5-A193-4FF1-A1D3-E94C2F0295A7}" srcOrd="9" destOrd="0" presId="urn:microsoft.com/office/officeart/2008/layout/BubblePictureList"/>
    <dgm:cxn modelId="{A6CE424D-9900-40A4-B945-10C4F7190786}" type="presParOf" srcId="{C111201E-3502-4C0C-ABC5-8D5CD7CBECC9}" destId="{D4A48ED3-24C5-4BD8-BB74-36B46346DA22}" srcOrd="10" destOrd="0" presId="urn:microsoft.com/office/officeart/2008/layout/BubblePictureList"/>
    <dgm:cxn modelId="{D30B1EF4-2A3F-4971-BBC6-F0E80D6C21DA}" type="presParOf" srcId="{C111201E-3502-4C0C-ABC5-8D5CD7CBECC9}" destId="{68C75D10-291C-46AA-97D5-118C82AEA829}" srcOrd="11" destOrd="0" presId="urn:microsoft.com/office/officeart/2008/layout/BubblePictureList"/>
    <dgm:cxn modelId="{BCA61FE2-EB23-4AE9-9B1A-450BA08726C2}" type="presParOf" srcId="{68C75D10-291C-46AA-97D5-118C82AEA829}" destId="{CBC306C9-FC1C-4B93-8ED7-8959A4575DE8}" srcOrd="0" destOrd="0" presId="urn:microsoft.com/office/officeart/2008/layout/BubblePicture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184E5A-5838-4849-BA9A-32381238E89C}" type="doc">
      <dgm:prSet loTypeId="urn:microsoft.com/office/officeart/2005/8/layout/arrow4" loCatId="process" qsTypeId="urn:microsoft.com/office/officeart/2005/8/quickstyle/simple4" qsCatId="simple" csTypeId="urn:microsoft.com/office/officeart/2005/8/colors/colorful3" csCatId="colorful" phldr="1"/>
      <dgm:spPr/>
      <dgm:t>
        <a:bodyPr/>
        <a:lstStyle/>
        <a:p>
          <a:endParaRPr lang="es-EC"/>
        </a:p>
      </dgm:t>
    </dgm:pt>
    <dgm:pt modelId="{D889AA7E-63CA-470A-899C-8A3751A378F3}">
      <dgm:prSet phldrT="[Texto]"/>
      <dgm:spPr/>
      <dgm:t>
        <a:bodyPr/>
        <a:lstStyle/>
        <a:p>
          <a:pPr algn="l"/>
          <a:r>
            <a:rPr lang="es-EC" b="1" dirty="0"/>
            <a:t>Muestra</a:t>
          </a:r>
        </a:p>
      </dgm:t>
    </dgm:pt>
    <dgm:pt modelId="{43ED3CA5-7954-4F6A-B26E-3BBACBFCA541}" type="parTrans" cxnId="{F4CE3107-3900-4126-81ED-712BE02B9B3A}">
      <dgm:prSet/>
      <dgm:spPr/>
      <dgm:t>
        <a:bodyPr/>
        <a:lstStyle/>
        <a:p>
          <a:endParaRPr lang="es-EC"/>
        </a:p>
      </dgm:t>
    </dgm:pt>
    <dgm:pt modelId="{065ED8E9-58A4-44DC-AF99-7AB4513B57F1}" type="sibTrans" cxnId="{F4CE3107-3900-4126-81ED-712BE02B9B3A}">
      <dgm:prSet/>
      <dgm:spPr/>
      <dgm:t>
        <a:bodyPr/>
        <a:lstStyle/>
        <a:p>
          <a:endParaRPr lang="es-EC"/>
        </a:p>
      </dgm:t>
    </dgm:pt>
    <dgm:pt modelId="{DA9E5539-07A8-4519-B94A-575FFE9DBD18}">
      <dgm:prSet phldrT="[Texto]"/>
      <dgm:spPr/>
      <dgm:t>
        <a:bodyPr/>
        <a:lstStyle/>
        <a:p>
          <a:r>
            <a:rPr lang="es-EC" dirty="0"/>
            <a:t>56 establecimientos</a:t>
          </a:r>
        </a:p>
      </dgm:t>
    </dgm:pt>
    <dgm:pt modelId="{F1301354-76BA-43A5-8280-8095DA251E7D}" type="parTrans" cxnId="{6A15DEFC-E1AC-4A85-87D1-E72C9DED268D}">
      <dgm:prSet/>
      <dgm:spPr/>
      <dgm:t>
        <a:bodyPr/>
        <a:lstStyle/>
        <a:p>
          <a:endParaRPr lang="es-EC"/>
        </a:p>
      </dgm:t>
    </dgm:pt>
    <dgm:pt modelId="{8001634F-D59D-41A0-9F7E-A15F4AA677B9}" type="sibTrans" cxnId="{6A15DEFC-E1AC-4A85-87D1-E72C9DED268D}">
      <dgm:prSet/>
      <dgm:spPr/>
      <dgm:t>
        <a:bodyPr/>
        <a:lstStyle/>
        <a:p>
          <a:endParaRPr lang="es-EC"/>
        </a:p>
      </dgm:t>
    </dgm:pt>
    <dgm:pt modelId="{02C01E06-D2AA-42EF-AA4F-93AB94C3ED8E}" type="pres">
      <dgm:prSet presAssocID="{A9184E5A-5838-4849-BA9A-32381238E89C}" presName="compositeShape" presStyleCnt="0">
        <dgm:presLayoutVars>
          <dgm:chMax val="2"/>
          <dgm:dir/>
          <dgm:resizeHandles val="exact"/>
        </dgm:presLayoutVars>
      </dgm:prSet>
      <dgm:spPr/>
    </dgm:pt>
    <dgm:pt modelId="{566FBB47-0B57-4BE1-8185-72ECDFCBA8B2}" type="pres">
      <dgm:prSet presAssocID="{D889AA7E-63CA-470A-899C-8A3751A378F3}" presName="upArrow" presStyleLbl="node1" presStyleIdx="0" presStyleCnt="2"/>
      <dgm:spPr/>
    </dgm:pt>
    <dgm:pt modelId="{7BDB9970-E66E-4725-9E12-D988BB4D1919}" type="pres">
      <dgm:prSet presAssocID="{D889AA7E-63CA-470A-899C-8A3751A378F3}" presName="upArrowText" presStyleLbl="revTx" presStyleIdx="0" presStyleCnt="2">
        <dgm:presLayoutVars>
          <dgm:chMax val="0"/>
          <dgm:bulletEnabled val="1"/>
        </dgm:presLayoutVars>
      </dgm:prSet>
      <dgm:spPr/>
    </dgm:pt>
    <dgm:pt modelId="{F4994987-A4E0-45FA-8F04-C79ACB254C2A}" type="pres">
      <dgm:prSet presAssocID="{DA9E5539-07A8-4519-B94A-575FFE9DBD18}" presName="downArrow" presStyleLbl="node1" presStyleIdx="1" presStyleCnt="2"/>
      <dgm:spPr/>
    </dgm:pt>
    <dgm:pt modelId="{AAF33162-A0B9-48E8-8D84-7682D9E07E80}" type="pres">
      <dgm:prSet presAssocID="{DA9E5539-07A8-4519-B94A-575FFE9DBD18}" presName="downArrowText" presStyleLbl="revTx" presStyleIdx="1" presStyleCnt="2">
        <dgm:presLayoutVars>
          <dgm:chMax val="0"/>
          <dgm:bulletEnabled val="1"/>
        </dgm:presLayoutVars>
      </dgm:prSet>
      <dgm:spPr/>
    </dgm:pt>
  </dgm:ptLst>
  <dgm:cxnLst>
    <dgm:cxn modelId="{6A15DEFC-E1AC-4A85-87D1-E72C9DED268D}" srcId="{A9184E5A-5838-4849-BA9A-32381238E89C}" destId="{DA9E5539-07A8-4519-B94A-575FFE9DBD18}" srcOrd="1" destOrd="0" parTransId="{F1301354-76BA-43A5-8280-8095DA251E7D}" sibTransId="{8001634F-D59D-41A0-9F7E-A15F4AA677B9}"/>
    <dgm:cxn modelId="{F4CE3107-3900-4126-81ED-712BE02B9B3A}" srcId="{A9184E5A-5838-4849-BA9A-32381238E89C}" destId="{D889AA7E-63CA-470A-899C-8A3751A378F3}" srcOrd="0" destOrd="0" parTransId="{43ED3CA5-7954-4F6A-B26E-3BBACBFCA541}" sibTransId="{065ED8E9-58A4-44DC-AF99-7AB4513B57F1}"/>
    <dgm:cxn modelId="{3A729AE6-2F79-43F5-98DB-2BD226C6DB83}" type="presOf" srcId="{A9184E5A-5838-4849-BA9A-32381238E89C}" destId="{02C01E06-D2AA-42EF-AA4F-93AB94C3ED8E}" srcOrd="0" destOrd="0" presId="urn:microsoft.com/office/officeart/2005/8/layout/arrow4"/>
    <dgm:cxn modelId="{A1D0BD48-8FD2-46F4-9BE7-3A759FFE0890}" type="presOf" srcId="{D889AA7E-63CA-470A-899C-8A3751A378F3}" destId="{7BDB9970-E66E-4725-9E12-D988BB4D1919}" srcOrd="0" destOrd="0" presId="urn:microsoft.com/office/officeart/2005/8/layout/arrow4"/>
    <dgm:cxn modelId="{23C8141E-94D0-42E3-97E2-EA75A9826447}" type="presOf" srcId="{DA9E5539-07A8-4519-B94A-575FFE9DBD18}" destId="{AAF33162-A0B9-48E8-8D84-7682D9E07E80}" srcOrd="0" destOrd="0" presId="urn:microsoft.com/office/officeart/2005/8/layout/arrow4"/>
    <dgm:cxn modelId="{B37C505E-E94E-4FBE-9608-7AD83C1700CF}" type="presParOf" srcId="{02C01E06-D2AA-42EF-AA4F-93AB94C3ED8E}" destId="{566FBB47-0B57-4BE1-8185-72ECDFCBA8B2}" srcOrd="0" destOrd="0" presId="urn:microsoft.com/office/officeart/2005/8/layout/arrow4"/>
    <dgm:cxn modelId="{90F17C9F-67B4-47FA-B9E5-F35608115B10}" type="presParOf" srcId="{02C01E06-D2AA-42EF-AA4F-93AB94C3ED8E}" destId="{7BDB9970-E66E-4725-9E12-D988BB4D1919}" srcOrd="1" destOrd="0" presId="urn:microsoft.com/office/officeart/2005/8/layout/arrow4"/>
    <dgm:cxn modelId="{7E82FB72-A491-4653-B37C-86DF28993CF4}" type="presParOf" srcId="{02C01E06-D2AA-42EF-AA4F-93AB94C3ED8E}" destId="{F4994987-A4E0-45FA-8F04-C79ACB254C2A}" srcOrd="2" destOrd="0" presId="urn:microsoft.com/office/officeart/2005/8/layout/arrow4"/>
    <dgm:cxn modelId="{39929E71-518F-44E0-8EED-6B1A0306E4D1}" type="presParOf" srcId="{02C01E06-D2AA-42EF-AA4F-93AB94C3ED8E}" destId="{AAF33162-A0B9-48E8-8D84-7682D9E07E80}"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B505D-6685-4122-B98E-04341FED0369}">
      <dsp:nvSpPr>
        <dsp:cNvPr id="0" name=""/>
        <dsp:cNvSpPr/>
      </dsp:nvSpPr>
      <dsp:spPr>
        <a:xfrm>
          <a:off x="2547457" y="2582235"/>
          <a:ext cx="3113559" cy="3113559"/>
        </a:xfrm>
        <a:prstGeom prst="gear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t>Alianzas Estratégica </a:t>
          </a:r>
        </a:p>
      </dsp:txBody>
      <dsp:txXfrm>
        <a:off x="3173421" y="3311571"/>
        <a:ext cx="1861631" cy="1600434"/>
      </dsp:txXfrm>
    </dsp:sp>
    <dsp:sp modelId="{7AD82603-36DE-4198-B055-91D9A876E7EC}">
      <dsp:nvSpPr>
        <dsp:cNvPr id="0" name=""/>
        <dsp:cNvSpPr/>
      </dsp:nvSpPr>
      <dsp:spPr>
        <a:xfrm>
          <a:off x="735932" y="1846302"/>
          <a:ext cx="2264406" cy="226440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t>Productividad</a:t>
          </a:r>
        </a:p>
      </dsp:txBody>
      <dsp:txXfrm>
        <a:off x="1306003" y="2419818"/>
        <a:ext cx="1124264" cy="1117374"/>
      </dsp:txXfrm>
    </dsp:sp>
    <dsp:sp modelId="{32C38041-68AE-46AF-A2CB-83FE2E0AC984}">
      <dsp:nvSpPr>
        <dsp:cNvPr id="0" name=""/>
        <dsp:cNvSpPr/>
      </dsp:nvSpPr>
      <dsp:spPr>
        <a:xfrm rot="20700000">
          <a:off x="2004231" y="284093"/>
          <a:ext cx="2218656" cy="221865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b="1" kern="1200"/>
            <a:t>Competitividad</a:t>
          </a:r>
          <a:endParaRPr lang="es-EC" sz="1400" b="1" kern="1200" dirty="0"/>
        </a:p>
      </dsp:txBody>
      <dsp:txXfrm rot="-20700000">
        <a:off x="2490847" y="770709"/>
        <a:ext cx="1245423" cy="1245423"/>
      </dsp:txXfrm>
    </dsp:sp>
    <dsp:sp modelId="{0945C0DC-A26F-414A-803B-A5BD20AAF1A8}">
      <dsp:nvSpPr>
        <dsp:cNvPr id="0" name=""/>
        <dsp:cNvSpPr/>
      </dsp:nvSpPr>
      <dsp:spPr>
        <a:xfrm>
          <a:off x="2324474" y="2103001"/>
          <a:ext cx="3985355" cy="3985355"/>
        </a:xfrm>
        <a:prstGeom prst="circularArrow">
          <a:avLst>
            <a:gd name="adj1" fmla="val 4687"/>
            <a:gd name="adj2" fmla="val 299029"/>
            <a:gd name="adj3" fmla="val 2542792"/>
            <a:gd name="adj4" fmla="val 15805065"/>
            <a:gd name="adj5" fmla="val 5469"/>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CD37E8-1B90-4F6C-99EC-8F4BC6C7E871}">
      <dsp:nvSpPr>
        <dsp:cNvPr id="0" name=""/>
        <dsp:cNvSpPr/>
      </dsp:nvSpPr>
      <dsp:spPr>
        <a:xfrm>
          <a:off x="334910" y="1338980"/>
          <a:ext cx="2895610" cy="2895610"/>
        </a:xfrm>
        <a:prstGeom prst="leftCircularArrow">
          <a:avLst>
            <a:gd name="adj1" fmla="val 6452"/>
            <a:gd name="adj2" fmla="val 429999"/>
            <a:gd name="adj3" fmla="val 10489124"/>
            <a:gd name="adj4" fmla="val 14837806"/>
            <a:gd name="adj5" fmla="val 7527"/>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E8ABC5-DACD-41C1-970E-09521C19D813}">
      <dsp:nvSpPr>
        <dsp:cNvPr id="0" name=""/>
        <dsp:cNvSpPr/>
      </dsp:nvSpPr>
      <dsp:spPr>
        <a:xfrm>
          <a:off x="1491032" y="-208170"/>
          <a:ext cx="3122050" cy="3122050"/>
        </a:xfrm>
        <a:prstGeom prst="circularArrow">
          <a:avLst>
            <a:gd name="adj1" fmla="val 5984"/>
            <a:gd name="adj2" fmla="val 394124"/>
            <a:gd name="adj3" fmla="val 13313824"/>
            <a:gd name="adj4" fmla="val 10508221"/>
            <a:gd name="adj5" fmla="val 6981"/>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7579E-DA05-4DD4-8074-604ADDE33927}">
      <dsp:nvSpPr>
        <dsp:cNvPr id="0" name=""/>
        <dsp:cNvSpPr/>
      </dsp:nvSpPr>
      <dsp:spPr>
        <a:xfrm>
          <a:off x="2225040" y="2172962"/>
          <a:ext cx="1645920" cy="1645920"/>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s-EC" sz="3100" kern="1200" dirty="0"/>
        </a:p>
      </dsp:txBody>
      <dsp:txXfrm>
        <a:off x="2466079" y="2414001"/>
        <a:ext cx="1163842" cy="1163842"/>
      </dsp:txXfrm>
    </dsp:sp>
    <dsp:sp modelId="{46892085-8E4C-4580-B154-5A017198D6F2}">
      <dsp:nvSpPr>
        <dsp:cNvPr id="0" name=""/>
        <dsp:cNvSpPr/>
      </dsp:nvSpPr>
      <dsp:spPr>
        <a:xfrm rot="11700000">
          <a:off x="758329" y="2340572"/>
          <a:ext cx="1438394" cy="469087"/>
        </a:xfrm>
        <a:prstGeom prst="lef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EC6BFA-F6C5-4F3A-B534-A570366906D2}">
      <dsp:nvSpPr>
        <dsp:cNvPr id="0" name=""/>
        <dsp:cNvSpPr/>
      </dsp:nvSpPr>
      <dsp:spPr>
        <a:xfrm>
          <a:off x="1023" y="1763524"/>
          <a:ext cx="1563624" cy="125089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Oferta exportable</a:t>
          </a:r>
        </a:p>
      </dsp:txBody>
      <dsp:txXfrm>
        <a:off x="37661" y="1800162"/>
        <a:ext cx="1490348" cy="1177623"/>
      </dsp:txXfrm>
    </dsp:sp>
    <dsp:sp modelId="{69B0DE8C-A77D-49E4-8901-B2E74F3A5A3A}">
      <dsp:nvSpPr>
        <dsp:cNvPr id="0" name=""/>
        <dsp:cNvSpPr/>
      </dsp:nvSpPr>
      <dsp:spPr>
        <a:xfrm rot="14700000">
          <a:off x="1641679" y="1287837"/>
          <a:ext cx="1438394" cy="469087"/>
        </a:xfrm>
        <a:prstGeom prst="leftArrow">
          <a:avLst>
            <a:gd name="adj1" fmla="val 60000"/>
            <a:gd name="adj2" fmla="val 50000"/>
          </a:avLst>
        </a:prstGeom>
        <a:solidFill>
          <a:schemeClr val="accent3">
            <a:shade val="90000"/>
            <a:hueOff val="177896"/>
            <a:satOff val="-16716"/>
            <a:lumOff val="120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527FBB-2111-49E8-B09C-5A2BF574CE3B}">
      <dsp:nvSpPr>
        <dsp:cNvPr id="0" name=""/>
        <dsp:cNvSpPr/>
      </dsp:nvSpPr>
      <dsp:spPr>
        <a:xfrm>
          <a:off x="1275118" y="245117"/>
          <a:ext cx="1563624" cy="1250899"/>
        </a:xfrm>
        <a:prstGeom prst="roundRect">
          <a:avLst>
            <a:gd name="adj" fmla="val 10000"/>
          </a:avLst>
        </a:prstGeom>
        <a:solidFill>
          <a:schemeClr val="accent3">
            <a:shade val="80000"/>
            <a:hueOff val="177823"/>
            <a:satOff val="-16927"/>
            <a:lumOff val="1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Valor agregado </a:t>
          </a:r>
        </a:p>
      </dsp:txBody>
      <dsp:txXfrm>
        <a:off x="1311756" y="281755"/>
        <a:ext cx="1490348" cy="1177623"/>
      </dsp:txXfrm>
    </dsp:sp>
    <dsp:sp modelId="{5FD69042-8A06-4C96-AE85-38204F96470A}">
      <dsp:nvSpPr>
        <dsp:cNvPr id="0" name=""/>
        <dsp:cNvSpPr/>
      </dsp:nvSpPr>
      <dsp:spPr>
        <a:xfrm rot="17700000">
          <a:off x="3015926" y="1287837"/>
          <a:ext cx="1438394" cy="469087"/>
        </a:xfrm>
        <a:prstGeom prst="leftArrow">
          <a:avLst>
            <a:gd name="adj1" fmla="val 60000"/>
            <a:gd name="adj2" fmla="val 50000"/>
          </a:avLst>
        </a:prstGeom>
        <a:solidFill>
          <a:schemeClr val="accent3">
            <a:shade val="90000"/>
            <a:hueOff val="355791"/>
            <a:satOff val="-33433"/>
            <a:lumOff val="241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5A49B7-38E1-41B2-9631-D9059CCBC486}">
      <dsp:nvSpPr>
        <dsp:cNvPr id="0" name=""/>
        <dsp:cNvSpPr/>
      </dsp:nvSpPr>
      <dsp:spPr>
        <a:xfrm>
          <a:off x="3257257" y="245117"/>
          <a:ext cx="1563624" cy="1250899"/>
        </a:xfrm>
        <a:prstGeom prst="roundRect">
          <a:avLst>
            <a:gd name="adj" fmla="val 10000"/>
          </a:avLst>
        </a:prstGeom>
        <a:solidFill>
          <a:schemeClr val="accent3">
            <a:shade val="80000"/>
            <a:hueOff val="355646"/>
            <a:satOff val="-33855"/>
            <a:lumOff val="2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Sustituir importaciones </a:t>
          </a:r>
        </a:p>
      </dsp:txBody>
      <dsp:txXfrm>
        <a:off x="3293895" y="281755"/>
        <a:ext cx="1490348" cy="1177623"/>
      </dsp:txXfrm>
    </dsp:sp>
    <dsp:sp modelId="{3DE21784-5622-45FC-887F-9E4116705B32}">
      <dsp:nvSpPr>
        <dsp:cNvPr id="0" name=""/>
        <dsp:cNvSpPr/>
      </dsp:nvSpPr>
      <dsp:spPr>
        <a:xfrm rot="20700000">
          <a:off x="3899275" y="2340572"/>
          <a:ext cx="1438394" cy="469087"/>
        </a:xfrm>
        <a:prstGeom prst="leftArrow">
          <a:avLst>
            <a:gd name="adj1" fmla="val 60000"/>
            <a:gd name="adj2" fmla="val 50000"/>
          </a:avLst>
        </a:prstGeom>
        <a:solidFill>
          <a:schemeClr val="accent3">
            <a:shade val="90000"/>
            <a:hueOff val="533687"/>
            <a:satOff val="-50149"/>
            <a:lumOff val="361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13E6E9-BD63-475C-9150-EBC0E6A4F1E1}">
      <dsp:nvSpPr>
        <dsp:cNvPr id="0" name=""/>
        <dsp:cNvSpPr/>
      </dsp:nvSpPr>
      <dsp:spPr>
        <a:xfrm>
          <a:off x="4531352" y="1763524"/>
          <a:ext cx="1563624" cy="1250899"/>
        </a:xfrm>
        <a:prstGeom prst="roundRect">
          <a:avLst>
            <a:gd name="adj" fmla="val 10000"/>
          </a:avLst>
        </a:prstGeom>
        <a:solidFill>
          <a:schemeClr val="accent3">
            <a:shade val="80000"/>
            <a:hueOff val="533469"/>
            <a:satOff val="-50782"/>
            <a:lumOff val="3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Capacidades productivas</a:t>
          </a:r>
        </a:p>
      </dsp:txBody>
      <dsp:txXfrm>
        <a:off x="4567990" y="1800162"/>
        <a:ext cx="1490348" cy="11776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5F302-ECAB-4BAF-A345-FFBB0AC647E2}">
      <dsp:nvSpPr>
        <dsp:cNvPr id="0" name=""/>
        <dsp:cNvSpPr/>
      </dsp:nvSpPr>
      <dsp:spPr>
        <a:xfrm>
          <a:off x="1475692" y="2563484"/>
          <a:ext cx="26026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E6359-FA1E-4221-B744-1A2E1C1D0470}">
      <dsp:nvSpPr>
        <dsp:cNvPr id="0" name=""/>
        <dsp:cNvSpPr/>
      </dsp:nvSpPr>
      <dsp:spPr>
        <a:xfrm>
          <a:off x="1475692" y="1656183"/>
          <a:ext cx="22293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54512-F0BB-4A03-8555-3FC7920E1933}">
      <dsp:nvSpPr>
        <dsp:cNvPr id="0" name=""/>
        <dsp:cNvSpPr/>
      </dsp:nvSpPr>
      <dsp:spPr>
        <a:xfrm>
          <a:off x="1475692" y="748883"/>
          <a:ext cx="26026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5380F-D499-4120-92A6-8ED1B43B948A}">
      <dsp:nvSpPr>
        <dsp:cNvPr id="0" name=""/>
        <dsp:cNvSpPr/>
      </dsp:nvSpPr>
      <dsp:spPr>
        <a:xfrm>
          <a:off x="627690" y="806924"/>
          <a:ext cx="1696004" cy="169851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0675D-B2F3-49C6-B4DE-E9271974D5E6}">
      <dsp:nvSpPr>
        <dsp:cNvPr id="0" name=""/>
        <dsp:cNvSpPr/>
      </dsp:nvSpPr>
      <dsp:spPr>
        <a:xfrm>
          <a:off x="646160" y="1736544"/>
          <a:ext cx="1659064" cy="8554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711450">
            <a:lnSpc>
              <a:spcPct val="90000"/>
            </a:lnSpc>
            <a:spcBef>
              <a:spcPct val="0"/>
            </a:spcBef>
            <a:spcAft>
              <a:spcPct val="35000"/>
            </a:spcAft>
            <a:buNone/>
          </a:pPr>
          <a:endParaRPr lang="es-ES" sz="6100" kern="1200"/>
        </a:p>
      </dsp:txBody>
      <dsp:txXfrm>
        <a:off x="646160" y="1736544"/>
        <a:ext cx="1659064" cy="855455"/>
      </dsp:txXfrm>
    </dsp:sp>
    <dsp:sp modelId="{08135773-4B8E-48D9-A984-B13A7989FE07}">
      <dsp:nvSpPr>
        <dsp:cNvPr id="0" name=""/>
        <dsp:cNvSpPr/>
      </dsp:nvSpPr>
      <dsp:spPr>
        <a:xfrm>
          <a:off x="3689506" y="360039"/>
          <a:ext cx="777686" cy="77768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586AF-8F94-48E3-BCEC-5F36701035F3}">
      <dsp:nvSpPr>
        <dsp:cNvPr id="0" name=""/>
        <dsp:cNvSpPr/>
      </dsp:nvSpPr>
      <dsp:spPr>
        <a:xfrm>
          <a:off x="4467192" y="360039"/>
          <a:ext cx="89693"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a:p>
      </dsp:txBody>
      <dsp:txXfrm>
        <a:off x="4467192" y="360039"/>
        <a:ext cx="89693" cy="777686"/>
      </dsp:txXfrm>
    </dsp:sp>
    <dsp:sp modelId="{2457FA40-8CA7-4A62-8DB0-7208D3B9B44D}">
      <dsp:nvSpPr>
        <dsp:cNvPr id="0" name=""/>
        <dsp:cNvSpPr/>
      </dsp:nvSpPr>
      <dsp:spPr>
        <a:xfrm>
          <a:off x="3316216" y="1267340"/>
          <a:ext cx="777686" cy="77768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E6258-8E72-47F8-9104-AB2B6E037028}">
      <dsp:nvSpPr>
        <dsp:cNvPr id="0" name=""/>
        <dsp:cNvSpPr/>
      </dsp:nvSpPr>
      <dsp:spPr>
        <a:xfrm>
          <a:off x="4093903" y="1267340"/>
          <a:ext cx="127022"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a:p>
      </dsp:txBody>
      <dsp:txXfrm>
        <a:off x="4093903" y="1267340"/>
        <a:ext cx="127022" cy="777686"/>
      </dsp:txXfrm>
    </dsp:sp>
    <dsp:sp modelId="{C95B2BFC-2CA4-4A8D-A591-DE78CD45E7F3}">
      <dsp:nvSpPr>
        <dsp:cNvPr id="0" name=""/>
        <dsp:cNvSpPr/>
      </dsp:nvSpPr>
      <dsp:spPr>
        <a:xfrm>
          <a:off x="3689506" y="2174641"/>
          <a:ext cx="777686" cy="77768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AF4A7-D090-431F-B7E6-83A655A6F632}">
      <dsp:nvSpPr>
        <dsp:cNvPr id="0" name=""/>
        <dsp:cNvSpPr/>
      </dsp:nvSpPr>
      <dsp:spPr>
        <a:xfrm>
          <a:off x="4467192" y="2174641"/>
          <a:ext cx="89693"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a:p>
      </dsp:txBody>
      <dsp:txXfrm>
        <a:off x="4467192" y="2174641"/>
        <a:ext cx="89693" cy="7776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56314-C99E-4CD3-A032-2A7B27071329}">
      <dsp:nvSpPr>
        <dsp:cNvPr id="0" name=""/>
        <dsp:cNvSpPr/>
      </dsp:nvSpPr>
      <dsp:spPr>
        <a:xfrm>
          <a:off x="0" y="0"/>
          <a:ext cx="4405323" cy="503685"/>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t>Capacitación</a:t>
          </a:r>
        </a:p>
      </dsp:txBody>
      <dsp:txXfrm>
        <a:off x="24588" y="24588"/>
        <a:ext cx="4356147" cy="454509"/>
      </dsp:txXfrm>
    </dsp:sp>
    <dsp:sp modelId="{DB5A65A4-8DF3-473C-86CB-F662BA0EA72A}">
      <dsp:nvSpPr>
        <dsp:cNvPr id="0" name=""/>
        <dsp:cNvSpPr/>
      </dsp:nvSpPr>
      <dsp:spPr>
        <a:xfrm>
          <a:off x="0" y="562326"/>
          <a:ext cx="4405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a:t>Temas sin propósito</a:t>
          </a:r>
        </a:p>
      </dsp:txBody>
      <dsp:txXfrm>
        <a:off x="0" y="562326"/>
        <a:ext cx="4405323" cy="347760"/>
      </dsp:txXfrm>
    </dsp:sp>
    <dsp:sp modelId="{71B87855-D097-43C7-865C-02B6AD1DE620}">
      <dsp:nvSpPr>
        <dsp:cNvPr id="0" name=""/>
        <dsp:cNvSpPr/>
      </dsp:nvSpPr>
      <dsp:spPr>
        <a:xfrm>
          <a:off x="0" y="934505"/>
          <a:ext cx="4405323" cy="503685"/>
        </a:xfrm>
        <a:prstGeom prst="roundRect">
          <a:avLst/>
        </a:prstGeom>
        <a:gradFill rotWithShape="0">
          <a:gsLst>
            <a:gs pos="0">
              <a:schemeClr val="accent4">
                <a:shade val="80000"/>
                <a:hueOff val="57861"/>
                <a:satOff val="-6681"/>
                <a:lumOff val="10440"/>
                <a:alphaOff val="0"/>
                <a:shade val="51000"/>
                <a:satMod val="130000"/>
              </a:schemeClr>
            </a:gs>
            <a:gs pos="80000">
              <a:schemeClr val="accent4">
                <a:shade val="80000"/>
                <a:hueOff val="57861"/>
                <a:satOff val="-6681"/>
                <a:lumOff val="10440"/>
                <a:alphaOff val="0"/>
                <a:shade val="93000"/>
                <a:satMod val="130000"/>
              </a:schemeClr>
            </a:gs>
            <a:gs pos="100000">
              <a:schemeClr val="accent4">
                <a:shade val="80000"/>
                <a:hueOff val="57861"/>
                <a:satOff val="-6681"/>
                <a:lumOff val="104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t>Medidas de incentivo </a:t>
          </a:r>
        </a:p>
      </dsp:txBody>
      <dsp:txXfrm>
        <a:off x="24588" y="959093"/>
        <a:ext cx="4356147" cy="454509"/>
      </dsp:txXfrm>
    </dsp:sp>
    <dsp:sp modelId="{03F9CC91-48E9-48B8-AC92-FCA521136EED}">
      <dsp:nvSpPr>
        <dsp:cNvPr id="0" name=""/>
        <dsp:cNvSpPr/>
      </dsp:nvSpPr>
      <dsp:spPr>
        <a:xfrm>
          <a:off x="0" y="1438190"/>
          <a:ext cx="4405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a:t>Promoción para la transformación</a:t>
          </a:r>
        </a:p>
      </dsp:txBody>
      <dsp:txXfrm>
        <a:off x="0" y="1438190"/>
        <a:ext cx="4405323" cy="347760"/>
      </dsp:txXfrm>
    </dsp:sp>
    <dsp:sp modelId="{9C9AEEAE-DFA0-405A-B3EA-D1620FDC4377}">
      <dsp:nvSpPr>
        <dsp:cNvPr id="0" name=""/>
        <dsp:cNvSpPr/>
      </dsp:nvSpPr>
      <dsp:spPr>
        <a:xfrm>
          <a:off x="0" y="1785950"/>
          <a:ext cx="4405323" cy="503685"/>
        </a:xfrm>
        <a:prstGeom prst="roundRect">
          <a:avLst/>
        </a:prstGeom>
        <a:gradFill rotWithShape="0">
          <a:gsLst>
            <a:gs pos="0">
              <a:schemeClr val="accent4">
                <a:shade val="80000"/>
                <a:hueOff val="115721"/>
                <a:satOff val="-13362"/>
                <a:lumOff val="20881"/>
                <a:alphaOff val="0"/>
                <a:shade val="51000"/>
                <a:satMod val="130000"/>
              </a:schemeClr>
            </a:gs>
            <a:gs pos="80000">
              <a:schemeClr val="accent4">
                <a:shade val="80000"/>
                <a:hueOff val="115721"/>
                <a:satOff val="-13362"/>
                <a:lumOff val="20881"/>
                <a:alphaOff val="0"/>
                <a:shade val="93000"/>
                <a:satMod val="130000"/>
              </a:schemeClr>
            </a:gs>
            <a:gs pos="100000">
              <a:schemeClr val="accent4">
                <a:shade val="80000"/>
                <a:hueOff val="115721"/>
                <a:satOff val="-13362"/>
                <a:lumOff val="208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t>Creación de la Feria Cantonal</a:t>
          </a:r>
        </a:p>
      </dsp:txBody>
      <dsp:txXfrm>
        <a:off x="24588" y="1810538"/>
        <a:ext cx="4356147" cy="454509"/>
      </dsp:txXfrm>
    </dsp:sp>
    <dsp:sp modelId="{C73E91F2-A60E-4614-89A3-060C326A5877}">
      <dsp:nvSpPr>
        <dsp:cNvPr id="0" name=""/>
        <dsp:cNvSpPr/>
      </dsp:nvSpPr>
      <dsp:spPr>
        <a:xfrm>
          <a:off x="0" y="2289635"/>
          <a:ext cx="4405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a:t>Quiebre de relaciones - politización</a:t>
          </a:r>
        </a:p>
      </dsp:txBody>
      <dsp:txXfrm>
        <a:off x="0" y="2289635"/>
        <a:ext cx="4405323" cy="347760"/>
      </dsp:txXfrm>
    </dsp:sp>
    <dsp:sp modelId="{D2C23F84-7DA8-433F-858D-604C4CB32AD8}">
      <dsp:nvSpPr>
        <dsp:cNvPr id="0" name=""/>
        <dsp:cNvSpPr/>
      </dsp:nvSpPr>
      <dsp:spPr>
        <a:xfrm>
          <a:off x="0" y="2637395"/>
          <a:ext cx="4405323" cy="503685"/>
        </a:xfrm>
        <a:prstGeom prst="roundRect">
          <a:avLst/>
        </a:prstGeom>
        <a:gradFill rotWithShape="0">
          <a:gsLst>
            <a:gs pos="0">
              <a:schemeClr val="accent4">
                <a:shade val="80000"/>
                <a:hueOff val="173582"/>
                <a:satOff val="-20043"/>
                <a:lumOff val="31321"/>
                <a:alphaOff val="0"/>
                <a:shade val="51000"/>
                <a:satMod val="130000"/>
              </a:schemeClr>
            </a:gs>
            <a:gs pos="80000">
              <a:schemeClr val="accent4">
                <a:shade val="80000"/>
                <a:hueOff val="173582"/>
                <a:satOff val="-20043"/>
                <a:lumOff val="31321"/>
                <a:alphaOff val="0"/>
                <a:shade val="93000"/>
                <a:satMod val="130000"/>
              </a:schemeClr>
            </a:gs>
            <a:gs pos="100000">
              <a:schemeClr val="accent4">
                <a:shade val="80000"/>
                <a:hueOff val="173582"/>
                <a:satOff val="-20043"/>
                <a:lumOff val="313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t>Inversión extranjera y Abastecimiento</a:t>
          </a:r>
        </a:p>
      </dsp:txBody>
      <dsp:txXfrm>
        <a:off x="24588" y="2661983"/>
        <a:ext cx="4356147" cy="454509"/>
      </dsp:txXfrm>
    </dsp:sp>
    <dsp:sp modelId="{78442DBB-757E-44DD-A3B3-CE16ED4EA2AF}">
      <dsp:nvSpPr>
        <dsp:cNvPr id="0" name=""/>
        <dsp:cNvSpPr/>
      </dsp:nvSpPr>
      <dsp:spPr>
        <a:xfrm>
          <a:off x="0" y="3141080"/>
          <a:ext cx="4405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a:t>Conflicto de intereses</a:t>
          </a:r>
        </a:p>
      </dsp:txBody>
      <dsp:txXfrm>
        <a:off x="0" y="3141080"/>
        <a:ext cx="4405323" cy="347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1F166-A2CD-4675-97BA-2C0D21812F88}">
      <dsp:nvSpPr>
        <dsp:cNvPr id="0" name=""/>
        <dsp:cNvSpPr/>
      </dsp:nvSpPr>
      <dsp:spPr>
        <a:xfrm>
          <a:off x="1905" y="136872"/>
          <a:ext cx="1857374" cy="403200"/>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Constitución</a:t>
          </a:r>
        </a:p>
      </dsp:txBody>
      <dsp:txXfrm>
        <a:off x="1905" y="136872"/>
        <a:ext cx="1857374" cy="403200"/>
      </dsp:txXfrm>
    </dsp:sp>
    <dsp:sp modelId="{645A693D-33AC-4855-999E-2D3F48EB6CCC}">
      <dsp:nvSpPr>
        <dsp:cNvPr id="0" name=""/>
        <dsp:cNvSpPr/>
      </dsp:nvSpPr>
      <dsp:spPr>
        <a:xfrm>
          <a:off x="1905" y="540072"/>
          <a:ext cx="1857374" cy="149876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t>Art. 283</a:t>
          </a:r>
        </a:p>
        <a:p>
          <a:pPr marL="114300" lvl="1" indent="-114300" algn="l" defTabSz="622300">
            <a:lnSpc>
              <a:spcPct val="90000"/>
            </a:lnSpc>
            <a:spcBef>
              <a:spcPct val="0"/>
            </a:spcBef>
            <a:spcAft>
              <a:spcPct val="15000"/>
            </a:spcAft>
            <a:buChar char="•"/>
          </a:pPr>
          <a:r>
            <a:rPr lang="es-ES" sz="1400" kern="1200" dirty="0"/>
            <a:t>Art. 319</a:t>
          </a:r>
        </a:p>
      </dsp:txBody>
      <dsp:txXfrm>
        <a:off x="1905" y="540072"/>
        <a:ext cx="1857374" cy="1498769"/>
      </dsp:txXfrm>
    </dsp:sp>
    <dsp:sp modelId="{BF76A91D-585D-4CEC-A1C1-7BE2BC77DEEA}">
      <dsp:nvSpPr>
        <dsp:cNvPr id="0" name=""/>
        <dsp:cNvSpPr/>
      </dsp:nvSpPr>
      <dsp:spPr>
        <a:xfrm>
          <a:off x="2119312" y="136872"/>
          <a:ext cx="1857374" cy="403200"/>
        </a:xfrm>
        <a:prstGeom prst="rect">
          <a:avLst/>
        </a:prstGeom>
        <a:gradFill rotWithShape="0">
          <a:gsLst>
            <a:gs pos="0">
              <a:schemeClr val="accent4">
                <a:shade val="80000"/>
                <a:hueOff val="86791"/>
                <a:satOff val="-10022"/>
                <a:lumOff val="15660"/>
                <a:alphaOff val="0"/>
                <a:shade val="51000"/>
                <a:satMod val="130000"/>
              </a:schemeClr>
            </a:gs>
            <a:gs pos="80000">
              <a:schemeClr val="accent4">
                <a:shade val="80000"/>
                <a:hueOff val="86791"/>
                <a:satOff val="-10022"/>
                <a:lumOff val="15660"/>
                <a:alphaOff val="0"/>
                <a:shade val="93000"/>
                <a:satMod val="130000"/>
              </a:schemeClr>
            </a:gs>
            <a:gs pos="100000">
              <a:schemeClr val="accent4">
                <a:shade val="80000"/>
                <a:hueOff val="86791"/>
                <a:satOff val="-10022"/>
                <a:lumOff val="15660"/>
                <a:alphaOff val="0"/>
                <a:shade val="94000"/>
                <a:satMod val="135000"/>
              </a:schemeClr>
            </a:gs>
          </a:gsLst>
          <a:lin ang="16200000" scaled="0"/>
        </a:gradFill>
        <a:ln w="9525" cap="flat" cmpd="sng" algn="ctr">
          <a:solidFill>
            <a:schemeClr val="accent4">
              <a:shade val="80000"/>
              <a:hueOff val="86791"/>
              <a:satOff val="-10022"/>
              <a:lumOff val="1566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LOEPS</a:t>
          </a:r>
        </a:p>
      </dsp:txBody>
      <dsp:txXfrm>
        <a:off x="2119312" y="136872"/>
        <a:ext cx="1857374" cy="403200"/>
      </dsp:txXfrm>
    </dsp:sp>
    <dsp:sp modelId="{F3B80757-D907-4023-9DDB-48A671D9E06E}">
      <dsp:nvSpPr>
        <dsp:cNvPr id="0" name=""/>
        <dsp:cNvSpPr/>
      </dsp:nvSpPr>
      <dsp:spPr>
        <a:xfrm>
          <a:off x="2119312" y="540072"/>
          <a:ext cx="1857374" cy="149876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t>Reconocimiento</a:t>
          </a:r>
        </a:p>
        <a:p>
          <a:pPr marL="114300" lvl="1" indent="-114300" algn="l" defTabSz="622300">
            <a:lnSpc>
              <a:spcPct val="90000"/>
            </a:lnSpc>
            <a:spcBef>
              <a:spcPct val="0"/>
            </a:spcBef>
            <a:spcAft>
              <a:spcPct val="15000"/>
            </a:spcAft>
            <a:buChar char="•"/>
          </a:pPr>
          <a:r>
            <a:rPr lang="es-ES" sz="1400" kern="1200" dirty="0"/>
            <a:t>Incentivar el empleo</a:t>
          </a:r>
        </a:p>
        <a:p>
          <a:pPr marL="114300" lvl="1" indent="-114300" algn="l" defTabSz="622300">
            <a:lnSpc>
              <a:spcPct val="90000"/>
            </a:lnSpc>
            <a:spcBef>
              <a:spcPct val="0"/>
            </a:spcBef>
            <a:spcAft>
              <a:spcPct val="15000"/>
            </a:spcAft>
            <a:buChar char="•"/>
          </a:pPr>
          <a:r>
            <a:rPr lang="es-ES" sz="1400" kern="1200" dirty="0"/>
            <a:t>Soporte y guía</a:t>
          </a:r>
        </a:p>
        <a:p>
          <a:pPr marL="114300" lvl="1" indent="-114300" algn="l" defTabSz="622300">
            <a:lnSpc>
              <a:spcPct val="90000"/>
            </a:lnSpc>
            <a:spcBef>
              <a:spcPct val="0"/>
            </a:spcBef>
            <a:spcAft>
              <a:spcPct val="15000"/>
            </a:spcAft>
            <a:buChar char="•"/>
          </a:pPr>
          <a:r>
            <a:rPr lang="es-ES" sz="1400" kern="1200" dirty="0"/>
            <a:t>Inclusión</a:t>
          </a:r>
        </a:p>
        <a:p>
          <a:pPr marL="114300" lvl="1" indent="-114300" algn="l" defTabSz="622300">
            <a:lnSpc>
              <a:spcPct val="90000"/>
            </a:lnSpc>
            <a:spcBef>
              <a:spcPct val="0"/>
            </a:spcBef>
            <a:spcAft>
              <a:spcPct val="15000"/>
            </a:spcAft>
            <a:buChar char="•"/>
          </a:pPr>
          <a:r>
            <a:rPr lang="es-ES" sz="1400" kern="1200" dirty="0"/>
            <a:t>Control gubernamental</a:t>
          </a:r>
        </a:p>
      </dsp:txBody>
      <dsp:txXfrm>
        <a:off x="2119312" y="540072"/>
        <a:ext cx="1857374" cy="1498769"/>
      </dsp:txXfrm>
    </dsp:sp>
    <dsp:sp modelId="{86B9FA44-C4F8-4291-BEC0-DBFEF1FB1705}">
      <dsp:nvSpPr>
        <dsp:cNvPr id="0" name=""/>
        <dsp:cNvSpPr/>
      </dsp:nvSpPr>
      <dsp:spPr>
        <a:xfrm>
          <a:off x="4236719" y="136872"/>
          <a:ext cx="1857374" cy="403200"/>
        </a:xfrm>
        <a:prstGeom prst="rect">
          <a:avLst/>
        </a:prstGeom>
        <a:gradFill rotWithShape="0">
          <a:gsLst>
            <a:gs pos="0">
              <a:schemeClr val="accent4">
                <a:shade val="80000"/>
                <a:hueOff val="173582"/>
                <a:satOff val="-20043"/>
                <a:lumOff val="31321"/>
                <a:alphaOff val="0"/>
                <a:shade val="51000"/>
                <a:satMod val="130000"/>
              </a:schemeClr>
            </a:gs>
            <a:gs pos="80000">
              <a:schemeClr val="accent4">
                <a:shade val="80000"/>
                <a:hueOff val="173582"/>
                <a:satOff val="-20043"/>
                <a:lumOff val="31321"/>
                <a:alphaOff val="0"/>
                <a:shade val="93000"/>
                <a:satMod val="130000"/>
              </a:schemeClr>
            </a:gs>
            <a:gs pos="100000">
              <a:schemeClr val="accent4">
                <a:shade val="80000"/>
                <a:hueOff val="173582"/>
                <a:satOff val="-20043"/>
                <a:lumOff val="31321"/>
                <a:alphaOff val="0"/>
                <a:shade val="94000"/>
                <a:satMod val="135000"/>
              </a:schemeClr>
            </a:gs>
          </a:gsLst>
          <a:lin ang="16200000" scaled="0"/>
        </a:gradFill>
        <a:ln w="9525" cap="flat" cmpd="sng" algn="ctr">
          <a:solidFill>
            <a:schemeClr val="accent4">
              <a:shade val="80000"/>
              <a:hueOff val="173582"/>
              <a:satOff val="-20043"/>
              <a:lumOff val="3132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COPCI</a:t>
          </a:r>
        </a:p>
      </dsp:txBody>
      <dsp:txXfrm>
        <a:off x="4236719" y="136872"/>
        <a:ext cx="1857374" cy="403200"/>
      </dsp:txXfrm>
    </dsp:sp>
    <dsp:sp modelId="{B7B5D6D2-815B-4B4F-9E02-67CE881F561C}">
      <dsp:nvSpPr>
        <dsp:cNvPr id="0" name=""/>
        <dsp:cNvSpPr/>
      </dsp:nvSpPr>
      <dsp:spPr>
        <a:xfrm>
          <a:off x="4236719" y="540072"/>
          <a:ext cx="1857374" cy="149876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t>Aprovechamiento</a:t>
          </a:r>
        </a:p>
        <a:p>
          <a:pPr marL="114300" lvl="1" indent="-114300" algn="l" defTabSz="622300">
            <a:lnSpc>
              <a:spcPct val="90000"/>
            </a:lnSpc>
            <a:spcBef>
              <a:spcPct val="0"/>
            </a:spcBef>
            <a:spcAft>
              <a:spcPct val="15000"/>
            </a:spcAft>
            <a:buChar char="•"/>
          </a:pPr>
          <a:r>
            <a:rPr lang="es-ES" sz="1400" kern="1200" dirty="0"/>
            <a:t>Transformación</a:t>
          </a:r>
        </a:p>
        <a:p>
          <a:pPr marL="114300" lvl="1" indent="-114300" algn="l" defTabSz="622300">
            <a:lnSpc>
              <a:spcPct val="90000"/>
            </a:lnSpc>
            <a:spcBef>
              <a:spcPct val="0"/>
            </a:spcBef>
            <a:spcAft>
              <a:spcPct val="15000"/>
            </a:spcAft>
            <a:buChar char="•"/>
          </a:pPr>
          <a:r>
            <a:rPr lang="es-ES" sz="1400" kern="1200" dirty="0"/>
            <a:t>Impulso de actividad económica</a:t>
          </a:r>
        </a:p>
        <a:p>
          <a:pPr marL="114300" lvl="1" indent="-114300" algn="l" defTabSz="622300">
            <a:lnSpc>
              <a:spcPct val="90000"/>
            </a:lnSpc>
            <a:spcBef>
              <a:spcPct val="0"/>
            </a:spcBef>
            <a:spcAft>
              <a:spcPct val="15000"/>
            </a:spcAft>
            <a:buChar char="•"/>
          </a:pPr>
          <a:r>
            <a:rPr lang="es-ES" sz="1400" kern="1200" dirty="0"/>
            <a:t>Articulación estratégica</a:t>
          </a:r>
        </a:p>
      </dsp:txBody>
      <dsp:txXfrm>
        <a:off x="4236719" y="540072"/>
        <a:ext cx="1857374" cy="14987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23104-9BE8-40B4-8BC5-24F061C827E0}">
      <dsp:nvSpPr>
        <dsp:cNvPr id="0" name=""/>
        <dsp:cNvSpPr/>
      </dsp:nvSpPr>
      <dsp:spPr>
        <a:xfrm>
          <a:off x="0" y="0"/>
          <a:ext cx="30343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D0523-88C3-4F3B-9EDC-EA19E3DE0328}">
      <dsp:nvSpPr>
        <dsp:cNvPr id="0" name=""/>
        <dsp:cNvSpPr/>
      </dsp:nvSpPr>
      <dsp:spPr>
        <a:xfrm>
          <a:off x="0" y="0"/>
          <a:ext cx="1155815" cy="2016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a:t>Oportunidades</a:t>
          </a:r>
        </a:p>
        <a:p>
          <a:pPr marL="0" lvl="0" indent="0" algn="l" defTabSz="577850">
            <a:lnSpc>
              <a:spcPct val="90000"/>
            </a:lnSpc>
            <a:spcBef>
              <a:spcPct val="0"/>
            </a:spcBef>
            <a:spcAft>
              <a:spcPct val="35000"/>
            </a:spcAft>
            <a:buNone/>
          </a:pPr>
          <a:r>
            <a:rPr lang="es-ES" sz="1300" kern="1200" dirty="0"/>
            <a:t>de negocio </a:t>
          </a:r>
        </a:p>
      </dsp:txBody>
      <dsp:txXfrm>
        <a:off x="0" y="0"/>
        <a:ext cx="1155815" cy="2016224"/>
      </dsp:txXfrm>
    </dsp:sp>
    <dsp:sp modelId="{16E6B2BB-F571-441D-82F6-EBB1FBB6B169}">
      <dsp:nvSpPr>
        <dsp:cNvPr id="0" name=""/>
        <dsp:cNvSpPr/>
      </dsp:nvSpPr>
      <dsp:spPr>
        <a:xfrm>
          <a:off x="1191018" y="19000"/>
          <a:ext cx="1842301" cy="38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Italia – 228</a:t>
          </a:r>
        </a:p>
      </dsp:txBody>
      <dsp:txXfrm>
        <a:off x="1191018" y="19000"/>
        <a:ext cx="1842301" cy="380010"/>
      </dsp:txXfrm>
    </dsp:sp>
    <dsp:sp modelId="{D74BF6C0-A7CF-4E06-BDFE-E863321A7252}">
      <dsp:nvSpPr>
        <dsp:cNvPr id="0" name=""/>
        <dsp:cNvSpPr/>
      </dsp:nvSpPr>
      <dsp:spPr>
        <a:xfrm>
          <a:off x="1155815" y="399011"/>
          <a:ext cx="1877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1313B-44A5-4A2A-8722-C3655545C3D7}">
      <dsp:nvSpPr>
        <dsp:cNvPr id="0" name=""/>
        <dsp:cNvSpPr/>
      </dsp:nvSpPr>
      <dsp:spPr>
        <a:xfrm>
          <a:off x="1191018" y="418012"/>
          <a:ext cx="1842301" cy="38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Alemania – 62 </a:t>
          </a:r>
        </a:p>
      </dsp:txBody>
      <dsp:txXfrm>
        <a:off x="1191018" y="418012"/>
        <a:ext cx="1842301" cy="380010"/>
      </dsp:txXfrm>
    </dsp:sp>
    <dsp:sp modelId="{C5E26ED1-0289-46C2-B4AA-12ED3E4563F5}">
      <dsp:nvSpPr>
        <dsp:cNvPr id="0" name=""/>
        <dsp:cNvSpPr/>
      </dsp:nvSpPr>
      <dsp:spPr>
        <a:xfrm>
          <a:off x="1155815" y="798023"/>
          <a:ext cx="1877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EC608-B505-4EC9-BECE-9B120CAD94D3}">
      <dsp:nvSpPr>
        <dsp:cNvPr id="0" name=""/>
        <dsp:cNvSpPr/>
      </dsp:nvSpPr>
      <dsp:spPr>
        <a:xfrm>
          <a:off x="1191018" y="817023"/>
          <a:ext cx="1842301" cy="38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China – 60 </a:t>
          </a:r>
        </a:p>
      </dsp:txBody>
      <dsp:txXfrm>
        <a:off x="1191018" y="817023"/>
        <a:ext cx="1842301" cy="380010"/>
      </dsp:txXfrm>
    </dsp:sp>
    <dsp:sp modelId="{3E5E5CD7-8433-4150-A501-C3551E89221E}">
      <dsp:nvSpPr>
        <dsp:cNvPr id="0" name=""/>
        <dsp:cNvSpPr/>
      </dsp:nvSpPr>
      <dsp:spPr>
        <a:xfrm>
          <a:off x="1155815" y="1197034"/>
          <a:ext cx="1877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2A58A-3EB2-4006-87CC-AB2BAF4F06E7}">
      <dsp:nvSpPr>
        <dsp:cNvPr id="0" name=""/>
        <dsp:cNvSpPr/>
      </dsp:nvSpPr>
      <dsp:spPr>
        <a:xfrm>
          <a:off x="1191018" y="1216035"/>
          <a:ext cx="1842301" cy="38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España – 42 </a:t>
          </a:r>
        </a:p>
      </dsp:txBody>
      <dsp:txXfrm>
        <a:off x="1191018" y="1216035"/>
        <a:ext cx="1842301" cy="380010"/>
      </dsp:txXfrm>
    </dsp:sp>
    <dsp:sp modelId="{596C1C48-8115-49E2-A21D-3140037E5528}">
      <dsp:nvSpPr>
        <dsp:cNvPr id="0" name=""/>
        <dsp:cNvSpPr/>
      </dsp:nvSpPr>
      <dsp:spPr>
        <a:xfrm>
          <a:off x="1155815" y="1596046"/>
          <a:ext cx="1877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BF56F-B067-4D64-BFA2-F4FD2218F528}">
      <dsp:nvSpPr>
        <dsp:cNvPr id="0" name=""/>
        <dsp:cNvSpPr/>
      </dsp:nvSpPr>
      <dsp:spPr>
        <a:xfrm>
          <a:off x="1191018" y="1615046"/>
          <a:ext cx="1842301" cy="38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India – 29 </a:t>
          </a:r>
        </a:p>
      </dsp:txBody>
      <dsp:txXfrm>
        <a:off x="1191018" y="1615046"/>
        <a:ext cx="1842301" cy="380010"/>
      </dsp:txXfrm>
    </dsp:sp>
    <dsp:sp modelId="{08A3D7B2-BBF5-433F-BA83-D93AAA200CDE}">
      <dsp:nvSpPr>
        <dsp:cNvPr id="0" name=""/>
        <dsp:cNvSpPr/>
      </dsp:nvSpPr>
      <dsp:spPr>
        <a:xfrm>
          <a:off x="1155815" y="1995057"/>
          <a:ext cx="18775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7B932-09C0-466A-926F-D5E8ACA15A6C}">
      <dsp:nvSpPr>
        <dsp:cNvPr id="0" name=""/>
        <dsp:cNvSpPr/>
      </dsp:nvSpPr>
      <dsp:spPr>
        <a:xfrm>
          <a:off x="1184140" y="187250"/>
          <a:ext cx="3716196" cy="1290586"/>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D72B7-B9A0-48B1-84A5-DBAD084CA022}">
      <dsp:nvSpPr>
        <dsp:cNvPr id="0" name=""/>
        <dsp:cNvSpPr/>
      </dsp:nvSpPr>
      <dsp:spPr>
        <a:xfrm>
          <a:off x="2687903" y="3347457"/>
          <a:ext cx="720193" cy="460923"/>
        </a:xfrm>
        <a:prstGeom prst="down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FBACFA4-CE52-419E-9D9F-A3BD24605D59}">
      <dsp:nvSpPr>
        <dsp:cNvPr id="0" name=""/>
        <dsp:cNvSpPr/>
      </dsp:nvSpPr>
      <dsp:spPr>
        <a:xfrm>
          <a:off x="1319536" y="3716196"/>
          <a:ext cx="3456927" cy="86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b="1" kern="1200">
              <a:solidFill>
                <a:schemeClr val="tx1"/>
              </a:solidFill>
            </a:rPr>
            <a:t>Cambio de la matriz productiva</a:t>
          </a:r>
          <a:endParaRPr lang="es-EC" sz="2000" b="1" kern="1200" dirty="0">
            <a:solidFill>
              <a:schemeClr val="tx1"/>
            </a:solidFill>
          </a:endParaRPr>
        </a:p>
      </dsp:txBody>
      <dsp:txXfrm>
        <a:off x="1319536" y="3716196"/>
        <a:ext cx="3456927" cy="864231"/>
      </dsp:txXfrm>
    </dsp:sp>
    <dsp:sp modelId="{A0FA6366-C438-4DAA-BFD4-801388E68F5A}">
      <dsp:nvSpPr>
        <dsp:cNvPr id="0" name=""/>
        <dsp:cNvSpPr/>
      </dsp:nvSpPr>
      <dsp:spPr>
        <a:xfrm>
          <a:off x="2535222" y="1577511"/>
          <a:ext cx="1296347" cy="1296347"/>
        </a:xfrm>
        <a:prstGeom prst="ellipse">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Democráticas</a:t>
          </a:r>
        </a:p>
      </dsp:txBody>
      <dsp:txXfrm>
        <a:off x="2725068" y="1767357"/>
        <a:ext cx="916655" cy="916655"/>
      </dsp:txXfrm>
    </dsp:sp>
    <dsp:sp modelId="{FFF6D1A6-A1B5-4559-95FD-E8C347FE7E4E}">
      <dsp:nvSpPr>
        <dsp:cNvPr id="0" name=""/>
        <dsp:cNvSpPr/>
      </dsp:nvSpPr>
      <dsp:spPr>
        <a:xfrm>
          <a:off x="1607613" y="604962"/>
          <a:ext cx="1296347" cy="1296347"/>
        </a:xfrm>
        <a:prstGeom prst="ellipse">
          <a:avLst/>
        </a:prstGeom>
        <a:gradFill rotWithShape="0">
          <a:gsLst>
            <a:gs pos="0">
              <a:schemeClr val="accent4">
                <a:shade val="80000"/>
                <a:hueOff val="86791"/>
                <a:satOff val="-10022"/>
                <a:lumOff val="15660"/>
                <a:alphaOff val="0"/>
                <a:shade val="51000"/>
                <a:satMod val="130000"/>
              </a:schemeClr>
            </a:gs>
            <a:gs pos="80000">
              <a:schemeClr val="accent4">
                <a:shade val="80000"/>
                <a:hueOff val="86791"/>
                <a:satOff val="-10022"/>
                <a:lumOff val="15660"/>
                <a:alphaOff val="0"/>
                <a:shade val="93000"/>
                <a:satMod val="130000"/>
              </a:schemeClr>
            </a:gs>
            <a:gs pos="100000">
              <a:schemeClr val="accent4">
                <a:shade val="80000"/>
                <a:hueOff val="86791"/>
                <a:satOff val="-10022"/>
                <a:lumOff val="156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a:solidFill>
                <a:schemeClr val="tx1"/>
              </a:solidFill>
            </a:rPr>
            <a:t>Sustentables</a:t>
          </a:r>
          <a:endParaRPr lang="es-EC" sz="1200" b="1" kern="1200" dirty="0">
            <a:solidFill>
              <a:schemeClr val="tx1"/>
            </a:solidFill>
          </a:endParaRPr>
        </a:p>
      </dsp:txBody>
      <dsp:txXfrm>
        <a:off x="1797459" y="794808"/>
        <a:ext cx="916655" cy="916655"/>
      </dsp:txXfrm>
    </dsp:sp>
    <dsp:sp modelId="{94AD6E8B-C40D-4579-805E-6279F9703090}">
      <dsp:nvSpPr>
        <dsp:cNvPr id="0" name=""/>
        <dsp:cNvSpPr/>
      </dsp:nvSpPr>
      <dsp:spPr>
        <a:xfrm>
          <a:off x="2932769" y="291534"/>
          <a:ext cx="1296347" cy="1296347"/>
        </a:xfrm>
        <a:prstGeom prst="ellipse">
          <a:avLst/>
        </a:prstGeom>
        <a:gradFill rotWithShape="0">
          <a:gsLst>
            <a:gs pos="0">
              <a:schemeClr val="accent4">
                <a:shade val="80000"/>
                <a:hueOff val="173582"/>
                <a:satOff val="-20043"/>
                <a:lumOff val="31321"/>
                <a:alphaOff val="0"/>
                <a:shade val="51000"/>
                <a:satMod val="130000"/>
              </a:schemeClr>
            </a:gs>
            <a:gs pos="80000">
              <a:schemeClr val="accent4">
                <a:shade val="80000"/>
                <a:hueOff val="173582"/>
                <a:satOff val="-20043"/>
                <a:lumOff val="31321"/>
                <a:alphaOff val="0"/>
                <a:shade val="93000"/>
                <a:satMod val="130000"/>
              </a:schemeClr>
            </a:gs>
            <a:gs pos="100000">
              <a:schemeClr val="accent4">
                <a:shade val="80000"/>
                <a:hueOff val="173582"/>
                <a:satOff val="-20043"/>
                <a:lumOff val="313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a:solidFill>
                <a:schemeClr val="tx1"/>
              </a:solidFill>
            </a:rPr>
            <a:t>Incluyentes</a:t>
          </a:r>
          <a:endParaRPr lang="es-EC" sz="1200" b="1" kern="1200" dirty="0">
            <a:solidFill>
              <a:schemeClr val="tx1"/>
            </a:solidFill>
          </a:endParaRPr>
        </a:p>
      </dsp:txBody>
      <dsp:txXfrm>
        <a:off x="3122615" y="481380"/>
        <a:ext cx="916655" cy="916655"/>
      </dsp:txXfrm>
    </dsp:sp>
    <dsp:sp modelId="{C091A6AE-9332-4594-8533-CA0383B68670}">
      <dsp:nvSpPr>
        <dsp:cNvPr id="0" name=""/>
        <dsp:cNvSpPr/>
      </dsp:nvSpPr>
      <dsp:spPr>
        <a:xfrm>
          <a:off x="1031459" y="28807"/>
          <a:ext cx="4033081" cy="3226465"/>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52BE4-A143-4940-8987-BAEB9B122014}">
      <dsp:nvSpPr>
        <dsp:cNvPr id="0" name=""/>
        <dsp:cNvSpPr/>
      </dsp:nvSpPr>
      <dsp:spPr>
        <a:xfrm rot="5400000">
          <a:off x="215250" y="1877305"/>
          <a:ext cx="805091" cy="916568"/>
        </a:xfrm>
        <a:prstGeom prst="bentUpArrow">
          <a:avLst>
            <a:gd name="adj1" fmla="val 32840"/>
            <a:gd name="adj2" fmla="val 25000"/>
            <a:gd name="adj3" fmla="val 3578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FC5796E-D06A-4411-AD19-91128E0D0952}">
      <dsp:nvSpPr>
        <dsp:cNvPr id="0" name=""/>
        <dsp:cNvSpPr/>
      </dsp:nvSpPr>
      <dsp:spPr>
        <a:xfrm>
          <a:off x="57557" y="984845"/>
          <a:ext cx="1355300" cy="948666"/>
        </a:xfrm>
        <a:prstGeom prst="roundRect">
          <a:avLst>
            <a:gd name="adj" fmla="val 1667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Objetivo 4 – 4.6 Reciprocidad</a:t>
          </a:r>
        </a:p>
      </dsp:txBody>
      <dsp:txXfrm>
        <a:off x="103875" y="1031163"/>
        <a:ext cx="1262664" cy="856030"/>
      </dsp:txXfrm>
    </dsp:sp>
    <dsp:sp modelId="{41E6C08F-EAB5-4335-977E-B3D74A0DD67F}">
      <dsp:nvSpPr>
        <dsp:cNvPr id="0" name=""/>
        <dsp:cNvSpPr/>
      </dsp:nvSpPr>
      <dsp:spPr>
        <a:xfrm>
          <a:off x="1498444" y="1075322"/>
          <a:ext cx="1363206" cy="76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c.  educación, producción, investigación y tecnología</a:t>
          </a:r>
        </a:p>
      </dsp:txBody>
      <dsp:txXfrm>
        <a:off x="1498444" y="1075322"/>
        <a:ext cx="1363206" cy="766753"/>
      </dsp:txXfrm>
    </dsp:sp>
    <dsp:sp modelId="{DDF392A9-EC5F-46DA-99CB-FD82A43EF22C}">
      <dsp:nvSpPr>
        <dsp:cNvPr id="0" name=""/>
        <dsp:cNvSpPr/>
      </dsp:nvSpPr>
      <dsp:spPr>
        <a:xfrm rot="5400000">
          <a:off x="1429535" y="2942971"/>
          <a:ext cx="805091" cy="916568"/>
        </a:xfrm>
        <a:prstGeom prst="bentUpArrow">
          <a:avLst>
            <a:gd name="adj1" fmla="val 32840"/>
            <a:gd name="adj2" fmla="val 25000"/>
            <a:gd name="adj3" fmla="val 35780"/>
          </a:avLst>
        </a:prstGeom>
        <a:gradFill rotWithShape="0">
          <a:gsLst>
            <a:gs pos="0">
              <a:schemeClr val="accent3">
                <a:tint val="50000"/>
                <a:hueOff val="-8914"/>
                <a:satOff val="363"/>
                <a:lumOff val="-2872"/>
                <a:alphaOff val="0"/>
                <a:shade val="51000"/>
                <a:satMod val="130000"/>
              </a:schemeClr>
            </a:gs>
            <a:gs pos="80000">
              <a:schemeClr val="accent3">
                <a:tint val="50000"/>
                <a:hueOff val="-8914"/>
                <a:satOff val="363"/>
                <a:lumOff val="-2872"/>
                <a:alphaOff val="0"/>
                <a:shade val="93000"/>
                <a:satMod val="130000"/>
              </a:schemeClr>
            </a:gs>
            <a:gs pos="100000">
              <a:schemeClr val="accent3">
                <a:tint val="50000"/>
                <a:hueOff val="-8914"/>
                <a:satOff val="363"/>
                <a:lumOff val="-28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391B6E6-4409-4843-8FBF-DB3C35308BFB}">
      <dsp:nvSpPr>
        <dsp:cNvPr id="0" name=""/>
        <dsp:cNvSpPr/>
      </dsp:nvSpPr>
      <dsp:spPr>
        <a:xfrm>
          <a:off x="1216235" y="2050510"/>
          <a:ext cx="1355300" cy="948666"/>
        </a:xfrm>
        <a:prstGeom prst="roundRect">
          <a:avLst>
            <a:gd name="adj" fmla="val 16670"/>
          </a:avLst>
        </a:prstGeom>
        <a:gradFill rotWithShape="0">
          <a:gsLst>
            <a:gs pos="0">
              <a:schemeClr val="accent3">
                <a:shade val="50000"/>
                <a:hueOff val="382472"/>
                <a:satOff val="-36891"/>
                <a:lumOff val="35457"/>
                <a:alphaOff val="0"/>
                <a:shade val="51000"/>
                <a:satMod val="130000"/>
              </a:schemeClr>
            </a:gs>
            <a:gs pos="80000">
              <a:schemeClr val="accent3">
                <a:shade val="50000"/>
                <a:hueOff val="382472"/>
                <a:satOff val="-36891"/>
                <a:lumOff val="35457"/>
                <a:alphaOff val="0"/>
                <a:shade val="93000"/>
                <a:satMod val="130000"/>
              </a:schemeClr>
            </a:gs>
            <a:gs pos="100000">
              <a:schemeClr val="accent3">
                <a:shade val="50000"/>
                <a:hueOff val="382472"/>
                <a:satOff val="-36891"/>
                <a:lumOff val="354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Objetivo 8 – 8.9 Sostenibilidad </a:t>
          </a:r>
        </a:p>
      </dsp:txBody>
      <dsp:txXfrm>
        <a:off x="1262553" y="2096828"/>
        <a:ext cx="1262664" cy="856030"/>
      </dsp:txXfrm>
    </dsp:sp>
    <dsp:sp modelId="{B573732C-189D-4214-AE9E-5C02834E71AA}">
      <dsp:nvSpPr>
        <dsp:cNvPr id="0" name=""/>
        <dsp:cNvSpPr/>
      </dsp:nvSpPr>
      <dsp:spPr>
        <a:xfrm>
          <a:off x="2651452" y="2140987"/>
          <a:ext cx="1401954" cy="76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err="1"/>
            <a:t>f;j</a:t>
          </a:r>
          <a:r>
            <a:rPr lang="es-ES" sz="1200" kern="1200" dirty="0"/>
            <a:t>. comercio justo, intermediación y </a:t>
          </a:r>
          <a:r>
            <a:rPr lang="es-ES" sz="1200" kern="1200" dirty="0" err="1"/>
            <a:t>asociatividad</a:t>
          </a:r>
          <a:r>
            <a:rPr lang="es-ES" sz="1200" kern="1200" dirty="0"/>
            <a:t> </a:t>
          </a:r>
        </a:p>
      </dsp:txBody>
      <dsp:txXfrm>
        <a:off x="2651452" y="2140987"/>
        <a:ext cx="1401954" cy="766753"/>
      </dsp:txXfrm>
    </dsp:sp>
    <dsp:sp modelId="{0E70B254-FEB4-40D8-8E44-7E250506DDBA}">
      <dsp:nvSpPr>
        <dsp:cNvPr id="0" name=""/>
        <dsp:cNvSpPr/>
      </dsp:nvSpPr>
      <dsp:spPr>
        <a:xfrm>
          <a:off x="2430521" y="3116176"/>
          <a:ext cx="1355300" cy="948666"/>
        </a:xfrm>
        <a:prstGeom prst="roundRect">
          <a:avLst>
            <a:gd name="adj" fmla="val 16670"/>
          </a:avLst>
        </a:prstGeom>
        <a:gradFill rotWithShape="0">
          <a:gsLst>
            <a:gs pos="0">
              <a:schemeClr val="accent3">
                <a:shade val="50000"/>
                <a:hueOff val="382472"/>
                <a:satOff val="-36891"/>
                <a:lumOff val="35457"/>
                <a:alphaOff val="0"/>
                <a:shade val="51000"/>
                <a:satMod val="130000"/>
              </a:schemeClr>
            </a:gs>
            <a:gs pos="80000">
              <a:schemeClr val="accent3">
                <a:shade val="50000"/>
                <a:hueOff val="382472"/>
                <a:satOff val="-36891"/>
                <a:lumOff val="35457"/>
                <a:alphaOff val="0"/>
                <a:shade val="93000"/>
                <a:satMod val="130000"/>
              </a:schemeClr>
            </a:gs>
            <a:gs pos="100000">
              <a:schemeClr val="accent3">
                <a:shade val="50000"/>
                <a:hueOff val="382472"/>
                <a:satOff val="-36891"/>
                <a:lumOff val="354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Objetivo 10 – 10.6 Diversificación </a:t>
          </a:r>
        </a:p>
      </dsp:txBody>
      <dsp:txXfrm>
        <a:off x="2476839" y="3162494"/>
        <a:ext cx="1262664" cy="856030"/>
      </dsp:txXfrm>
    </dsp:sp>
    <dsp:sp modelId="{1F288702-509D-47FD-8962-BD58CEEC25B1}">
      <dsp:nvSpPr>
        <dsp:cNvPr id="0" name=""/>
        <dsp:cNvSpPr/>
      </dsp:nvSpPr>
      <dsp:spPr>
        <a:xfrm>
          <a:off x="3785821" y="3206653"/>
          <a:ext cx="985716" cy="76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c. MIPYMES, EPS y exportación</a:t>
          </a:r>
        </a:p>
      </dsp:txBody>
      <dsp:txXfrm>
        <a:off x="3785821" y="3206653"/>
        <a:ext cx="985716" cy="766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23FBC-9841-468F-8D5A-6504F5CE8072}">
      <dsp:nvSpPr>
        <dsp:cNvPr id="0" name=""/>
        <dsp:cNvSpPr/>
      </dsp:nvSpPr>
      <dsp:spPr>
        <a:xfrm>
          <a:off x="1816" y="534"/>
          <a:ext cx="4916575" cy="102708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dirty="0"/>
            <a:t>PYMES</a:t>
          </a:r>
        </a:p>
      </dsp:txBody>
      <dsp:txXfrm>
        <a:off x="31898" y="30616"/>
        <a:ext cx="4856411" cy="966917"/>
      </dsp:txXfrm>
    </dsp:sp>
    <dsp:sp modelId="{F4BD8407-75A0-4FE3-B1B6-776D004FCF80}">
      <dsp:nvSpPr>
        <dsp:cNvPr id="0" name=""/>
        <dsp:cNvSpPr/>
      </dsp:nvSpPr>
      <dsp:spPr>
        <a:xfrm>
          <a:off x="1816" y="1114527"/>
          <a:ext cx="2359201" cy="10270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25% PIB(no petrolero)</a:t>
          </a:r>
        </a:p>
      </dsp:txBody>
      <dsp:txXfrm>
        <a:off x="31898" y="1144609"/>
        <a:ext cx="2299037" cy="966917"/>
      </dsp:txXfrm>
    </dsp:sp>
    <dsp:sp modelId="{7836238C-CCFB-45A6-99E1-5C9DCFA182E2}">
      <dsp:nvSpPr>
        <dsp:cNvPr id="0" name=""/>
        <dsp:cNvSpPr/>
      </dsp:nvSpPr>
      <dsp:spPr>
        <a:xfrm>
          <a:off x="1816" y="2228519"/>
          <a:ext cx="2359201" cy="1027081"/>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-Flexibilidad</a:t>
          </a:r>
        </a:p>
        <a:p>
          <a:pPr marL="0" lvl="0" indent="0" algn="ctr" defTabSz="711200">
            <a:lnSpc>
              <a:spcPct val="90000"/>
            </a:lnSpc>
            <a:spcBef>
              <a:spcPct val="0"/>
            </a:spcBef>
            <a:spcAft>
              <a:spcPct val="35000"/>
            </a:spcAft>
            <a:buNone/>
          </a:pPr>
          <a:r>
            <a:rPr lang="es-ES" sz="1600" kern="1200" dirty="0"/>
            <a:t>- Adaptación</a:t>
          </a:r>
        </a:p>
        <a:p>
          <a:pPr marL="0" lvl="0" indent="0" algn="ctr" defTabSz="711200">
            <a:lnSpc>
              <a:spcPct val="90000"/>
            </a:lnSpc>
            <a:spcBef>
              <a:spcPct val="0"/>
            </a:spcBef>
            <a:spcAft>
              <a:spcPct val="35000"/>
            </a:spcAft>
            <a:buNone/>
          </a:pPr>
          <a:r>
            <a:rPr lang="es-ES" sz="1600" kern="1200" dirty="0"/>
            <a:t>- Familiares</a:t>
          </a:r>
        </a:p>
      </dsp:txBody>
      <dsp:txXfrm>
        <a:off x="31898" y="2258601"/>
        <a:ext cx="2299037" cy="966917"/>
      </dsp:txXfrm>
    </dsp:sp>
    <dsp:sp modelId="{E858DCFE-D99D-4D83-9C92-05646734D30C}">
      <dsp:nvSpPr>
        <dsp:cNvPr id="0" name=""/>
        <dsp:cNvSpPr/>
      </dsp:nvSpPr>
      <dsp:spPr>
        <a:xfrm>
          <a:off x="2559190" y="1114527"/>
          <a:ext cx="2359201" cy="10270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ES" sz="2300" kern="1200" dirty="0"/>
            <a:t>-Empleo</a:t>
          </a:r>
        </a:p>
        <a:p>
          <a:pPr marL="0" lvl="0" indent="0" algn="ctr" defTabSz="1022350">
            <a:lnSpc>
              <a:spcPct val="90000"/>
            </a:lnSpc>
            <a:spcBef>
              <a:spcPct val="0"/>
            </a:spcBef>
            <a:spcAft>
              <a:spcPct val="35000"/>
            </a:spcAft>
            <a:buFont typeface="Arial" panose="020B0604020202020204" pitchFamily="34" charset="0"/>
            <a:buNone/>
          </a:pPr>
          <a:r>
            <a:rPr lang="es-ES" sz="2300" kern="1200" dirty="0"/>
            <a:t>-Producción</a:t>
          </a:r>
        </a:p>
      </dsp:txBody>
      <dsp:txXfrm>
        <a:off x="2589272" y="1144609"/>
        <a:ext cx="2299037" cy="966917"/>
      </dsp:txXfrm>
    </dsp:sp>
    <dsp:sp modelId="{CAB5E0C4-27A4-4C51-928E-1F347F494C26}">
      <dsp:nvSpPr>
        <dsp:cNvPr id="0" name=""/>
        <dsp:cNvSpPr/>
      </dsp:nvSpPr>
      <dsp:spPr>
        <a:xfrm>
          <a:off x="2559190" y="2228519"/>
          <a:ext cx="2359201" cy="1027081"/>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 Acceso a créditos</a:t>
          </a:r>
        </a:p>
        <a:p>
          <a:pPr marL="0" lvl="0" indent="0" algn="ctr" defTabSz="711200">
            <a:lnSpc>
              <a:spcPct val="90000"/>
            </a:lnSpc>
            <a:spcBef>
              <a:spcPct val="0"/>
            </a:spcBef>
            <a:spcAft>
              <a:spcPct val="35000"/>
            </a:spcAft>
            <a:buNone/>
          </a:pPr>
          <a:r>
            <a:rPr lang="es-ES" sz="1600" kern="1200" dirty="0"/>
            <a:t>- Tecnología</a:t>
          </a:r>
        </a:p>
      </dsp:txBody>
      <dsp:txXfrm>
        <a:off x="2589272" y="2258601"/>
        <a:ext cx="2299037" cy="966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B277-54F1-4737-B16E-48B84930E481}">
      <dsp:nvSpPr>
        <dsp:cNvPr id="0" name=""/>
        <dsp:cNvSpPr/>
      </dsp:nvSpPr>
      <dsp:spPr>
        <a:xfrm>
          <a:off x="-3743954" y="-575127"/>
          <a:ext cx="4462623" cy="4462623"/>
        </a:xfrm>
        <a:prstGeom prst="blockArc">
          <a:avLst>
            <a:gd name="adj1" fmla="val 18900000"/>
            <a:gd name="adj2" fmla="val 2700000"/>
            <a:gd name="adj3" fmla="val 484"/>
          </a:avLst>
        </a:pr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571855-E54A-47DF-A987-CAE95C22F778}">
      <dsp:nvSpPr>
        <dsp:cNvPr id="0" name=""/>
        <dsp:cNvSpPr/>
      </dsp:nvSpPr>
      <dsp:spPr>
        <a:xfrm>
          <a:off x="462152" y="331236"/>
          <a:ext cx="4175052" cy="662473"/>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839"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10% Ambato - 90% Cotacachi</a:t>
          </a:r>
        </a:p>
      </dsp:txBody>
      <dsp:txXfrm>
        <a:off x="462152" y="331236"/>
        <a:ext cx="4175052" cy="662473"/>
      </dsp:txXfrm>
    </dsp:sp>
    <dsp:sp modelId="{D21DC471-3D57-4E79-8E8C-6CD00FB9C7F9}">
      <dsp:nvSpPr>
        <dsp:cNvPr id="0" name=""/>
        <dsp:cNvSpPr/>
      </dsp:nvSpPr>
      <dsp:spPr>
        <a:xfrm>
          <a:off x="48106" y="248427"/>
          <a:ext cx="828092" cy="828092"/>
        </a:xfrm>
        <a:prstGeom prst="ellipse">
          <a:avLst/>
        </a:prstGeom>
        <a:blipFill rotWithShape="0">
          <a:blip xmlns:r="http://schemas.openxmlformats.org/officeDocument/2006/relationships" r:embed="rId1"/>
          <a:stretch>
            <a:fillRect/>
          </a:stretch>
        </a:blip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EA773-4EAF-4BD5-8F37-CCCBB5B13B0B}">
      <dsp:nvSpPr>
        <dsp:cNvPr id="0" name=""/>
        <dsp:cNvSpPr/>
      </dsp:nvSpPr>
      <dsp:spPr>
        <a:xfrm>
          <a:off x="702961" y="1324947"/>
          <a:ext cx="3934243" cy="662473"/>
        </a:xfrm>
        <a:prstGeom prst="rect">
          <a:avLst/>
        </a:prstGeom>
        <a:solidFill>
          <a:schemeClr val="accent4">
            <a:shade val="50000"/>
            <a:hueOff val="126346"/>
            <a:satOff val="-15011"/>
            <a:lumOff val="316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839"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25% Importado - 75% Cotacachi</a:t>
          </a:r>
        </a:p>
      </dsp:txBody>
      <dsp:txXfrm>
        <a:off x="702961" y="1324947"/>
        <a:ext cx="3934243" cy="662473"/>
      </dsp:txXfrm>
    </dsp:sp>
    <dsp:sp modelId="{A9BA285E-7C0E-49D6-A6EC-961C6CF1128B}">
      <dsp:nvSpPr>
        <dsp:cNvPr id="0" name=""/>
        <dsp:cNvSpPr/>
      </dsp:nvSpPr>
      <dsp:spPr>
        <a:xfrm>
          <a:off x="291068" y="1186664"/>
          <a:ext cx="828092" cy="828092"/>
        </a:xfrm>
        <a:prstGeom prst="ellipse">
          <a:avLst/>
        </a:prstGeom>
        <a:blipFill rotWithShape="0">
          <a:blip xmlns:r="http://schemas.openxmlformats.org/officeDocument/2006/relationships" r:embed="rId2"/>
          <a:stretch>
            <a:fillRect/>
          </a:stretch>
        </a:blipFill>
        <a:ln w="25400" cap="flat" cmpd="sng" algn="ctr">
          <a:solidFill>
            <a:schemeClr val="accent4">
              <a:shade val="50000"/>
              <a:hueOff val="126346"/>
              <a:satOff val="-15011"/>
              <a:lumOff val="31671"/>
              <a:alphaOff val="0"/>
            </a:schemeClr>
          </a:solidFill>
          <a:prstDash val="solid"/>
        </a:ln>
        <a:effectLst/>
      </dsp:spPr>
      <dsp:style>
        <a:lnRef idx="2">
          <a:scrgbClr r="0" g="0" b="0"/>
        </a:lnRef>
        <a:fillRef idx="1">
          <a:scrgbClr r="0" g="0" b="0"/>
        </a:fillRef>
        <a:effectRef idx="0">
          <a:scrgbClr r="0" g="0" b="0"/>
        </a:effectRef>
        <a:fontRef idx="minor"/>
      </dsp:style>
    </dsp:sp>
    <dsp:sp modelId="{5A90FE8D-DE7E-4A68-A680-07B76E2A7C1D}">
      <dsp:nvSpPr>
        <dsp:cNvPr id="0" name=""/>
        <dsp:cNvSpPr/>
      </dsp:nvSpPr>
      <dsp:spPr>
        <a:xfrm>
          <a:off x="462152" y="2318658"/>
          <a:ext cx="4175052" cy="662473"/>
        </a:xfrm>
        <a:prstGeom prst="rect">
          <a:avLst/>
        </a:prstGeom>
        <a:solidFill>
          <a:schemeClr val="accent4">
            <a:shade val="50000"/>
            <a:hueOff val="126346"/>
            <a:satOff val="-15011"/>
            <a:lumOff val="316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839"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90% Tungurahua - 10% Cotacachi</a:t>
          </a:r>
        </a:p>
      </dsp:txBody>
      <dsp:txXfrm>
        <a:off x="462152" y="2318658"/>
        <a:ext cx="4175052" cy="662473"/>
      </dsp:txXfrm>
    </dsp:sp>
    <dsp:sp modelId="{01D09C2D-679F-462D-B200-981396DEBD39}">
      <dsp:nvSpPr>
        <dsp:cNvPr id="0" name=""/>
        <dsp:cNvSpPr/>
      </dsp:nvSpPr>
      <dsp:spPr>
        <a:xfrm>
          <a:off x="48106" y="2235849"/>
          <a:ext cx="828092" cy="828092"/>
        </a:xfrm>
        <a:prstGeom prst="ellipse">
          <a:avLst/>
        </a:prstGeom>
        <a:blipFill rotWithShape="0">
          <a:blip xmlns:r="http://schemas.openxmlformats.org/officeDocument/2006/relationships" r:embed="rId3"/>
          <a:stretch>
            <a:fillRect/>
          </a:stretch>
        </a:blipFill>
        <a:ln w="25400" cap="flat" cmpd="sng" algn="ctr">
          <a:solidFill>
            <a:schemeClr val="accent4">
              <a:shade val="50000"/>
              <a:hueOff val="126346"/>
              <a:satOff val="-15011"/>
              <a:lumOff val="316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5336C-BD2F-4887-98CD-4AFE0FC23DAA}">
      <dsp:nvSpPr>
        <dsp:cNvPr id="0" name=""/>
        <dsp:cNvSpPr/>
      </dsp:nvSpPr>
      <dsp:spPr>
        <a:xfrm>
          <a:off x="1584174" y="1834758"/>
          <a:ext cx="1440163" cy="1244298"/>
        </a:xfrm>
        <a:prstGeom prst="ellipse">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Formas de Comercialización</a:t>
          </a:r>
        </a:p>
      </dsp:txBody>
      <dsp:txXfrm>
        <a:off x="1795081" y="2016981"/>
        <a:ext cx="1018349" cy="879852"/>
      </dsp:txXfrm>
    </dsp:sp>
    <dsp:sp modelId="{25BFEBF8-BD3D-4990-A2AB-B7068AE44E1A}">
      <dsp:nvSpPr>
        <dsp:cNvPr id="0" name=""/>
        <dsp:cNvSpPr/>
      </dsp:nvSpPr>
      <dsp:spPr>
        <a:xfrm rot="11700000">
          <a:off x="574736" y="1950477"/>
          <a:ext cx="1002475" cy="354624"/>
        </a:xfrm>
        <a:prstGeom prst="lef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8C7205-3911-40CE-9073-6AD6DB25877D}">
      <dsp:nvSpPr>
        <dsp:cNvPr id="0" name=""/>
        <dsp:cNvSpPr/>
      </dsp:nvSpPr>
      <dsp:spPr>
        <a:xfrm>
          <a:off x="774" y="1525227"/>
          <a:ext cx="1182083" cy="945666"/>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64% Almacenes</a:t>
          </a:r>
        </a:p>
      </dsp:txBody>
      <dsp:txXfrm>
        <a:off x="28472" y="1552925"/>
        <a:ext cx="1126687" cy="890270"/>
      </dsp:txXfrm>
    </dsp:sp>
    <dsp:sp modelId="{8F2CF612-613B-432F-861A-241F28F5E598}">
      <dsp:nvSpPr>
        <dsp:cNvPr id="0" name=""/>
        <dsp:cNvSpPr/>
      </dsp:nvSpPr>
      <dsp:spPr>
        <a:xfrm rot="14700000">
          <a:off x="1245070" y="1159368"/>
          <a:ext cx="1073631" cy="354624"/>
        </a:xfrm>
        <a:prstGeom prst="leftArrow">
          <a:avLst>
            <a:gd name="adj1" fmla="val 60000"/>
            <a:gd name="adj2" fmla="val 50000"/>
          </a:avLst>
        </a:prstGeom>
        <a:solidFill>
          <a:schemeClr val="accent4">
            <a:shade val="90000"/>
            <a:hueOff val="57853"/>
            <a:satOff val="-6596"/>
            <a:lumOff val="97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CCC57-4B11-4727-B263-7A3AAE9C582C}">
      <dsp:nvSpPr>
        <dsp:cNvPr id="0" name=""/>
        <dsp:cNvSpPr/>
      </dsp:nvSpPr>
      <dsp:spPr>
        <a:xfrm>
          <a:off x="963976" y="377327"/>
          <a:ext cx="1182083" cy="945666"/>
        </a:xfrm>
        <a:prstGeom prst="roundRect">
          <a:avLst>
            <a:gd name="adj" fmla="val 10000"/>
          </a:avLst>
        </a:prstGeom>
        <a:solidFill>
          <a:schemeClr val="accent4">
            <a:shade val="80000"/>
            <a:hueOff val="57861"/>
            <a:satOff val="-6681"/>
            <a:lumOff val="10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16% Consumidor</a:t>
          </a:r>
        </a:p>
      </dsp:txBody>
      <dsp:txXfrm>
        <a:off x="991674" y="405025"/>
        <a:ext cx="1126687" cy="890270"/>
      </dsp:txXfrm>
    </dsp:sp>
    <dsp:sp modelId="{BAEE8DDD-3CFC-463D-B01E-3F57AAA62AD6}">
      <dsp:nvSpPr>
        <dsp:cNvPr id="0" name=""/>
        <dsp:cNvSpPr/>
      </dsp:nvSpPr>
      <dsp:spPr>
        <a:xfrm rot="17700000">
          <a:off x="2289810" y="1159368"/>
          <a:ext cx="1073631" cy="354624"/>
        </a:xfrm>
        <a:prstGeom prst="leftArrow">
          <a:avLst>
            <a:gd name="adj1" fmla="val 60000"/>
            <a:gd name="adj2" fmla="val 50000"/>
          </a:avLst>
        </a:prstGeom>
        <a:solidFill>
          <a:schemeClr val="accent4">
            <a:shade val="90000"/>
            <a:hueOff val="115706"/>
            <a:satOff val="-13191"/>
            <a:lumOff val="195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3E22-0651-413A-86A1-88C52FE92323}">
      <dsp:nvSpPr>
        <dsp:cNvPr id="0" name=""/>
        <dsp:cNvSpPr/>
      </dsp:nvSpPr>
      <dsp:spPr>
        <a:xfrm>
          <a:off x="2462452" y="377327"/>
          <a:ext cx="1182083" cy="945666"/>
        </a:xfrm>
        <a:prstGeom prst="roundRect">
          <a:avLst>
            <a:gd name="adj" fmla="val 10000"/>
          </a:avLst>
        </a:prstGeom>
        <a:solidFill>
          <a:schemeClr val="accent4">
            <a:shade val="80000"/>
            <a:hueOff val="115721"/>
            <a:satOff val="-13362"/>
            <a:lumOff val="208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9% Otras</a:t>
          </a:r>
        </a:p>
      </dsp:txBody>
      <dsp:txXfrm>
        <a:off x="2490150" y="405025"/>
        <a:ext cx="1126687" cy="890270"/>
      </dsp:txXfrm>
    </dsp:sp>
    <dsp:sp modelId="{A4C33C87-2398-45EC-B257-60C9B2152632}">
      <dsp:nvSpPr>
        <dsp:cNvPr id="0" name=""/>
        <dsp:cNvSpPr/>
      </dsp:nvSpPr>
      <dsp:spPr>
        <a:xfrm rot="20700000">
          <a:off x="3031300" y="1950477"/>
          <a:ext cx="1002475" cy="354624"/>
        </a:xfrm>
        <a:prstGeom prst="leftArrow">
          <a:avLst>
            <a:gd name="adj1" fmla="val 60000"/>
            <a:gd name="adj2" fmla="val 50000"/>
          </a:avLst>
        </a:prstGeom>
        <a:solidFill>
          <a:schemeClr val="accent4">
            <a:shade val="90000"/>
            <a:hueOff val="173559"/>
            <a:satOff val="-19787"/>
            <a:lumOff val="292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A9C2F2-3675-43EC-A74A-EB0E462C7AF3}">
      <dsp:nvSpPr>
        <dsp:cNvPr id="0" name=""/>
        <dsp:cNvSpPr/>
      </dsp:nvSpPr>
      <dsp:spPr>
        <a:xfrm>
          <a:off x="3425654" y="1525227"/>
          <a:ext cx="1182083" cy="945666"/>
        </a:xfrm>
        <a:prstGeom prst="roundRect">
          <a:avLst>
            <a:gd name="adj" fmla="val 10000"/>
          </a:avLst>
        </a:prstGeom>
        <a:solidFill>
          <a:schemeClr val="accent4">
            <a:shade val="80000"/>
            <a:hueOff val="173582"/>
            <a:satOff val="-20043"/>
            <a:lumOff val="31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ES" sz="1600" kern="1200" dirty="0"/>
            <a:t>11% Ferias</a:t>
          </a:r>
        </a:p>
      </dsp:txBody>
      <dsp:txXfrm>
        <a:off x="3453352" y="1552925"/>
        <a:ext cx="1126687" cy="890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31E11-F4AC-4F68-8C3C-1DFDDF272E3B}">
      <dsp:nvSpPr>
        <dsp:cNvPr id="0" name=""/>
        <dsp:cNvSpPr/>
      </dsp:nvSpPr>
      <dsp:spPr>
        <a:xfrm>
          <a:off x="1276434" y="2205685"/>
          <a:ext cx="80697" cy="80697"/>
        </a:xfrm>
        <a:prstGeom prst="ellips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8E8BA-532C-441A-B555-8A135A365A54}">
      <dsp:nvSpPr>
        <dsp:cNvPr id="0" name=""/>
        <dsp:cNvSpPr/>
      </dsp:nvSpPr>
      <dsp:spPr>
        <a:xfrm>
          <a:off x="1124319" y="2278912"/>
          <a:ext cx="80697" cy="80697"/>
        </a:xfrm>
        <a:prstGeom prst="ellipse">
          <a:avLst/>
        </a:prstGeom>
        <a:solidFill>
          <a:schemeClr val="accent3">
            <a:shade val="80000"/>
            <a:hueOff val="48497"/>
            <a:satOff val="-4617"/>
            <a:lumOff val="3436"/>
            <a:alphaOff val="0"/>
          </a:schemeClr>
        </a:solidFill>
        <a:ln w="25400" cap="flat" cmpd="sng" algn="ctr">
          <a:solidFill>
            <a:schemeClr val="accent3">
              <a:shade val="80000"/>
              <a:hueOff val="48497"/>
              <a:satOff val="-4617"/>
              <a:lumOff val="34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1A3AD-3175-4451-9AA0-50C13472EE46}">
      <dsp:nvSpPr>
        <dsp:cNvPr id="0" name=""/>
        <dsp:cNvSpPr/>
      </dsp:nvSpPr>
      <dsp:spPr>
        <a:xfrm>
          <a:off x="964941" y="2336753"/>
          <a:ext cx="80697" cy="80697"/>
        </a:xfrm>
        <a:prstGeom prst="ellipse">
          <a:avLst/>
        </a:prstGeom>
        <a:solidFill>
          <a:schemeClr val="accent3">
            <a:shade val="80000"/>
            <a:hueOff val="96994"/>
            <a:satOff val="-9233"/>
            <a:lumOff val="6872"/>
            <a:alphaOff val="0"/>
          </a:schemeClr>
        </a:solidFill>
        <a:ln w="25400" cap="flat" cmpd="sng" algn="ctr">
          <a:solidFill>
            <a:schemeClr val="accent3">
              <a:shade val="80000"/>
              <a:hueOff val="96994"/>
              <a:satOff val="-9233"/>
              <a:lumOff val="68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EB304-4EDC-4307-A11D-9C4622FD6B2F}">
      <dsp:nvSpPr>
        <dsp:cNvPr id="0" name=""/>
        <dsp:cNvSpPr/>
      </dsp:nvSpPr>
      <dsp:spPr>
        <a:xfrm>
          <a:off x="2006747" y="1358022"/>
          <a:ext cx="80697" cy="80697"/>
        </a:xfrm>
        <a:prstGeom prst="ellipse">
          <a:avLst/>
        </a:prstGeom>
        <a:solidFill>
          <a:schemeClr val="accent3">
            <a:shade val="80000"/>
            <a:hueOff val="145491"/>
            <a:satOff val="-13850"/>
            <a:lumOff val="10307"/>
            <a:alphaOff val="0"/>
          </a:schemeClr>
        </a:solidFill>
        <a:ln w="25400" cap="flat" cmpd="sng" algn="ctr">
          <a:solidFill>
            <a:schemeClr val="accent3">
              <a:shade val="80000"/>
              <a:hueOff val="145491"/>
              <a:satOff val="-13850"/>
              <a:lumOff val="10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E4D9A-11B3-4D54-8D3C-CFA43F4A58D6}">
      <dsp:nvSpPr>
        <dsp:cNvPr id="0" name=""/>
        <dsp:cNvSpPr/>
      </dsp:nvSpPr>
      <dsp:spPr>
        <a:xfrm>
          <a:off x="1945417" y="1507039"/>
          <a:ext cx="80697" cy="80697"/>
        </a:xfrm>
        <a:prstGeom prst="ellipse">
          <a:avLst/>
        </a:prstGeom>
        <a:solidFill>
          <a:schemeClr val="accent3">
            <a:shade val="80000"/>
            <a:hueOff val="193989"/>
            <a:satOff val="-18466"/>
            <a:lumOff val="13743"/>
            <a:alphaOff val="0"/>
          </a:schemeClr>
        </a:solidFill>
        <a:ln w="25400" cap="flat" cmpd="sng" algn="ctr">
          <a:solidFill>
            <a:schemeClr val="accent3">
              <a:shade val="80000"/>
              <a:hueOff val="193989"/>
              <a:satOff val="-18466"/>
              <a:lumOff val="137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3DD5D-A868-4239-8209-CA45C6F9C0BC}">
      <dsp:nvSpPr>
        <dsp:cNvPr id="0" name=""/>
        <dsp:cNvSpPr/>
      </dsp:nvSpPr>
      <dsp:spPr>
        <a:xfrm>
          <a:off x="1901840" y="236256"/>
          <a:ext cx="80697" cy="80697"/>
        </a:xfrm>
        <a:prstGeom prst="ellipse">
          <a:avLst/>
        </a:prstGeom>
        <a:solidFill>
          <a:schemeClr val="accent3">
            <a:shade val="80000"/>
            <a:hueOff val="242486"/>
            <a:satOff val="-23083"/>
            <a:lumOff val="17179"/>
            <a:alphaOff val="0"/>
          </a:schemeClr>
        </a:solidFill>
        <a:ln w="25400" cap="flat" cmpd="sng" algn="ctr">
          <a:solidFill>
            <a:schemeClr val="accent3">
              <a:shade val="80000"/>
              <a:hueOff val="242486"/>
              <a:satOff val="-23083"/>
              <a:lumOff val="171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2A0BC-6D92-4436-9956-67C8316E6FC1}">
      <dsp:nvSpPr>
        <dsp:cNvPr id="0" name=""/>
        <dsp:cNvSpPr/>
      </dsp:nvSpPr>
      <dsp:spPr>
        <a:xfrm>
          <a:off x="2014010" y="165024"/>
          <a:ext cx="80697" cy="80697"/>
        </a:xfrm>
        <a:prstGeom prst="ellipse">
          <a:avLst/>
        </a:prstGeom>
        <a:solidFill>
          <a:schemeClr val="accent3">
            <a:shade val="80000"/>
            <a:hueOff val="290983"/>
            <a:satOff val="-27699"/>
            <a:lumOff val="20615"/>
            <a:alphaOff val="0"/>
          </a:schemeClr>
        </a:solidFill>
        <a:ln w="25400" cap="flat" cmpd="sng" algn="ctr">
          <a:solidFill>
            <a:schemeClr val="accent3">
              <a:shade val="80000"/>
              <a:hueOff val="290983"/>
              <a:satOff val="-27699"/>
              <a:lumOff val="20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4EBF3-A74D-455A-9E02-5E10E930CBEC}">
      <dsp:nvSpPr>
        <dsp:cNvPr id="0" name=""/>
        <dsp:cNvSpPr/>
      </dsp:nvSpPr>
      <dsp:spPr>
        <a:xfrm>
          <a:off x="2126180" y="93791"/>
          <a:ext cx="80697" cy="80697"/>
        </a:xfrm>
        <a:prstGeom prst="ellipse">
          <a:avLst/>
        </a:prstGeom>
        <a:solidFill>
          <a:schemeClr val="accent3">
            <a:shade val="80000"/>
            <a:hueOff val="339480"/>
            <a:satOff val="-32316"/>
            <a:lumOff val="24051"/>
            <a:alphaOff val="0"/>
          </a:schemeClr>
        </a:solidFill>
        <a:ln w="25400" cap="flat" cmpd="sng" algn="ctr">
          <a:solidFill>
            <a:schemeClr val="accent3">
              <a:shade val="80000"/>
              <a:hueOff val="339480"/>
              <a:satOff val="-32316"/>
              <a:lumOff val="240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281D5-BDAE-4E34-92BD-4F6285278C0C}">
      <dsp:nvSpPr>
        <dsp:cNvPr id="0" name=""/>
        <dsp:cNvSpPr/>
      </dsp:nvSpPr>
      <dsp:spPr>
        <a:xfrm>
          <a:off x="2238349" y="165024"/>
          <a:ext cx="80697" cy="80697"/>
        </a:xfrm>
        <a:prstGeom prst="ellipse">
          <a:avLst/>
        </a:prstGeom>
        <a:solidFill>
          <a:schemeClr val="accent3">
            <a:shade val="80000"/>
            <a:hueOff val="387977"/>
            <a:satOff val="-36932"/>
            <a:lumOff val="27487"/>
            <a:alphaOff val="0"/>
          </a:schemeClr>
        </a:solidFill>
        <a:ln w="25400" cap="flat" cmpd="sng" algn="ctr">
          <a:solidFill>
            <a:schemeClr val="accent3">
              <a:shade val="80000"/>
              <a:hueOff val="387977"/>
              <a:satOff val="-36932"/>
              <a:lumOff val="274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A46EF-EAC4-4D63-B85A-AEECD1207F76}">
      <dsp:nvSpPr>
        <dsp:cNvPr id="0" name=""/>
        <dsp:cNvSpPr/>
      </dsp:nvSpPr>
      <dsp:spPr>
        <a:xfrm>
          <a:off x="2350519" y="236256"/>
          <a:ext cx="80697" cy="80697"/>
        </a:xfrm>
        <a:prstGeom prst="ellipse">
          <a:avLst/>
        </a:prstGeom>
        <a:solidFill>
          <a:schemeClr val="accent3">
            <a:shade val="80000"/>
            <a:hueOff val="436474"/>
            <a:satOff val="-41549"/>
            <a:lumOff val="30922"/>
            <a:alphaOff val="0"/>
          </a:schemeClr>
        </a:solidFill>
        <a:ln w="25400" cap="flat" cmpd="sng" algn="ctr">
          <a:solidFill>
            <a:schemeClr val="accent3">
              <a:shade val="80000"/>
              <a:hueOff val="436474"/>
              <a:satOff val="-41549"/>
              <a:lumOff val="30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62F96-BEB9-41BD-BA2E-678CB516C194}">
      <dsp:nvSpPr>
        <dsp:cNvPr id="0" name=""/>
        <dsp:cNvSpPr/>
      </dsp:nvSpPr>
      <dsp:spPr>
        <a:xfrm>
          <a:off x="2126180" y="243949"/>
          <a:ext cx="80697" cy="80697"/>
        </a:xfrm>
        <a:prstGeom prst="ellipse">
          <a:avLst/>
        </a:prstGeom>
        <a:solidFill>
          <a:schemeClr val="accent3">
            <a:shade val="80000"/>
            <a:hueOff val="484971"/>
            <a:satOff val="-46165"/>
            <a:lumOff val="34358"/>
            <a:alphaOff val="0"/>
          </a:schemeClr>
        </a:solidFill>
        <a:ln w="25400" cap="flat" cmpd="sng" algn="ctr">
          <a:solidFill>
            <a:schemeClr val="accent3">
              <a:shade val="80000"/>
              <a:hueOff val="484971"/>
              <a:satOff val="-46165"/>
              <a:lumOff val="343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8E990-332C-42CD-88A8-331639FD9DF6}">
      <dsp:nvSpPr>
        <dsp:cNvPr id="0" name=""/>
        <dsp:cNvSpPr/>
      </dsp:nvSpPr>
      <dsp:spPr>
        <a:xfrm>
          <a:off x="2126180" y="394392"/>
          <a:ext cx="80697" cy="80697"/>
        </a:xfrm>
        <a:prstGeom prst="ellipse">
          <a:avLst/>
        </a:prstGeom>
        <a:solidFill>
          <a:schemeClr val="accent3">
            <a:shade val="80000"/>
            <a:hueOff val="533469"/>
            <a:satOff val="-50782"/>
            <a:lumOff val="37794"/>
            <a:alphaOff val="0"/>
          </a:schemeClr>
        </a:solidFill>
        <a:ln w="25400" cap="flat" cmpd="sng" algn="ctr">
          <a:solidFill>
            <a:schemeClr val="accent3">
              <a:shade val="80000"/>
              <a:hueOff val="533469"/>
              <a:satOff val="-50782"/>
              <a:lumOff val="377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8D5AD-581D-4FB4-ACF2-B933B2744F41}">
      <dsp:nvSpPr>
        <dsp:cNvPr id="0" name=""/>
        <dsp:cNvSpPr/>
      </dsp:nvSpPr>
      <dsp:spPr>
        <a:xfrm>
          <a:off x="571540" y="2508454"/>
          <a:ext cx="1740647" cy="466713"/>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37"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a:t>UNORCAC 43 comunidades </a:t>
          </a:r>
          <a:endParaRPr lang="es-EC" sz="1100" kern="1200" dirty="0"/>
        </a:p>
      </dsp:txBody>
      <dsp:txXfrm>
        <a:off x="594323" y="2531237"/>
        <a:ext cx="1695081" cy="421147"/>
      </dsp:txXfrm>
    </dsp:sp>
    <dsp:sp modelId="{CF24FB37-2EE4-4378-A0B1-25D4E300E6CA}">
      <dsp:nvSpPr>
        <dsp:cNvPr id="0" name=""/>
        <dsp:cNvSpPr/>
      </dsp:nvSpPr>
      <dsp:spPr>
        <a:xfrm>
          <a:off x="88969" y="2050858"/>
          <a:ext cx="806976" cy="80691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7B865-1E28-42E8-B275-DEEA1C69B945}">
      <dsp:nvSpPr>
        <dsp:cNvPr id="0" name=""/>
        <dsp:cNvSpPr/>
      </dsp:nvSpPr>
      <dsp:spPr>
        <a:xfrm>
          <a:off x="1691219" y="1902410"/>
          <a:ext cx="1740647" cy="466713"/>
        </a:xfrm>
        <a:prstGeom prst="roundRect">
          <a:avLst/>
        </a:prstGeom>
        <a:solidFill>
          <a:schemeClr val="accent3">
            <a:shade val="80000"/>
            <a:hueOff val="266734"/>
            <a:satOff val="-25391"/>
            <a:lumOff val="18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37"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a:t>FEBAC 19 barrios</a:t>
          </a:r>
          <a:endParaRPr lang="es-EC" sz="1100" kern="1200" dirty="0"/>
        </a:p>
      </dsp:txBody>
      <dsp:txXfrm>
        <a:off x="1714002" y="1925193"/>
        <a:ext cx="1695081" cy="421147"/>
      </dsp:txXfrm>
    </dsp:sp>
    <dsp:sp modelId="{D889FBA5-A290-4544-AC95-816E825DBA65}">
      <dsp:nvSpPr>
        <dsp:cNvPr id="0" name=""/>
        <dsp:cNvSpPr/>
      </dsp:nvSpPr>
      <dsp:spPr>
        <a:xfrm>
          <a:off x="1208648" y="1444814"/>
          <a:ext cx="806976" cy="80691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29A09-7DC3-43ED-9C7E-A3D9BC9FE815}">
      <dsp:nvSpPr>
        <dsp:cNvPr id="0" name=""/>
        <dsp:cNvSpPr/>
      </dsp:nvSpPr>
      <dsp:spPr>
        <a:xfrm>
          <a:off x="2205263" y="843693"/>
          <a:ext cx="1740647" cy="745785"/>
        </a:xfrm>
        <a:prstGeom prst="roundRect">
          <a:avLst/>
        </a:prstGeom>
        <a:solidFill>
          <a:schemeClr val="accent3">
            <a:shade val="80000"/>
            <a:hueOff val="533469"/>
            <a:satOff val="-50782"/>
            <a:lumOff val="3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437" tIns="41910" rIns="41910" bIns="41910" numCol="1" spcCol="1270" anchor="ctr" anchorCtr="0">
          <a:noAutofit/>
        </a:bodyPr>
        <a:lstStyle/>
        <a:p>
          <a:pPr marL="0" lvl="0" indent="0" algn="l" defTabSz="488950">
            <a:lnSpc>
              <a:spcPct val="90000"/>
            </a:lnSpc>
            <a:spcBef>
              <a:spcPct val="0"/>
            </a:spcBef>
            <a:spcAft>
              <a:spcPct val="35000"/>
            </a:spcAft>
            <a:buNone/>
          </a:pPr>
          <a:r>
            <a:rPr lang="es-EC" sz="1100" b="1" kern="1200"/>
            <a:t>Consorcio Toisán 9 organizaciones </a:t>
          </a:r>
          <a:endParaRPr lang="es-EC" sz="1100" kern="1200" dirty="0"/>
        </a:p>
      </dsp:txBody>
      <dsp:txXfrm>
        <a:off x="2241669" y="880099"/>
        <a:ext cx="1667835" cy="672973"/>
      </dsp:txXfrm>
    </dsp:sp>
    <dsp:sp modelId="{1DF986AA-02FF-49CB-81C3-3A11AF684DD0}">
      <dsp:nvSpPr>
        <dsp:cNvPr id="0" name=""/>
        <dsp:cNvSpPr/>
      </dsp:nvSpPr>
      <dsp:spPr>
        <a:xfrm>
          <a:off x="1722692" y="525633"/>
          <a:ext cx="806976" cy="80691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30F5C-3405-4772-9D2B-4160428D476A}">
      <dsp:nvSpPr>
        <dsp:cNvPr id="0" name=""/>
        <dsp:cNvSpPr/>
      </dsp:nvSpPr>
      <dsp:spPr>
        <a:xfrm>
          <a:off x="1125398" y="1882026"/>
          <a:ext cx="1137755" cy="113794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01A05-02EE-450E-9E5F-38E90F3345D0}">
      <dsp:nvSpPr>
        <dsp:cNvPr id="0" name=""/>
        <dsp:cNvSpPr/>
      </dsp:nvSpPr>
      <dsp:spPr>
        <a:xfrm>
          <a:off x="1851109" y="1044030"/>
          <a:ext cx="337904" cy="337687"/>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1E0A7-6BC3-4DAF-B19C-14D17A139088}">
      <dsp:nvSpPr>
        <dsp:cNvPr id="0" name=""/>
        <dsp:cNvSpPr/>
      </dsp:nvSpPr>
      <dsp:spPr>
        <a:xfrm>
          <a:off x="1169121" y="1925694"/>
          <a:ext cx="1050783" cy="105060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073B6C-9107-4905-9E8D-11837D428EA1}">
      <dsp:nvSpPr>
        <dsp:cNvPr id="0" name=""/>
        <dsp:cNvSpPr/>
      </dsp:nvSpPr>
      <dsp:spPr>
        <a:xfrm>
          <a:off x="2345847" y="2097008"/>
          <a:ext cx="595491" cy="59535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10FC3-274F-4A9D-9798-016172A7A3A9}">
      <dsp:nvSpPr>
        <dsp:cNvPr id="0" name=""/>
        <dsp:cNvSpPr/>
      </dsp:nvSpPr>
      <dsp:spPr>
        <a:xfrm>
          <a:off x="2381016" y="2132180"/>
          <a:ext cx="525154" cy="52520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89B15-5031-4DE0-BC41-EAED5E5B532F}">
      <dsp:nvSpPr>
        <dsp:cNvPr id="0" name=""/>
        <dsp:cNvSpPr/>
      </dsp:nvSpPr>
      <dsp:spPr>
        <a:xfrm>
          <a:off x="2112973" y="1256641"/>
          <a:ext cx="763255" cy="76350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682E5-A193-4FF1-A1D3-E94C2F0295A7}">
      <dsp:nvSpPr>
        <dsp:cNvPr id="0" name=""/>
        <dsp:cNvSpPr/>
      </dsp:nvSpPr>
      <dsp:spPr>
        <a:xfrm>
          <a:off x="2751238" y="1069125"/>
          <a:ext cx="249982" cy="25015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48ED3-24C5-4BD8-BB74-36B46346DA22}">
      <dsp:nvSpPr>
        <dsp:cNvPr id="0" name=""/>
        <dsp:cNvSpPr/>
      </dsp:nvSpPr>
      <dsp:spPr>
        <a:xfrm>
          <a:off x="3001696" y="2694927"/>
          <a:ext cx="187724" cy="187516"/>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C306C9-FC1C-4B93-8ED7-8959A4575DE8}">
      <dsp:nvSpPr>
        <dsp:cNvPr id="0" name=""/>
        <dsp:cNvSpPr/>
      </dsp:nvSpPr>
      <dsp:spPr>
        <a:xfrm>
          <a:off x="2153370" y="1296950"/>
          <a:ext cx="682938" cy="68288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F5C16-DC2F-4D9C-A412-B0C662A493AF}">
      <dsp:nvSpPr>
        <dsp:cNvPr id="0" name=""/>
        <dsp:cNvSpPr/>
      </dsp:nvSpPr>
      <dsp:spPr>
        <a:xfrm>
          <a:off x="0" y="1296950"/>
          <a:ext cx="1688573" cy="54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 numCol="1" spcCol="1270" anchor="b" anchorCtr="0">
          <a:noAutofit/>
        </a:bodyPr>
        <a:lstStyle/>
        <a:p>
          <a:pPr marL="0" lvl="0" indent="0" algn="r" defTabSz="1555750">
            <a:lnSpc>
              <a:spcPct val="90000"/>
            </a:lnSpc>
            <a:spcBef>
              <a:spcPct val="0"/>
            </a:spcBef>
            <a:spcAft>
              <a:spcPct val="35000"/>
            </a:spcAft>
            <a:buNone/>
          </a:pPr>
          <a:endParaRPr lang="es-EC" sz="3500" kern="1200" dirty="0"/>
        </a:p>
      </dsp:txBody>
      <dsp:txXfrm>
        <a:off x="0" y="1296950"/>
        <a:ext cx="1688573" cy="548323"/>
      </dsp:txXfrm>
    </dsp:sp>
    <dsp:sp modelId="{673C7E39-5F09-4EF3-B393-5AA6CCA9D314}">
      <dsp:nvSpPr>
        <dsp:cNvPr id="0" name=""/>
        <dsp:cNvSpPr/>
      </dsp:nvSpPr>
      <dsp:spPr>
        <a:xfrm>
          <a:off x="3063954" y="2132180"/>
          <a:ext cx="1688573" cy="52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endParaRPr lang="es-EC" sz="3100" kern="1200" dirty="0"/>
        </a:p>
      </dsp:txBody>
      <dsp:txXfrm>
        <a:off x="3063954" y="2132180"/>
        <a:ext cx="1688573" cy="525204"/>
      </dsp:txXfrm>
    </dsp:sp>
    <dsp:sp modelId="{41B611E7-20C7-498D-9DD3-76F02BA635F7}">
      <dsp:nvSpPr>
        <dsp:cNvPr id="0" name=""/>
        <dsp:cNvSpPr/>
      </dsp:nvSpPr>
      <dsp:spPr>
        <a:xfrm>
          <a:off x="3001696" y="1296950"/>
          <a:ext cx="1688573" cy="68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l" defTabSz="1822450">
            <a:lnSpc>
              <a:spcPct val="90000"/>
            </a:lnSpc>
            <a:spcBef>
              <a:spcPct val="0"/>
            </a:spcBef>
            <a:spcAft>
              <a:spcPct val="35000"/>
            </a:spcAft>
            <a:buNone/>
          </a:pPr>
          <a:endParaRPr lang="es-EC" sz="4100" kern="1200" dirty="0"/>
        </a:p>
      </dsp:txBody>
      <dsp:txXfrm>
        <a:off x="3001696" y="1296950"/>
        <a:ext cx="1688573" cy="6828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FBB47-0B57-4BE1-8185-72ECDFCBA8B2}">
      <dsp:nvSpPr>
        <dsp:cNvPr id="0" name=""/>
        <dsp:cNvSpPr/>
      </dsp:nvSpPr>
      <dsp:spPr>
        <a:xfrm>
          <a:off x="1742" y="0"/>
          <a:ext cx="1045556" cy="1666636"/>
        </a:xfrm>
        <a:prstGeom prst="up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DB9970-E66E-4725-9E12-D988BB4D1919}">
      <dsp:nvSpPr>
        <dsp:cNvPr id="0" name=""/>
        <dsp:cNvSpPr/>
      </dsp:nvSpPr>
      <dsp:spPr>
        <a:xfrm>
          <a:off x="1078665" y="0"/>
          <a:ext cx="1774277" cy="166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marL="0" lvl="0" indent="0" algn="l" defTabSz="755650">
            <a:lnSpc>
              <a:spcPct val="90000"/>
            </a:lnSpc>
            <a:spcBef>
              <a:spcPct val="0"/>
            </a:spcBef>
            <a:spcAft>
              <a:spcPct val="35000"/>
            </a:spcAft>
            <a:buNone/>
          </a:pPr>
          <a:r>
            <a:rPr lang="es-EC" sz="1700" b="1" kern="1200" dirty="0"/>
            <a:t>Muestra</a:t>
          </a:r>
        </a:p>
      </dsp:txBody>
      <dsp:txXfrm>
        <a:off x="1078665" y="0"/>
        <a:ext cx="1774277" cy="1666636"/>
      </dsp:txXfrm>
    </dsp:sp>
    <dsp:sp modelId="{F4994987-A4E0-45FA-8F04-C79ACB254C2A}">
      <dsp:nvSpPr>
        <dsp:cNvPr id="0" name=""/>
        <dsp:cNvSpPr/>
      </dsp:nvSpPr>
      <dsp:spPr>
        <a:xfrm>
          <a:off x="315409" y="1805523"/>
          <a:ext cx="1045556" cy="1666636"/>
        </a:xfrm>
        <a:prstGeom prst="downArrow">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F33162-A0B9-48E8-8D84-7682D9E07E80}">
      <dsp:nvSpPr>
        <dsp:cNvPr id="0" name=""/>
        <dsp:cNvSpPr/>
      </dsp:nvSpPr>
      <dsp:spPr>
        <a:xfrm>
          <a:off x="1392332" y="1805523"/>
          <a:ext cx="1774277" cy="166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marL="0" lvl="0" indent="0" algn="l" defTabSz="755650">
            <a:lnSpc>
              <a:spcPct val="90000"/>
            </a:lnSpc>
            <a:spcBef>
              <a:spcPct val="0"/>
            </a:spcBef>
            <a:spcAft>
              <a:spcPct val="35000"/>
            </a:spcAft>
            <a:buNone/>
          </a:pPr>
          <a:r>
            <a:rPr lang="es-EC" sz="1700" kern="1200" dirty="0"/>
            <a:t>56 establecimientos</a:t>
          </a:r>
        </a:p>
      </dsp:txBody>
      <dsp:txXfrm>
        <a:off x="1392332" y="1805523"/>
        <a:ext cx="1774277" cy="166663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0E808-83ED-463C-A7A9-CF1FDDC80878}" type="datetimeFigureOut">
              <a:rPr lang="es-ES" smtClean="0"/>
              <a:t>24/08/2016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B96FF-8BCC-4B2B-91BF-C24FC3494326}" type="slidenum">
              <a:rPr lang="es-ES" smtClean="0"/>
              <a:t>‹Nº›</a:t>
            </a:fld>
            <a:endParaRPr lang="es-ES"/>
          </a:p>
        </p:txBody>
      </p:sp>
    </p:spTree>
    <p:extLst>
      <p:ext uri="{BB962C8B-B14F-4D97-AF65-F5344CB8AC3E}">
        <p14:creationId xmlns:p14="http://schemas.microsoft.com/office/powerpoint/2010/main" val="161481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Marco </a:t>
            </a:r>
            <a:r>
              <a:rPr lang="es-EC" dirty="0" err="1"/>
              <a:t>teorico</a:t>
            </a:r>
            <a:r>
              <a:rPr lang="es-EC" dirty="0"/>
              <a:t> - proyecto</a:t>
            </a:r>
            <a:endParaRPr lang="es-419" dirty="0"/>
          </a:p>
        </p:txBody>
      </p:sp>
      <p:sp>
        <p:nvSpPr>
          <p:cNvPr id="4" name="Marcador de número de diapositiva 3"/>
          <p:cNvSpPr>
            <a:spLocks noGrp="1"/>
          </p:cNvSpPr>
          <p:nvPr>
            <p:ph type="sldNum" sz="quarter" idx="10"/>
          </p:nvPr>
        </p:nvSpPr>
        <p:spPr/>
        <p:txBody>
          <a:bodyPr/>
          <a:lstStyle/>
          <a:p>
            <a:fld id="{011951D0-178A-4A56-AF09-8CEAFA2DCE43}" type="slidenum">
              <a:rPr lang="es-419" smtClean="0"/>
              <a:t>2</a:t>
            </a:fld>
            <a:endParaRPr lang="es-419"/>
          </a:p>
        </p:txBody>
      </p:sp>
    </p:spTree>
    <p:extLst>
      <p:ext uri="{BB962C8B-B14F-4D97-AF65-F5344CB8AC3E}">
        <p14:creationId xmlns:p14="http://schemas.microsoft.com/office/powerpoint/2010/main" val="375425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48-29-50-51-52-53-54-55-56</a:t>
            </a:r>
          </a:p>
          <a:p>
            <a:r>
              <a:rPr lang="es-MX" sz="1200" kern="1200" dirty="0">
                <a:solidFill>
                  <a:schemeClr val="tx1"/>
                </a:solidFill>
                <a:effectLst/>
                <a:latin typeface="+mn-lt"/>
                <a:ea typeface="+mn-ea"/>
                <a:cs typeface="+mn-cs"/>
              </a:rPr>
              <a:t> Para la realización de proyecto se tomara como base una unión en sociedad de hecho, ya que surge del acuerdo entre 2 organizaciones, las cuales aportaran materia prima, maquinaria, mano de obra y tecnología para lograr alcanzar un objetivo común, que es en este caso es la industrialización de</a:t>
            </a:r>
            <a:r>
              <a:rPr lang="es-MX" sz="1200" kern="1200" baseline="0" dirty="0">
                <a:solidFill>
                  <a:schemeClr val="tx1"/>
                </a:solidFill>
                <a:effectLst/>
                <a:latin typeface="+mn-lt"/>
                <a:ea typeface="+mn-ea"/>
                <a:cs typeface="+mn-cs"/>
              </a:rPr>
              <a:t> productos de cuero; </a:t>
            </a:r>
            <a:r>
              <a:rPr lang="es-MX" sz="1200" kern="1200" dirty="0">
                <a:solidFill>
                  <a:schemeClr val="tx1"/>
                </a:solidFill>
                <a:effectLst/>
                <a:latin typeface="+mn-lt"/>
                <a:ea typeface="+mn-ea"/>
                <a:cs typeface="+mn-cs"/>
              </a:rPr>
              <a:t>Este tipo de sociedad es una figura jurídica muy versátil ya que permite la inclusión de un número ilimitado de participantes, siendo de gran ayuda para los modelos asociativos. Cabe recalcar que para la constitución de una sociedad de hecho no son necesarias las formalidades, ya que no es necesaria una escritura pública que la constituya, pero si deberá existir un registro mercantil.</a:t>
            </a:r>
            <a:endParaRPr lang="es-EC" dirty="0"/>
          </a:p>
        </p:txBody>
      </p:sp>
      <p:sp>
        <p:nvSpPr>
          <p:cNvPr id="4" name="Marcador de número de diapositiva 3"/>
          <p:cNvSpPr>
            <a:spLocks noGrp="1"/>
          </p:cNvSpPr>
          <p:nvPr>
            <p:ph type="sldNum" sz="quarter" idx="10"/>
          </p:nvPr>
        </p:nvSpPr>
        <p:spPr/>
        <p:txBody>
          <a:bodyPr/>
          <a:lstStyle/>
          <a:p>
            <a:fld id="{FAAB96FF-8BCC-4B2B-91BF-C24FC3494326}" type="slidenum">
              <a:rPr lang="es-ES" smtClean="0"/>
              <a:t>12</a:t>
            </a:fld>
            <a:endParaRPr lang="es-ES"/>
          </a:p>
        </p:txBody>
      </p:sp>
    </p:spTree>
    <p:extLst>
      <p:ext uri="{BB962C8B-B14F-4D97-AF65-F5344CB8AC3E}">
        <p14:creationId xmlns:p14="http://schemas.microsoft.com/office/powerpoint/2010/main" val="67727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Aft>
                <a:spcPts val="0"/>
              </a:spcAft>
            </a:pPr>
            <a:r>
              <a:rPr lang="es-MX" sz="1200" dirty="0">
                <a:latin typeface="Times New Roman" panose="02020603050405020304" pitchFamily="18" charset="0"/>
                <a:ea typeface="PMingLiU" panose="02020500000000000000" pitchFamily="18" charset="-120"/>
              </a:rPr>
              <a:t>Las organizaciones pueden establecer  redes de fabricación o producción y traslado de bienes y servicios que beneficien la redistribución de la riqueza, para esto no es necesario el funcionamiento de personería jurídica. Y además para poder gozar de estos beneficios las organizaciones de economía popular deben ser registradas en el Instituto Nacional de Economía Popular y Solidaria. (Instituto Nacional de Economía Popular y Solidaria, 2012)</a:t>
            </a:r>
            <a:endParaRPr lang="es-EC" sz="1200" dirty="0">
              <a:latin typeface="Times New Roman" panose="02020603050405020304" pitchFamily="18" charset="0"/>
              <a:ea typeface="PMingLiU" panose="02020500000000000000" pitchFamily="18" charset="-120"/>
            </a:endParaRPr>
          </a:p>
          <a:p>
            <a:pPr algn="just">
              <a:lnSpc>
                <a:spcPct val="150000"/>
              </a:lnSpc>
              <a:spcAft>
                <a:spcPts val="0"/>
              </a:spcAft>
            </a:pPr>
            <a:r>
              <a:rPr lang="es-MX" sz="1200" dirty="0">
                <a:latin typeface="Times New Roman" panose="02020603050405020304" pitchFamily="18" charset="0"/>
                <a:ea typeface="PMingLiU" panose="02020500000000000000" pitchFamily="18" charset="-120"/>
              </a:rPr>
              <a:t>Para el registro las asociaciones deberán:</a:t>
            </a:r>
            <a:endParaRPr lang="es-EC" sz="1200" dirty="0">
              <a:latin typeface="Times New Roman" panose="02020603050405020304" pitchFamily="18" charset="0"/>
              <a:ea typeface="PMingLiU" panose="02020500000000000000" pitchFamily="18" charset="-120"/>
            </a:endParaRPr>
          </a:p>
          <a:p>
            <a:endParaRPr lang="es-EC" dirty="0"/>
          </a:p>
        </p:txBody>
      </p:sp>
      <p:sp>
        <p:nvSpPr>
          <p:cNvPr id="4" name="Marcador de número de diapositiva 3"/>
          <p:cNvSpPr>
            <a:spLocks noGrp="1"/>
          </p:cNvSpPr>
          <p:nvPr>
            <p:ph type="sldNum" sz="quarter" idx="10"/>
          </p:nvPr>
        </p:nvSpPr>
        <p:spPr/>
        <p:txBody>
          <a:bodyPr/>
          <a:lstStyle/>
          <a:p>
            <a:fld id="{FAAB96FF-8BCC-4B2B-91BF-C24FC3494326}" type="slidenum">
              <a:rPr lang="es-ES" smtClean="0"/>
              <a:t>13</a:t>
            </a:fld>
            <a:endParaRPr lang="es-ES"/>
          </a:p>
        </p:txBody>
      </p:sp>
    </p:spTree>
    <p:extLst>
      <p:ext uri="{BB962C8B-B14F-4D97-AF65-F5344CB8AC3E}">
        <p14:creationId xmlns:p14="http://schemas.microsoft.com/office/powerpoint/2010/main" val="174328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AAB96FF-8BCC-4B2B-91BF-C24FC3494326}" type="slidenum">
              <a:rPr lang="es-ES" smtClean="0"/>
              <a:t>14</a:t>
            </a:fld>
            <a:endParaRPr lang="es-ES"/>
          </a:p>
        </p:txBody>
      </p:sp>
    </p:spTree>
    <p:extLst>
      <p:ext uri="{BB962C8B-B14F-4D97-AF65-F5344CB8AC3E}">
        <p14:creationId xmlns:p14="http://schemas.microsoft.com/office/powerpoint/2010/main" val="138137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AAB96FF-8BCC-4B2B-91BF-C24FC3494326}" type="slidenum">
              <a:rPr lang="es-ES" smtClean="0"/>
              <a:t>15</a:t>
            </a:fld>
            <a:endParaRPr lang="es-ES"/>
          </a:p>
        </p:txBody>
      </p:sp>
    </p:spTree>
    <p:extLst>
      <p:ext uri="{BB962C8B-B14F-4D97-AF65-F5344CB8AC3E}">
        <p14:creationId xmlns:p14="http://schemas.microsoft.com/office/powerpoint/2010/main" val="306380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a:t>95</a:t>
            </a:r>
          </a:p>
        </p:txBody>
      </p:sp>
      <p:sp>
        <p:nvSpPr>
          <p:cNvPr id="4" name="3 Marcador de número de diapositiva"/>
          <p:cNvSpPr>
            <a:spLocks noGrp="1"/>
          </p:cNvSpPr>
          <p:nvPr>
            <p:ph type="sldNum" sz="quarter" idx="10"/>
          </p:nvPr>
        </p:nvSpPr>
        <p:spPr/>
        <p:txBody>
          <a:bodyPr/>
          <a:lstStyle/>
          <a:p>
            <a:fld id="{011951D0-178A-4A56-AF09-8CEAFA2DCE43}" type="slidenum">
              <a:rPr lang="x-none" smtClean="0"/>
              <a:t>16</a:t>
            </a:fld>
            <a:endParaRPr lang="x-none"/>
          </a:p>
        </p:txBody>
      </p:sp>
    </p:spTree>
    <p:extLst>
      <p:ext uri="{BB962C8B-B14F-4D97-AF65-F5344CB8AC3E}">
        <p14:creationId xmlns:p14="http://schemas.microsoft.com/office/powerpoint/2010/main" val="24260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AAB96FF-8BCC-4B2B-91BF-C24FC3494326}" type="slidenum">
              <a:rPr lang="es-ES" smtClean="0"/>
              <a:t>17</a:t>
            </a:fld>
            <a:endParaRPr lang="es-ES"/>
          </a:p>
        </p:txBody>
      </p:sp>
    </p:spTree>
    <p:extLst>
      <p:ext uri="{BB962C8B-B14F-4D97-AF65-F5344CB8AC3E}">
        <p14:creationId xmlns:p14="http://schemas.microsoft.com/office/powerpoint/2010/main" val="415684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Pag</a:t>
            </a:r>
            <a:r>
              <a:rPr lang="es-EC" dirty="0"/>
              <a:t> 5</a:t>
            </a:r>
            <a:r>
              <a:rPr lang="es-EC" baseline="0" dirty="0"/>
              <a:t> plan</a:t>
            </a:r>
            <a:endParaRPr lang="es-419" dirty="0"/>
          </a:p>
        </p:txBody>
      </p:sp>
      <p:sp>
        <p:nvSpPr>
          <p:cNvPr id="4" name="Marcador de número de diapositiva 3"/>
          <p:cNvSpPr>
            <a:spLocks noGrp="1"/>
          </p:cNvSpPr>
          <p:nvPr>
            <p:ph type="sldNum" sz="quarter" idx="10"/>
          </p:nvPr>
        </p:nvSpPr>
        <p:spPr/>
        <p:txBody>
          <a:bodyPr/>
          <a:lstStyle/>
          <a:p>
            <a:fld id="{011951D0-178A-4A56-AF09-8CEAFA2DCE43}" type="slidenum">
              <a:rPr lang="es-419" smtClean="0"/>
              <a:t>3</a:t>
            </a:fld>
            <a:endParaRPr lang="es-419"/>
          </a:p>
        </p:txBody>
      </p:sp>
    </p:spTree>
    <p:extLst>
      <p:ext uri="{BB962C8B-B14F-4D97-AF65-F5344CB8AC3E}">
        <p14:creationId xmlns:p14="http://schemas.microsoft.com/office/powerpoint/2010/main" val="196434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Pagina 6 plan de proyecto; </a:t>
            </a:r>
            <a:r>
              <a:rPr lang="es-EC" dirty="0" err="1"/>
              <a:t>pag</a:t>
            </a:r>
            <a:r>
              <a:rPr lang="es-EC" dirty="0"/>
              <a:t> 26 proyecto; agregar banderas; introducción</a:t>
            </a:r>
            <a:r>
              <a:rPr lang="es-EC" baseline="0" dirty="0"/>
              <a:t> </a:t>
            </a:r>
            <a:r>
              <a:rPr lang="es-EC" baseline="0" dirty="0" err="1"/>
              <a:t>pag</a:t>
            </a:r>
            <a:r>
              <a:rPr lang="es-EC" baseline="0" dirty="0"/>
              <a:t> 21 proyecto</a:t>
            </a:r>
            <a:endParaRPr lang="es-419" dirty="0"/>
          </a:p>
        </p:txBody>
      </p:sp>
      <p:sp>
        <p:nvSpPr>
          <p:cNvPr id="4" name="Marcador de número de diapositiva 3"/>
          <p:cNvSpPr>
            <a:spLocks noGrp="1"/>
          </p:cNvSpPr>
          <p:nvPr>
            <p:ph type="sldNum" sz="quarter" idx="10"/>
          </p:nvPr>
        </p:nvSpPr>
        <p:spPr/>
        <p:txBody>
          <a:bodyPr/>
          <a:lstStyle/>
          <a:p>
            <a:fld id="{011951D0-178A-4A56-AF09-8CEAFA2DCE43}" type="slidenum">
              <a:rPr lang="es-419" smtClean="0"/>
              <a:t>4</a:t>
            </a:fld>
            <a:endParaRPr lang="es-419"/>
          </a:p>
        </p:txBody>
      </p:sp>
    </p:spTree>
    <p:extLst>
      <p:ext uri="{BB962C8B-B14F-4D97-AF65-F5344CB8AC3E}">
        <p14:creationId xmlns:p14="http://schemas.microsoft.com/office/powerpoint/2010/main" val="140154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Pag 29 -34 -93 proyecto; zonas constituidas</a:t>
            </a:r>
            <a:r>
              <a:rPr lang="es-EC" baseline="0" dirty="0"/>
              <a:t> por distritos y estos por circuitos</a:t>
            </a:r>
            <a:endParaRPr lang="es-419" dirty="0"/>
          </a:p>
        </p:txBody>
      </p:sp>
      <p:sp>
        <p:nvSpPr>
          <p:cNvPr id="4" name="Marcador de número de diapositiva 3"/>
          <p:cNvSpPr>
            <a:spLocks noGrp="1"/>
          </p:cNvSpPr>
          <p:nvPr>
            <p:ph type="sldNum" sz="quarter" idx="10"/>
          </p:nvPr>
        </p:nvSpPr>
        <p:spPr/>
        <p:txBody>
          <a:bodyPr/>
          <a:lstStyle/>
          <a:p>
            <a:fld id="{011951D0-178A-4A56-AF09-8CEAFA2DCE43}" type="slidenum">
              <a:rPr lang="es-419" smtClean="0"/>
              <a:t>5</a:t>
            </a:fld>
            <a:endParaRPr lang="es-419"/>
          </a:p>
        </p:txBody>
      </p:sp>
    </p:spTree>
    <p:extLst>
      <p:ext uri="{BB962C8B-B14F-4D97-AF65-F5344CB8AC3E}">
        <p14:creationId xmlns:p14="http://schemas.microsoft.com/office/powerpoint/2010/main" val="77490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Pag</a:t>
            </a:r>
            <a:r>
              <a:rPr lang="es-EC" dirty="0"/>
              <a:t> 29 -34 -93 proyecto</a:t>
            </a:r>
            <a:endParaRPr lang="es-419" dirty="0"/>
          </a:p>
        </p:txBody>
      </p:sp>
      <p:sp>
        <p:nvSpPr>
          <p:cNvPr id="4" name="Marcador de número de diapositiva 3"/>
          <p:cNvSpPr>
            <a:spLocks noGrp="1"/>
          </p:cNvSpPr>
          <p:nvPr>
            <p:ph type="sldNum" sz="quarter" idx="10"/>
          </p:nvPr>
        </p:nvSpPr>
        <p:spPr/>
        <p:txBody>
          <a:bodyPr/>
          <a:lstStyle/>
          <a:p>
            <a:fld id="{011951D0-178A-4A56-AF09-8CEAFA2DCE43}" type="slidenum">
              <a:rPr lang="es-419" smtClean="0"/>
              <a:t>6</a:t>
            </a:fld>
            <a:endParaRPr lang="es-419"/>
          </a:p>
        </p:txBody>
      </p:sp>
    </p:spTree>
    <p:extLst>
      <p:ext uri="{BB962C8B-B14F-4D97-AF65-F5344CB8AC3E}">
        <p14:creationId xmlns:p14="http://schemas.microsoft.com/office/powerpoint/2010/main" val="16481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a:t>pag61</a:t>
            </a:r>
          </a:p>
        </p:txBody>
      </p:sp>
      <p:sp>
        <p:nvSpPr>
          <p:cNvPr id="4" name="3 Marcador de número de diapositiva"/>
          <p:cNvSpPr>
            <a:spLocks noGrp="1"/>
          </p:cNvSpPr>
          <p:nvPr>
            <p:ph type="sldNum" sz="quarter" idx="10"/>
          </p:nvPr>
        </p:nvSpPr>
        <p:spPr/>
        <p:txBody>
          <a:bodyPr/>
          <a:lstStyle/>
          <a:p>
            <a:fld id="{011951D0-178A-4A56-AF09-8CEAFA2DCE43}" type="slidenum">
              <a:rPr lang="x-none" smtClean="0"/>
              <a:t>7</a:t>
            </a:fld>
            <a:endParaRPr lang="x-none"/>
          </a:p>
        </p:txBody>
      </p:sp>
    </p:spTree>
    <p:extLst>
      <p:ext uri="{BB962C8B-B14F-4D97-AF65-F5344CB8AC3E}">
        <p14:creationId xmlns:p14="http://schemas.microsoft.com/office/powerpoint/2010/main" val="158639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a:t>http://www.obapyme.org/obapyme_contenido/html/files/Consorcios%20de%20Exportaci%C3%B3n.pdf</a:t>
            </a:r>
          </a:p>
          <a:p>
            <a:r>
              <a:rPr lang="es-MX" sz="1200" kern="1200" dirty="0">
                <a:solidFill>
                  <a:schemeClr val="tx1"/>
                </a:solidFill>
                <a:effectLst/>
                <a:latin typeface="+mn-lt"/>
                <a:ea typeface="+mn-ea"/>
                <a:cs typeface="+mn-cs"/>
              </a:rPr>
              <a:t> Para el desarrollo de conglomerados o redes de pequeñas o medianas empresas se promueve a través de la Subdivisión de Fomento del Sector Privado de la Organización de las Naciones Unidas para el Desarrollo Industrial (ONUDI), que presta cooperación técnica proveniente de los países en desarrollo guiando a las pequeñas y medianas empresas (PYME) a mejorar su competitividad impulsando los vínculos entre ellas y el vínculo con instituciones locales.</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El objetivo principal de esta entidad es ser soporte para las empresas u organizaciones que junten fortalezas, que serán de beneficio colectivo para poder presentarse en el mercado. Estos programas abarcan varios tipos de colaboración tanto entre empresas como conglomerados que trabajen en la misma área geográfica y que pertenezcan a sectores similares o complementarios. </a:t>
            </a:r>
          </a:p>
          <a:p>
            <a:endParaRPr lang="es-MX" sz="1200" kern="1200" dirty="0">
              <a:solidFill>
                <a:schemeClr val="tx1"/>
              </a:solidFill>
              <a:effectLst/>
              <a:latin typeface="+mn-lt"/>
              <a:ea typeface="+mn-ea"/>
              <a:cs typeface="+mn-cs"/>
            </a:endParaRPr>
          </a:p>
          <a:p>
            <a:pPr lvl="2"/>
            <a:r>
              <a:rPr lang="es-MX" sz="1200" b="1" kern="1200" dirty="0">
                <a:solidFill>
                  <a:schemeClr val="tx1"/>
                </a:solidFill>
                <a:effectLst/>
                <a:latin typeface="+mn-lt"/>
                <a:ea typeface="+mn-ea"/>
                <a:cs typeface="+mn-cs"/>
              </a:rPr>
              <a:t>Consorcios de Exportación </a:t>
            </a:r>
            <a:endParaRPr lang="es-EC" sz="1200" b="1"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Debido al tamaño con la que las </a:t>
            </a:r>
            <a:r>
              <a:rPr lang="es-MX" sz="1200" kern="1200" dirty="0" err="1">
                <a:solidFill>
                  <a:schemeClr val="tx1"/>
                </a:solidFill>
                <a:effectLst/>
                <a:latin typeface="+mn-lt"/>
                <a:ea typeface="+mn-ea"/>
                <a:cs typeface="+mn-cs"/>
              </a:rPr>
              <a:t>PYME’s</a:t>
            </a:r>
            <a:r>
              <a:rPr lang="es-MX" sz="1200" kern="1200" dirty="0">
                <a:solidFill>
                  <a:schemeClr val="tx1"/>
                </a:solidFill>
                <a:effectLst/>
                <a:latin typeface="+mn-lt"/>
                <a:ea typeface="+mn-ea"/>
                <a:cs typeface="+mn-cs"/>
              </a:rPr>
              <a:t> se constituyen, estas se complican al intentar establecer formas de exportación  de su producción, además del poco conocimiento y facilidad financiera no lograran cumplir aquellos requisitos regulatorios extranjeros. Pero al unir sus recursos y conocimientos con un consorcio de exportación que  brindan servicios administrativos y encaminados a la mejor generación de actividades de los miembros de la organización. </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Así un consorcio de exportación se establece como aquella alianza entre empresas, para impulsar los bienes y servicios en los mercados internacionales, facilitando este proceso con acciones conjuntas y servicios especializados, y además garantizando la autonomía jurídica, financiera y de gestión.</a:t>
            </a:r>
            <a:endParaRPr lang="es-EC" sz="1200" kern="1200" dirty="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011951D0-178A-4A56-AF09-8CEAFA2DCE43}" type="slidenum">
              <a:rPr lang="x-none" smtClean="0"/>
              <a:t>8</a:t>
            </a:fld>
            <a:endParaRPr lang="x-none"/>
          </a:p>
        </p:txBody>
      </p:sp>
    </p:spTree>
    <p:extLst>
      <p:ext uri="{BB962C8B-B14F-4D97-AF65-F5344CB8AC3E}">
        <p14:creationId xmlns:p14="http://schemas.microsoft.com/office/powerpoint/2010/main" val="157619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a:t>Pag85</a:t>
            </a:r>
          </a:p>
          <a:p>
            <a:endParaRPr lang="es-EC" dirty="0"/>
          </a:p>
          <a:p>
            <a:r>
              <a:rPr lang="es-MX" sz="1200" kern="1200" dirty="0">
                <a:solidFill>
                  <a:schemeClr val="tx1"/>
                </a:solidFill>
                <a:effectLst/>
                <a:latin typeface="+mn-lt"/>
                <a:ea typeface="+mn-ea"/>
                <a:cs typeface="+mn-cs"/>
              </a:rPr>
              <a:t> Para que una empresa pueda exportar con éxito debe cumplir con ciertos  requisitos como:</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Infraestructura, equipos y maquinaria para la manufacturación e industrialización de los productos,</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Capacidad suficiente de producción y operación, logrando satisfacer la demanda internacional,</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Lograr cumplir especificaciones de calidad, con la tecnología necesaria, </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Medios necesarios para poder realizar investigación de mercados meta,</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Obtener las técnicas adecuadas para la comercialización y creación de imagen para los productos a exportarse,</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Conocer los incentivos de exportación,</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Cumplir con normas ambientales y técnicas, además de las legislaciones extranjeras.  (Programa de la ONUDI, 2003)</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Existen cinco fases para el caso de creación de un consorcio de exportación, basadas en la metodología de la ONUDI, que son:</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Fase de promoción y selección; en esta fase se busca a las empresas interesadas en formar parte del consorcio, dirigidas a transmitir y elegir a las empresas que se encuentren en las condiciones óptimas para agruparse.</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 Formación de confianza;  se refiere a la incorporación de los grupos de empresas al consorcio.</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Acciones piloto; se realiza ensayos sobre los medios y acciones, para prevenir a los posibles grupos que formaran parte del consorcio de exportación.   </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Planteamiento de la estrategia; se busca aquellas tácticas o estrategias que harán que la agrupación sea viable.</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Gestión; una vez conformado el consorcio de exportación, iniciarán las operaciones ya establecidas. (Escobar Moreno, 2012)</a:t>
            </a:r>
            <a:endParaRPr lang="es-EC" dirty="0"/>
          </a:p>
        </p:txBody>
      </p:sp>
      <p:sp>
        <p:nvSpPr>
          <p:cNvPr id="4" name="3 Marcador de número de diapositiva"/>
          <p:cNvSpPr>
            <a:spLocks noGrp="1"/>
          </p:cNvSpPr>
          <p:nvPr>
            <p:ph type="sldNum" sz="quarter" idx="10"/>
          </p:nvPr>
        </p:nvSpPr>
        <p:spPr/>
        <p:txBody>
          <a:bodyPr/>
          <a:lstStyle/>
          <a:p>
            <a:fld id="{011951D0-178A-4A56-AF09-8CEAFA2DCE43}" type="slidenum">
              <a:rPr lang="x-none" smtClean="0"/>
              <a:t>9</a:t>
            </a:fld>
            <a:endParaRPr lang="x-none"/>
          </a:p>
        </p:txBody>
      </p:sp>
    </p:spTree>
    <p:extLst>
      <p:ext uri="{BB962C8B-B14F-4D97-AF65-F5344CB8AC3E}">
        <p14:creationId xmlns:p14="http://schemas.microsoft.com/office/powerpoint/2010/main" val="68280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AAB96FF-8BCC-4B2B-91BF-C24FC3494326}" type="slidenum">
              <a:rPr lang="es-ES" smtClean="0"/>
              <a:t>11</a:t>
            </a:fld>
            <a:endParaRPr lang="es-ES"/>
          </a:p>
        </p:txBody>
      </p:sp>
    </p:spTree>
    <p:extLst>
      <p:ext uri="{BB962C8B-B14F-4D97-AF65-F5344CB8AC3E}">
        <p14:creationId xmlns:p14="http://schemas.microsoft.com/office/powerpoint/2010/main" val="193821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07829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14114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1664906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17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6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07829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1041679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2050511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t>24/08/2016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993556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t>24/08/2016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405305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t>24/08/2016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1097096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t>24/08/2016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9750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104167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t>24/08/2016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57627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t>24/08/2016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541301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141147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166490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520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t>24/08/2016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205051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t>24/08/2016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99355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t>24/08/2016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405305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t>24/08/2016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109709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t>24/08/2016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9750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t>24/08/2016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57627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t>24/08/2016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AE0C4D-F03D-49F5-87E3-85E29DAE99D3}" type="slidenum">
              <a:rPr lang="es-ES" smtClean="0"/>
              <a:t>‹Nº›</a:t>
            </a:fld>
            <a:endParaRPr lang="es-ES"/>
          </a:p>
        </p:txBody>
      </p:sp>
    </p:spTree>
    <p:extLst>
      <p:ext uri="{BB962C8B-B14F-4D97-AF65-F5344CB8AC3E}">
        <p14:creationId xmlns:p14="http://schemas.microsoft.com/office/powerpoint/2010/main" val="354130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t>24/08/2016</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t>‹Nº›</a:t>
            </a:fld>
            <a:endParaRPr lang="es-ES"/>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userDrawn="1"/>
        </p:nvPicPr>
        <p:blipFill rotWithShape="1">
          <a:blip r:embed="rId15">
            <a:extLst>
              <a:ext uri="{28A0092B-C50C-407E-A947-70E740481C1C}">
                <a14:useLocalDpi xmlns:a14="http://schemas.microsoft.com/office/drawing/2010/main" val="0"/>
              </a:ext>
            </a:extLst>
          </a:blip>
          <a:srcRect l="2951" t="10553" r="922" b="6486"/>
          <a:stretch/>
        </p:blipFill>
        <p:spPr bwMode="auto">
          <a:xfrm>
            <a:off x="6732240" y="6025525"/>
            <a:ext cx="2411760" cy="6245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87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t>24/08/2016</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t>‹Nº›</a:t>
            </a:fld>
            <a:endParaRPr lang="es-ES"/>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userDrawn="1"/>
        </p:nvPicPr>
        <p:blipFill rotWithShape="1">
          <a:blip r:embed="rId15">
            <a:extLst>
              <a:ext uri="{28A0092B-C50C-407E-A947-70E740481C1C}">
                <a14:useLocalDpi xmlns:a14="http://schemas.microsoft.com/office/drawing/2010/main" val="0"/>
              </a:ext>
            </a:extLst>
          </a:blip>
          <a:srcRect l="2951" t="10553" r="922" b="6486"/>
          <a:stretch/>
        </p:blipFill>
        <p:spPr bwMode="auto">
          <a:xfrm>
            <a:off x="6732240" y="6025526"/>
            <a:ext cx="2411760" cy="504056"/>
          </a:xfrm>
          <a:prstGeom prst="rect">
            <a:avLst/>
          </a:prstGeom>
          <a:noFill/>
          <a:ln>
            <a:noFill/>
          </a:ln>
          <a:extLst>
            <a:ext uri="{53640926-AAD7-44D8-BBD7-CCE9431645EC}">
              <a14:shadowObscured xmlns:a14="http://schemas.microsoft.com/office/drawing/2010/main"/>
            </a:ext>
          </a:extLst>
        </p:spPr>
      </p:pic>
      <p:pic>
        <p:nvPicPr>
          <p:cNvPr id="13" name="Imagen 12"/>
          <p:cNvPicPr/>
          <p:nvPr userDrawn="1"/>
        </p:nvPicPr>
        <p:blipFill rotWithShape="1">
          <a:blip r:embed="rId15">
            <a:extLst>
              <a:ext uri="{28A0092B-C50C-407E-A947-70E740481C1C}">
                <a14:useLocalDpi xmlns:a14="http://schemas.microsoft.com/office/drawing/2010/main" val="0"/>
              </a:ext>
            </a:extLst>
          </a:blip>
          <a:srcRect l="2951" t="10553" r="922" b="6486"/>
          <a:stretch/>
        </p:blipFill>
        <p:spPr bwMode="auto">
          <a:xfrm>
            <a:off x="6732240" y="6025525"/>
            <a:ext cx="2411760" cy="6245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879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2.xml"/><Relationship Id="rId11" Type="http://schemas.openxmlformats.org/officeDocument/2006/relationships/image" Target="../media/image46.jpeg"/><Relationship Id="rId5" Type="http://schemas.openxmlformats.org/officeDocument/2006/relationships/diagramQuickStyle" Target="../diagrams/quickStyle12.xml"/><Relationship Id="rId10" Type="http://schemas.openxmlformats.org/officeDocument/2006/relationships/image" Target="../media/image45.png"/><Relationship Id="rId4" Type="http://schemas.openxmlformats.org/officeDocument/2006/relationships/diagramLayout" Target="../diagrams/layout12.xml"/><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8.png"/><Relationship Id="rId7" Type="http://schemas.openxmlformats.org/officeDocument/2006/relationships/diagramLayout" Target="../diagrams/layout1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Data" Target="../diagrams/data13.xml"/><Relationship Id="rId5" Type="http://schemas.openxmlformats.org/officeDocument/2006/relationships/image" Target="../media/image50.jpeg"/><Relationship Id="rId10" Type="http://schemas.microsoft.com/office/2007/relationships/diagramDrawing" Target="../diagrams/drawing13.xml"/><Relationship Id="rId4" Type="http://schemas.openxmlformats.org/officeDocument/2006/relationships/image" Target="../media/image49.png"/><Relationship Id="rId9" Type="http://schemas.openxmlformats.org/officeDocument/2006/relationships/diagramColors" Target="../diagrams/colors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2.gif"/></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2.gif"/></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2.png"/><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9.xml"/><Relationship Id="rId11" Type="http://schemas.openxmlformats.org/officeDocument/2006/relationships/image" Target="../media/image23.png"/><Relationship Id="rId5" Type="http://schemas.openxmlformats.org/officeDocument/2006/relationships/diagramQuickStyle" Target="../diagrams/quickStyle9.xml"/><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diagramLayout" Target="../diagrams/layout9.xml"/><Relationship Id="rId9" Type="http://schemas.openxmlformats.org/officeDocument/2006/relationships/image" Target="../media/image21.jpeg"/><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image" Target="../media/image31.jpeg"/><Relationship Id="rId5" Type="http://schemas.openxmlformats.org/officeDocument/2006/relationships/diagramQuickStyle" Target="../diagrams/quickStyle10.xml"/><Relationship Id="rId10" Type="http://schemas.openxmlformats.org/officeDocument/2006/relationships/image" Target="../media/image30.jpeg"/><Relationship Id="rId4" Type="http://schemas.openxmlformats.org/officeDocument/2006/relationships/diagramLayout" Target="../diagrams/layout10.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0.jpeg"/><Relationship Id="rId4" Type="http://schemas.openxmlformats.org/officeDocument/2006/relationships/diagramLayout" Target="../diagrams/layout11.xml"/><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374789" y="3123403"/>
            <a:ext cx="7114497" cy="830997"/>
          </a:xfrm>
          <a:prstGeom prst="rect">
            <a:avLst/>
          </a:prstGeom>
          <a:noFill/>
        </p:spPr>
        <p:txBody>
          <a:bodyPr wrap="square" rtlCol="0">
            <a:spAutoFit/>
          </a:bodyPr>
          <a:lstStyle/>
          <a:p>
            <a:pPr algn="ctr"/>
            <a:r>
              <a:rPr lang="es-EC" sz="1600" i="1" dirty="0">
                <a:latin typeface="+mj-lt"/>
              </a:rPr>
              <a:t>“DISEÑO DE UN MODELO CLUSTER PARA LA INTERNACIONALIZACIÓN DE PRODUCTOS DE MARROQUINERÍA DE LAS PYMES DEL CANTÓN COTACACHI, PROVINCIA DE IMBABURA”</a:t>
            </a:r>
          </a:p>
        </p:txBody>
      </p:sp>
      <p:sp>
        <p:nvSpPr>
          <p:cNvPr id="12" name="11 CuadroTexto"/>
          <p:cNvSpPr txBox="1"/>
          <p:nvPr/>
        </p:nvSpPr>
        <p:spPr>
          <a:xfrm>
            <a:off x="4274870" y="5301208"/>
            <a:ext cx="1400640" cy="338554"/>
          </a:xfrm>
          <a:prstGeom prst="rect">
            <a:avLst/>
          </a:prstGeom>
          <a:noFill/>
        </p:spPr>
        <p:txBody>
          <a:bodyPr wrap="none" rtlCol="0">
            <a:spAutoFit/>
          </a:bodyPr>
          <a:lstStyle/>
          <a:p>
            <a:pPr algn="ctr"/>
            <a:r>
              <a:rPr lang="es-EC" sz="1600" dirty="0">
                <a:latin typeface="+mj-lt"/>
                <a:cs typeface="Raavi" pitchFamily="34" charset="0"/>
              </a:rPr>
              <a:t>AGOSTO, 2016</a:t>
            </a:r>
          </a:p>
        </p:txBody>
      </p:sp>
      <p:sp>
        <p:nvSpPr>
          <p:cNvPr id="3" name="Rectángulo 2"/>
          <p:cNvSpPr/>
          <p:nvPr/>
        </p:nvSpPr>
        <p:spPr>
          <a:xfrm>
            <a:off x="2438488" y="4098558"/>
            <a:ext cx="1125400" cy="338554"/>
          </a:xfrm>
          <a:prstGeom prst="rect">
            <a:avLst/>
          </a:prstGeom>
        </p:spPr>
        <p:txBody>
          <a:bodyPr wrap="square">
            <a:spAutoFit/>
          </a:bodyPr>
          <a:lstStyle/>
          <a:p>
            <a:r>
              <a:rPr lang="es-EC" sz="1600" b="1" dirty="0">
                <a:latin typeface="+mj-lt"/>
              </a:rPr>
              <a:t>AUTORES:</a:t>
            </a:r>
            <a:endParaRPr lang="es-EC" sz="1600" dirty="0">
              <a:latin typeface="+mj-lt"/>
            </a:endParaRPr>
          </a:p>
        </p:txBody>
      </p:sp>
      <p:sp>
        <p:nvSpPr>
          <p:cNvPr id="4" name="Rectángulo 3"/>
          <p:cNvSpPr/>
          <p:nvPr/>
        </p:nvSpPr>
        <p:spPr>
          <a:xfrm>
            <a:off x="2411760" y="4818638"/>
            <a:ext cx="2971391" cy="338554"/>
          </a:xfrm>
          <a:prstGeom prst="rect">
            <a:avLst/>
          </a:prstGeom>
        </p:spPr>
        <p:txBody>
          <a:bodyPr wrap="none">
            <a:spAutoFit/>
          </a:bodyPr>
          <a:lstStyle/>
          <a:p>
            <a:r>
              <a:rPr lang="es-EC" sz="1600" b="1" dirty="0">
                <a:latin typeface="+mj-lt"/>
              </a:rPr>
              <a:t>DIRECTOR: </a:t>
            </a:r>
            <a:r>
              <a:rPr lang="es-EC" sz="1600" dirty="0">
                <a:latin typeface="+mj-lt"/>
              </a:rPr>
              <a:t>ING. ESPINOZA, ZOILA</a:t>
            </a:r>
          </a:p>
        </p:txBody>
      </p:sp>
      <p:sp>
        <p:nvSpPr>
          <p:cNvPr id="5" name="Rectángulo 4"/>
          <p:cNvSpPr/>
          <p:nvPr/>
        </p:nvSpPr>
        <p:spPr>
          <a:xfrm>
            <a:off x="1682910" y="1686290"/>
            <a:ext cx="6498257" cy="646331"/>
          </a:xfrm>
          <a:prstGeom prst="rect">
            <a:avLst/>
          </a:prstGeom>
        </p:spPr>
        <p:txBody>
          <a:bodyPr wrap="square">
            <a:spAutoFit/>
          </a:bodyPr>
          <a:lstStyle/>
          <a:p>
            <a:pPr algn="ctr"/>
            <a:r>
              <a:rPr lang="es-EC" b="1" dirty="0">
                <a:latin typeface="+mj-lt"/>
              </a:rPr>
              <a:t>CARRERA DE INGENIERÍA EN COMERCIO EXTERIOR Y NEGOCIACIÓN INTERNACIONAL</a:t>
            </a:r>
          </a:p>
        </p:txBody>
      </p:sp>
      <p:sp>
        <p:nvSpPr>
          <p:cNvPr id="6" name="Rectángulo 5"/>
          <p:cNvSpPr/>
          <p:nvPr/>
        </p:nvSpPr>
        <p:spPr>
          <a:xfrm>
            <a:off x="1187622" y="2348010"/>
            <a:ext cx="7488832" cy="646331"/>
          </a:xfrm>
          <a:prstGeom prst="rect">
            <a:avLst/>
          </a:prstGeom>
        </p:spPr>
        <p:txBody>
          <a:bodyPr wrap="square">
            <a:spAutoFit/>
          </a:bodyPr>
          <a:lstStyle/>
          <a:p>
            <a:pPr algn="ctr"/>
            <a:r>
              <a:rPr lang="es-EC" b="1" dirty="0">
                <a:latin typeface="+mj-lt"/>
              </a:rPr>
              <a:t>TRABAJO DE TITULACIÓN, PREVIO A LA OBTENCIÓN DEL TÍTULO DE INGENIERO EN COMERCIO EXTERIOR Y NEGOCIACIÓN INTERNACIONAL</a:t>
            </a:r>
            <a:endParaRPr lang="es-EC" dirty="0">
              <a:latin typeface="+mj-lt"/>
            </a:endParaRPr>
          </a:p>
        </p:txBody>
      </p:sp>
      <p:sp>
        <p:nvSpPr>
          <p:cNvPr id="13" name="Rectángulo 12"/>
          <p:cNvSpPr/>
          <p:nvPr/>
        </p:nvSpPr>
        <p:spPr>
          <a:xfrm>
            <a:off x="971599" y="1330606"/>
            <a:ext cx="7920880" cy="369332"/>
          </a:xfrm>
          <a:prstGeom prst="rect">
            <a:avLst/>
          </a:prstGeom>
        </p:spPr>
        <p:txBody>
          <a:bodyPr wrap="square">
            <a:spAutoFit/>
          </a:bodyPr>
          <a:lstStyle/>
          <a:p>
            <a:pPr algn="ctr"/>
            <a:r>
              <a:rPr lang="es-EC" b="1" dirty="0">
                <a:latin typeface="+mj-lt"/>
              </a:rPr>
              <a:t>DEPARTAMENTO DE CIENCIAS ECONÓMICAS, ADMINISTRATIVAS Y DE COMERCIO </a:t>
            </a:r>
            <a:endParaRPr lang="es-EC" b="1" dirty="0">
              <a:latin typeface="+mj-lt"/>
              <a:cs typeface="Raavi" pitchFamily="34" charset="0"/>
            </a:endParaRPr>
          </a:p>
        </p:txBody>
      </p:sp>
      <p:sp>
        <p:nvSpPr>
          <p:cNvPr id="14" name="Rectángulo 13"/>
          <p:cNvSpPr/>
          <p:nvPr/>
        </p:nvSpPr>
        <p:spPr>
          <a:xfrm>
            <a:off x="3347864" y="4094131"/>
            <a:ext cx="4059176" cy="584775"/>
          </a:xfrm>
          <a:prstGeom prst="rect">
            <a:avLst/>
          </a:prstGeom>
        </p:spPr>
        <p:txBody>
          <a:bodyPr wrap="square">
            <a:spAutoFit/>
          </a:bodyPr>
          <a:lstStyle/>
          <a:p>
            <a:r>
              <a:rPr lang="es-EC" sz="1600" dirty="0">
                <a:latin typeface="+mj-lt"/>
              </a:rPr>
              <a:t>MORALES GRANDA, LUIS EDUARDO</a:t>
            </a:r>
          </a:p>
          <a:p>
            <a:r>
              <a:rPr lang="es-EC" sz="1600" dirty="0">
                <a:latin typeface="+mj-lt"/>
              </a:rPr>
              <a:t>SÁNCHEZ CHIRIBOGA, SILVIA VERÓNICA</a:t>
            </a:r>
          </a:p>
        </p:txBody>
      </p:sp>
      <p:sp>
        <p:nvSpPr>
          <p:cNvPr id="15" name="Rectángulo 14"/>
          <p:cNvSpPr/>
          <p:nvPr/>
        </p:nvSpPr>
        <p:spPr>
          <a:xfrm>
            <a:off x="1" y="-89470"/>
            <a:ext cx="9144000" cy="107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Imagen 18"/>
          <p:cNvPicPr/>
          <p:nvPr/>
        </p:nvPicPr>
        <p:blipFill rotWithShape="1">
          <a:blip r:embed="rId2">
            <a:extLst>
              <a:ext uri="{28A0092B-C50C-407E-A947-70E740481C1C}">
                <a14:useLocalDpi xmlns:a14="http://schemas.microsoft.com/office/drawing/2010/main" val="0"/>
              </a:ext>
            </a:extLst>
          </a:blip>
          <a:srcRect l="2951" t="10553" r="922" b="6486"/>
          <a:stretch/>
        </p:blipFill>
        <p:spPr bwMode="auto">
          <a:xfrm>
            <a:off x="2228875" y="54688"/>
            <a:ext cx="4680520" cy="117954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m65recruitment.co.uk/wp-content/uploads/2013/09/engineering-job-interview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692696"/>
            <a:ext cx="1639400" cy="1639400"/>
          </a:xfrm>
          <a:prstGeom prst="rect">
            <a:avLst/>
          </a:prstGeom>
          <a:noFill/>
          <a:extLst>
            <a:ext uri="{909E8E84-426E-40DD-AFC4-6F175D3DCCD1}">
              <a14:hiddenFill xmlns:a14="http://schemas.microsoft.com/office/drawing/2010/main">
                <a:solidFill>
                  <a:srgbClr val="FFFFFF"/>
                </a:solidFill>
              </a14:hiddenFill>
            </a:ext>
          </a:extLst>
        </p:spPr>
      </p:pic>
      <p:sp>
        <p:nvSpPr>
          <p:cNvPr id="5" name="1 Rectángulo"/>
          <p:cNvSpPr/>
          <p:nvPr/>
        </p:nvSpPr>
        <p:spPr>
          <a:xfrm>
            <a:off x="3592898" y="44624"/>
            <a:ext cx="2445478" cy="584775"/>
          </a:xfrm>
          <a:prstGeom prst="rect">
            <a:avLst/>
          </a:prstGeom>
          <a:noFill/>
        </p:spPr>
        <p:txBody>
          <a:bodyPr wrap="none" lIns="91440" tIns="45720" rIns="91440" bIns="45720">
            <a:spAutoFit/>
          </a:bodyPr>
          <a:lstStyle/>
          <a:p>
            <a:pPr algn="ctr"/>
            <a:r>
              <a:rPr lang="es-ES" sz="3200" b="1" dirty="0">
                <a:ln w="1905"/>
                <a:effectLst>
                  <a:innerShdw blurRad="69850" dist="43180" dir="5400000">
                    <a:srgbClr val="000000">
                      <a:alpha val="65000"/>
                    </a:srgbClr>
                  </a:innerShdw>
                </a:effectLst>
              </a:rPr>
              <a:t>ENTREVISTAS</a:t>
            </a:r>
          </a:p>
        </p:txBody>
      </p:sp>
      <p:pic>
        <p:nvPicPr>
          <p:cNvPr id="6" name="Picture 6" descr="http://www.industrias.gob.ec/wp-content/uploads/2013/03/lago-mip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924944"/>
            <a:ext cx="3832238" cy="80288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5868144" y="2492896"/>
            <a:ext cx="2880320"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solidFill>
                  <a:schemeClr val="tx1"/>
                </a:solidFill>
              </a:rPr>
              <a:t>Ramiro Yépez - Presidente Asociación de Artesanos de Cotacachi</a:t>
            </a:r>
          </a:p>
        </p:txBody>
      </p:sp>
      <p:sp>
        <p:nvSpPr>
          <p:cNvPr id="9" name="Rectángulo 8"/>
          <p:cNvSpPr/>
          <p:nvPr/>
        </p:nvSpPr>
        <p:spPr>
          <a:xfrm>
            <a:off x="5868144" y="3933056"/>
            <a:ext cx="2880320"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solidFill>
                  <a:schemeClr val="tx1"/>
                </a:solidFill>
              </a:rPr>
              <a:t>Leonardo Alvear - Representante de la Asamblea General y Junta Parroquial de Cotacachi</a:t>
            </a:r>
          </a:p>
        </p:txBody>
      </p:sp>
      <p:sp>
        <p:nvSpPr>
          <p:cNvPr id="10" name="Rectángulo 9"/>
          <p:cNvSpPr/>
          <p:nvPr/>
        </p:nvSpPr>
        <p:spPr>
          <a:xfrm>
            <a:off x="971600" y="3861048"/>
            <a:ext cx="3312368"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err="1">
                <a:solidFill>
                  <a:schemeClr val="tx1"/>
                </a:solidFill>
              </a:rPr>
              <a:t>Mgs</a:t>
            </a:r>
            <a:r>
              <a:rPr lang="es-EC" b="1" dirty="0">
                <a:solidFill>
                  <a:schemeClr val="tx1"/>
                </a:solidFill>
              </a:rPr>
              <a:t>. Douglas </a:t>
            </a:r>
            <a:r>
              <a:rPr lang="es-EC" b="1" dirty="0" err="1">
                <a:solidFill>
                  <a:schemeClr val="tx1"/>
                </a:solidFill>
              </a:rPr>
              <a:t>Recalde</a:t>
            </a:r>
            <a:endParaRPr lang="es-EC" b="1" dirty="0">
              <a:solidFill>
                <a:schemeClr val="tx1"/>
              </a:solidFill>
            </a:endParaRPr>
          </a:p>
        </p:txBody>
      </p:sp>
    </p:spTree>
    <p:extLst>
      <p:ext uri="{BB962C8B-B14F-4D97-AF65-F5344CB8AC3E}">
        <p14:creationId xmlns:p14="http://schemas.microsoft.com/office/powerpoint/2010/main" val="89946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3975136167"/>
              </p:ext>
            </p:extLst>
          </p:nvPr>
        </p:nvGraphicFramePr>
        <p:xfrm>
          <a:off x="179512" y="620688"/>
          <a:ext cx="4405323"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50" name="Picture 6" descr="http://www.municipiodeguano.gob.ec/ot/images/guano/cuer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1844" y="620688"/>
            <a:ext cx="2832249" cy="1519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2" name="Picture 8" descr="http://conceptodefinicion.de/wp-content/uploads/2016/04/Testaferr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2636912"/>
            <a:ext cx="4058118" cy="2480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s://trinipatdonia.files.wordpress.com/2012/04/cn.png"/>
          <p:cNvPicPr>
            <a:picLocks noChangeAspect="1" noChangeArrowheads="1"/>
          </p:cNvPicPr>
          <p:nvPr/>
        </p:nvPicPr>
        <p:blipFill>
          <a:blip r:embed="rId10" cstate="print"/>
          <a:srcRect/>
          <a:stretch>
            <a:fillRect/>
          </a:stretch>
        </p:blipFill>
        <p:spPr bwMode="auto">
          <a:xfrm>
            <a:off x="6421904" y="2564904"/>
            <a:ext cx="1152128" cy="1152130"/>
          </a:xfrm>
          <a:prstGeom prst="rect">
            <a:avLst/>
          </a:prstGeom>
          <a:noFill/>
        </p:spPr>
      </p:pic>
      <p:pic>
        <p:nvPicPr>
          <p:cNvPr id="6154" name="Picture 10" descr="http://www.esan.edu.pe/conexion/actualidad/2015/06/28/mala_capacitacion_figura_princip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865" y="4348196"/>
            <a:ext cx="2731713" cy="153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https://agenciapublicadeempleo.sena.edu.co/PublishingImages/Paginas/TrabajadoresOficialesSENA/2_Losimbolo-SENA.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1078" y="4192588"/>
            <a:ext cx="1705849" cy="166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618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5416"/>
            <a:ext cx="8229600" cy="1143000"/>
          </a:xfrm>
        </p:spPr>
        <p:txBody>
          <a:bodyPr>
            <a:normAutofit/>
          </a:bodyPr>
          <a:lstStyle/>
          <a:p>
            <a:r>
              <a:rPr lang="es-EC" sz="3200" b="1" dirty="0">
                <a:solidFill>
                  <a:schemeClr val="tx1"/>
                </a:solidFill>
              </a:rPr>
              <a:t>Naturaleza Jurídica y Legislación aplicable</a:t>
            </a:r>
          </a:p>
        </p:txBody>
      </p:sp>
      <p:pic>
        <p:nvPicPr>
          <p:cNvPr id="9218" name="Picture 2" descr="http://www.economiasolidaria.gob.ec/wp-content/uploads/IEPS-lis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275"/>
            <a:ext cx="2520280" cy="9305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eps.gob.ec/image/journal/article?img_id=142042&amp;t=14377890496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73" y="677006"/>
            <a:ext cx="2596255" cy="67310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ecure.surveymonkey.com/_resources/27742/42327742/080cb0e4-d151-4c4d-95aa-90910e53e8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945" y="637048"/>
            <a:ext cx="2603628" cy="743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3749517165"/>
              </p:ext>
            </p:extLst>
          </p:nvPr>
        </p:nvGraphicFramePr>
        <p:xfrm>
          <a:off x="1425200" y="1380942"/>
          <a:ext cx="6096000" cy="21757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ctángulo 9"/>
          <p:cNvSpPr/>
          <p:nvPr/>
        </p:nvSpPr>
        <p:spPr>
          <a:xfrm>
            <a:off x="435185" y="3438019"/>
            <a:ext cx="5328592" cy="258532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MX" dirty="0">
                <a:latin typeface="Times New Roman" panose="02020603050405020304" pitchFamily="18" charset="0"/>
                <a:ea typeface="PMingLiU" panose="02020500000000000000" pitchFamily="18" charset="-120"/>
              </a:rPr>
              <a:t>Satisfacer necesidades planteadas.</a:t>
            </a:r>
            <a:endParaRPr lang="es-EC" dirty="0">
              <a:latin typeface="Times New Roman" panose="02020603050405020304" pitchFamily="18" charset="0"/>
              <a:ea typeface="PMingLiU" panose="02020500000000000000" pitchFamily="18" charset="-120"/>
            </a:endParaRPr>
          </a:p>
          <a:p>
            <a:pPr marL="342900" lvl="0" indent="-342900" algn="just">
              <a:lnSpc>
                <a:spcPct val="150000"/>
              </a:lnSpc>
              <a:spcAft>
                <a:spcPts val="0"/>
              </a:spcAft>
              <a:buFont typeface="Symbol" panose="05050102010706020507" pitchFamily="18" charset="2"/>
              <a:buChar char=""/>
            </a:pPr>
            <a:r>
              <a:rPr lang="es-MX" dirty="0">
                <a:latin typeface="Times New Roman" panose="02020603050405020304" pitchFamily="18" charset="0"/>
                <a:ea typeface="PMingLiU" panose="02020500000000000000" pitchFamily="18" charset="-120"/>
              </a:rPr>
              <a:t>Responsabilidad adquirida con la sociedad.</a:t>
            </a:r>
            <a:endParaRPr lang="es-EC" dirty="0">
              <a:latin typeface="Times New Roman" panose="02020603050405020304" pitchFamily="18" charset="0"/>
              <a:ea typeface="PMingLiU" panose="02020500000000000000" pitchFamily="18" charset="-120"/>
            </a:endParaRPr>
          </a:p>
          <a:p>
            <a:pPr marL="342900" lvl="0" indent="-342900" algn="just">
              <a:lnSpc>
                <a:spcPct val="150000"/>
              </a:lnSpc>
              <a:spcAft>
                <a:spcPts val="0"/>
              </a:spcAft>
              <a:buFont typeface="Symbol" panose="05050102010706020507" pitchFamily="18" charset="2"/>
              <a:buChar char=""/>
            </a:pPr>
            <a:r>
              <a:rPr lang="es-MX" dirty="0">
                <a:latin typeface="Times New Roman" panose="02020603050405020304" pitchFamily="18" charset="0"/>
                <a:ea typeface="PMingLiU" panose="02020500000000000000" pitchFamily="18" charset="-120"/>
              </a:rPr>
              <a:t>Equidad </a:t>
            </a:r>
          </a:p>
          <a:p>
            <a:pPr marL="342900" lvl="0" indent="-342900" algn="just">
              <a:lnSpc>
                <a:spcPct val="150000"/>
              </a:lnSpc>
              <a:spcAft>
                <a:spcPts val="0"/>
              </a:spcAft>
              <a:buFont typeface="Symbol" panose="05050102010706020507" pitchFamily="18" charset="2"/>
              <a:buChar char=""/>
            </a:pPr>
            <a:r>
              <a:rPr lang="es-MX" dirty="0">
                <a:latin typeface="Times New Roman" panose="02020603050405020304" pitchFamily="18" charset="0"/>
                <a:ea typeface="PMingLiU" panose="02020500000000000000" pitchFamily="18" charset="-120"/>
              </a:rPr>
              <a:t>No discriminación.  </a:t>
            </a:r>
            <a:endParaRPr lang="es-EC" dirty="0">
              <a:latin typeface="Times New Roman" panose="02020603050405020304" pitchFamily="18" charset="0"/>
              <a:ea typeface="PMingLiU" panose="02020500000000000000" pitchFamily="18" charset="-120"/>
            </a:endParaRPr>
          </a:p>
          <a:p>
            <a:pPr marL="342900" lvl="0" indent="-342900" algn="just">
              <a:lnSpc>
                <a:spcPct val="150000"/>
              </a:lnSpc>
              <a:spcAft>
                <a:spcPts val="0"/>
              </a:spcAft>
              <a:buFont typeface="Symbol" panose="05050102010706020507" pitchFamily="18" charset="2"/>
              <a:buChar char=""/>
            </a:pPr>
            <a:r>
              <a:rPr lang="es-MX" dirty="0">
                <a:latin typeface="Times New Roman" panose="02020603050405020304" pitchFamily="18" charset="0"/>
                <a:ea typeface="PMingLiU" panose="02020500000000000000" pitchFamily="18" charset="-120"/>
              </a:rPr>
              <a:t>Auto-responsabilidad, participativa y democrática.</a:t>
            </a:r>
            <a:endParaRPr lang="es-EC" dirty="0">
              <a:latin typeface="Times New Roman" panose="02020603050405020304" pitchFamily="18" charset="0"/>
              <a:ea typeface="PMingLiU" panose="02020500000000000000" pitchFamily="18" charset="-120"/>
            </a:endParaRPr>
          </a:p>
          <a:p>
            <a:pPr marL="342900" lvl="0" indent="-342900" algn="just">
              <a:lnSpc>
                <a:spcPct val="150000"/>
              </a:lnSpc>
              <a:spcAft>
                <a:spcPts val="0"/>
              </a:spcAft>
              <a:buFont typeface="Symbol" panose="05050102010706020507" pitchFamily="18" charset="2"/>
              <a:buChar char=""/>
            </a:pPr>
            <a:r>
              <a:rPr lang="es-MX" dirty="0">
                <a:latin typeface="Times New Roman" panose="02020603050405020304" pitchFamily="18" charset="0"/>
                <a:ea typeface="PMingLiU" panose="02020500000000000000" pitchFamily="18" charset="-120"/>
              </a:rPr>
              <a:t>Relaciones de cooperación y reciprocidad. </a:t>
            </a:r>
            <a:endParaRPr lang="es-EC" dirty="0">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27923438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5416"/>
            <a:ext cx="8229600" cy="1143000"/>
          </a:xfrm>
        </p:spPr>
        <p:txBody>
          <a:bodyPr>
            <a:normAutofit/>
          </a:bodyPr>
          <a:lstStyle/>
          <a:p>
            <a:r>
              <a:rPr lang="es-EC" sz="3200" b="1" dirty="0">
                <a:solidFill>
                  <a:schemeClr val="tx1"/>
                </a:solidFill>
              </a:rPr>
              <a:t>Naturaleza Jurídica y Legislación aplicable</a:t>
            </a:r>
          </a:p>
        </p:txBody>
      </p:sp>
      <p:sp>
        <p:nvSpPr>
          <p:cNvPr id="5" name="Rectángulo 4"/>
          <p:cNvSpPr/>
          <p:nvPr/>
        </p:nvSpPr>
        <p:spPr>
          <a:xfrm>
            <a:off x="374848" y="726951"/>
            <a:ext cx="8517632"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s-MX" sz="1200" dirty="0">
                <a:ea typeface="PMingLiU" panose="02020500000000000000" pitchFamily="18" charset="-120"/>
              </a:rPr>
              <a:t>Registro de Asociación :</a:t>
            </a:r>
            <a:endParaRPr lang="es-EC" sz="1200" dirty="0">
              <a:ea typeface="PMingLiU" panose="02020500000000000000" pitchFamily="18" charset="-120"/>
            </a:endParaRPr>
          </a:p>
          <a:p>
            <a:pPr marL="342900" lvl="0" indent="-342900" algn="just">
              <a:lnSpc>
                <a:spcPct val="150000"/>
              </a:lnSpc>
              <a:spcAft>
                <a:spcPts val="0"/>
              </a:spcAft>
              <a:buFont typeface="+mj-lt"/>
              <a:buAutoNum type="arabicPeriod"/>
            </a:pPr>
            <a:r>
              <a:rPr lang="es-MX" sz="1200" dirty="0">
                <a:ea typeface="PMingLiU" panose="02020500000000000000" pitchFamily="18" charset="-120"/>
              </a:rPr>
              <a:t>Realizar una asamblea constitutiva.- integrada por las personas que se encuentran interesadas en conformar la organización. Con el objetivo de elegir la directiva provisional que serán los encargados  de gestionar la aprobación del estatuto social y la personería jurídica de la asociación.</a:t>
            </a:r>
            <a:endParaRPr lang="es-EC" sz="1200" dirty="0">
              <a:ea typeface="PMingLiU" panose="02020500000000000000" pitchFamily="18" charset="-120"/>
            </a:endParaRPr>
          </a:p>
          <a:p>
            <a:pPr marL="342900" lvl="0" indent="-342900" algn="just">
              <a:lnSpc>
                <a:spcPct val="150000"/>
              </a:lnSpc>
              <a:spcAft>
                <a:spcPts val="0"/>
              </a:spcAft>
              <a:buFont typeface="+mj-lt"/>
              <a:buAutoNum type="arabicPeriod"/>
            </a:pPr>
            <a:r>
              <a:rPr lang="es-MX" sz="1200" dirty="0">
                <a:ea typeface="PMingLiU" panose="02020500000000000000" pitchFamily="18" charset="-120"/>
              </a:rPr>
              <a:t>Presentar ante la Superintendencia de Economía Popular y Solidaria, los siguientes documentos, acompañados de una copia de la cedula de ciudadanía del representante provisional de la asociación.</a:t>
            </a:r>
            <a:endParaRPr lang="es-EC" sz="1200" dirty="0">
              <a:ea typeface="PMingLiU" panose="02020500000000000000" pitchFamily="18" charset="-120"/>
            </a:endParaRPr>
          </a:p>
          <a:p>
            <a:pPr marL="742950" lvl="1" indent="-285750" algn="just">
              <a:lnSpc>
                <a:spcPct val="150000"/>
              </a:lnSpc>
              <a:spcAft>
                <a:spcPts val="0"/>
              </a:spcAft>
              <a:buFont typeface="+mj-lt"/>
              <a:buAutoNum type="alphaLcPeriod"/>
            </a:pPr>
            <a:r>
              <a:rPr lang="es-MX" sz="1200" dirty="0">
                <a:ea typeface="PMingLiU" panose="02020500000000000000" pitchFamily="18" charset="-120"/>
              </a:rPr>
              <a:t>Solicitud de constitución</a:t>
            </a:r>
            <a:endParaRPr lang="es-EC" sz="1200" dirty="0">
              <a:ea typeface="PMingLiU" panose="02020500000000000000" pitchFamily="18" charset="-120"/>
            </a:endParaRPr>
          </a:p>
          <a:p>
            <a:pPr marL="742950" lvl="1" indent="-285750" algn="just">
              <a:lnSpc>
                <a:spcPct val="150000"/>
              </a:lnSpc>
              <a:spcAft>
                <a:spcPts val="0"/>
              </a:spcAft>
              <a:buFont typeface="+mj-lt"/>
              <a:buAutoNum type="alphaLcPeriod"/>
            </a:pPr>
            <a:r>
              <a:rPr lang="es-MX" sz="1200" dirty="0">
                <a:ea typeface="PMingLiU" panose="02020500000000000000" pitchFamily="18" charset="-120"/>
              </a:rPr>
              <a:t>Reserva de la denominación.- las asociaciones tiene un plazo de 90 días para el uso de una denominación para el otorgamiento de la personería jurídica.</a:t>
            </a:r>
            <a:endParaRPr lang="es-EC" sz="1200" dirty="0">
              <a:ea typeface="PMingLiU" panose="02020500000000000000" pitchFamily="18" charset="-120"/>
            </a:endParaRPr>
          </a:p>
          <a:p>
            <a:pPr marL="742950" lvl="1" indent="-285750" algn="just">
              <a:lnSpc>
                <a:spcPct val="150000"/>
              </a:lnSpc>
              <a:spcAft>
                <a:spcPts val="0"/>
              </a:spcAft>
              <a:buFont typeface="+mj-lt"/>
              <a:buAutoNum type="alphaLcPeriod"/>
            </a:pPr>
            <a:r>
              <a:rPr lang="es-MX" sz="1200" dirty="0">
                <a:ea typeface="PMingLiU" panose="02020500000000000000" pitchFamily="18" charset="-120"/>
              </a:rPr>
              <a:t>Acta constitutiva.- documento en el cual se establecen de manera libre y voluntaria el miembro y la directiva de la asociación. El acta contendrá el lugar y la fecha de constitución; denominación, domicilio y duración; objeto social; monto del fondo o capital social inicial; nombres, apellidos, nacionalidad y número de cédula de los fundadores; nómina de la directiva provisional; y firma de los integrantes fundadores (mínimo 10).</a:t>
            </a:r>
            <a:endParaRPr lang="es-EC" sz="1200" dirty="0">
              <a:ea typeface="PMingLiU" panose="02020500000000000000" pitchFamily="18" charset="-120"/>
            </a:endParaRPr>
          </a:p>
          <a:p>
            <a:pPr marL="742950" lvl="1" indent="-285750" algn="just">
              <a:lnSpc>
                <a:spcPct val="150000"/>
              </a:lnSpc>
              <a:spcAft>
                <a:spcPts val="0"/>
              </a:spcAft>
              <a:buFont typeface="+mj-lt"/>
              <a:buAutoNum type="alphaLcPeriod"/>
            </a:pPr>
            <a:r>
              <a:rPr lang="es-MX" sz="1200" dirty="0">
                <a:ea typeface="PMingLiU" panose="02020500000000000000" pitchFamily="18" charset="-120"/>
              </a:rPr>
              <a:t>Lista de fundadores.- Esta lista deberá contar con los nombres completos, número de cédula de identidad, ocupación, aporte inicial y firma de cada uno de los miembros.</a:t>
            </a:r>
            <a:endParaRPr lang="es-EC" sz="1200" dirty="0">
              <a:ea typeface="PMingLiU" panose="02020500000000000000" pitchFamily="18" charset="-120"/>
            </a:endParaRPr>
          </a:p>
          <a:p>
            <a:pPr marL="742950" lvl="1" indent="-285750" algn="just">
              <a:lnSpc>
                <a:spcPct val="150000"/>
              </a:lnSpc>
              <a:spcAft>
                <a:spcPts val="0"/>
              </a:spcAft>
              <a:buFont typeface="+mj-lt"/>
              <a:buAutoNum type="alphaLcPeriod"/>
            </a:pPr>
            <a:r>
              <a:rPr lang="es-MX" sz="1200" dirty="0">
                <a:ea typeface="PMingLiU" panose="02020500000000000000" pitchFamily="18" charset="-120"/>
              </a:rPr>
              <a:t>Estatuto social, el original y 2 ejemplares </a:t>
            </a:r>
            <a:endParaRPr lang="es-EC" sz="1200" dirty="0">
              <a:ea typeface="PMingLiU" panose="02020500000000000000" pitchFamily="18" charset="-120"/>
            </a:endParaRPr>
          </a:p>
          <a:p>
            <a:pPr marL="742950" lvl="1" indent="-285750" algn="just">
              <a:lnSpc>
                <a:spcPct val="150000"/>
              </a:lnSpc>
              <a:spcAft>
                <a:spcPts val="0"/>
              </a:spcAft>
              <a:buFont typeface="+mj-lt"/>
              <a:buAutoNum type="alphaLcPeriod"/>
            </a:pPr>
            <a:r>
              <a:rPr lang="es-MX" sz="1200" dirty="0">
                <a:ea typeface="PMingLiU" panose="02020500000000000000" pitchFamily="18" charset="-120"/>
              </a:rPr>
              <a:t>Certificado de depósito del aporte del capital social inicial, de preferencia realizado en una cooperativa de ahorro y crédito. (Superintendencia de Economía Popular y Solidaria)</a:t>
            </a:r>
            <a:endParaRPr lang="es-EC" sz="1200" dirty="0">
              <a:effectLst/>
              <a:ea typeface="PMingLiU" panose="02020500000000000000" pitchFamily="18" charset="-120"/>
            </a:endParaRPr>
          </a:p>
        </p:txBody>
      </p:sp>
    </p:spTree>
    <p:extLst>
      <p:ext uri="{BB962C8B-B14F-4D97-AF65-F5344CB8AC3E}">
        <p14:creationId xmlns:p14="http://schemas.microsoft.com/office/powerpoint/2010/main" val="41122460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45094" y="14601"/>
            <a:ext cx="8435418" cy="6889877"/>
          </a:xfrm>
          <a:prstGeom prst="rect">
            <a:avLst/>
          </a:prstGeom>
          <a:solidFill>
            <a:schemeClr val="bg1"/>
          </a:solidFill>
        </p:spPr>
      </p:pic>
      <p:pic>
        <p:nvPicPr>
          <p:cNvPr id="5" name="Picture 12" descr="http://sirveltsa.com/images/rueda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8520" y="4797152"/>
            <a:ext cx="1454239" cy="165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9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3490" y="-27384"/>
            <a:ext cx="9194002" cy="6768752"/>
          </a:xfrm>
          <a:prstGeom prst="rect">
            <a:avLst/>
          </a:prstGeom>
          <a:solidFill>
            <a:schemeClr val="bg1"/>
          </a:solidFill>
        </p:spPr>
      </p:pic>
      <p:pic>
        <p:nvPicPr>
          <p:cNvPr id="5" name="Picture 12" descr="http://sirveltsa.com/images/rueda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596336" y="1052736"/>
            <a:ext cx="1440160" cy="163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2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omex-plus.com/sites/default/files/Clasificacion_Arancelaria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384"/>
            <a:ext cx="4056385" cy="1776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uerex.com/img/dummies/carterafoto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5" y="620688"/>
            <a:ext cx="3384375" cy="5295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e-comex-plus.com/sites/default/files/SubPartida-Arancelaria.jpg"/>
          <p:cNvPicPr>
            <a:picLocks noChangeAspect="1" noChangeArrowheads="1"/>
          </p:cNvPicPr>
          <p:nvPr/>
        </p:nvPicPr>
        <p:blipFill rotWithShape="1">
          <a:blip r:embed="rId5">
            <a:extLst>
              <a:ext uri="{28A0092B-C50C-407E-A947-70E740481C1C}">
                <a14:useLocalDpi xmlns:a14="http://schemas.microsoft.com/office/drawing/2010/main" val="0"/>
              </a:ext>
            </a:extLst>
          </a:blip>
          <a:srcRect l="2357" t="13122"/>
          <a:stretch/>
        </p:blipFill>
        <p:spPr bwMode="auto">
          <a:xfrm>
            <a:off x="35496" y="2940985"/>
            <a:ext cx="5400600" cy="3152312"/>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1835696" y="1772816"/>
            <a:ext cx="1296144" cy="11521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Sección VIII</a:t>
            </a:r>
          </a:p>
        </p:txBody>
      </p:sp>
      <p:sp>
        <p:nvSpPr>
          <p:cNvPr id="2" name="Rectángulo 1"/>
          <p:cNvSpPr/>
          <p:nvPr/>
        </p:nvSpPr>
        <p:spPr>
          <a:xfrm>
            <a:off x="107504" y="3284984"/>
            <a:ext cx="36004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4</a:t>
            </a:r>
          </a:p>
        </p:txBody>
      </p:sp>
      <p:sp>
        <p:nvSpPr>
          <p:cNvPr id="16" name="Rectángulo 15"/>
          <p:cNvSpPr/>
          <p:nvPr/>
        </p:nvSpPr>
        <p:spPr>
          <a:xfrm>
            <a:off x="611560" y="3284984"/>
            <a:ext cx="36004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2</a:t>
            </a:r>
          </a:p>
        </p:txBody>
      </p:sp>
      <p:sp>
        <p:nvSpPr>
          <p:cNvPr id="17" name="Rectángulo 16"/>
          <p:cNvSpPr/>
          <p:nvPr/>
        </p:nvSpPr>
        <p:spPr>
          <a:xfrm>
            <a:off x="2843808" y="3284984"/>
            <a:ext cx="360040" cy="6480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1</a:t>
            </a:r>
          </a:p>
        </p:txBody>
      </p:sp>
      <p:sp>
        <p:nvSpPr>
          <p:cNvPr id="18" name="Rectángulo 17"/>
          <p:cNvSpPr/>
          <p:nvPr/>
        </p:nvSpPr>
        <p:spPr>
          <a:xfrm>
            <a:off x="3419872" y="3284984"/>
            <a:ext cx="360040" cy="648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0</a:t>
            </a:r>
          </a:p>
        </p:txBody>
      </p:sp>
      <p:sp>
        <p:nvSpPr>
          <p:cNvPr id="19" name="Rectángulo 18"/>
          <p:cNvSpPr/>
          <p:nvPr/>
        </p:nvSpPr>
        <p:spPr>
          <a:xfrm>
            <a:off x="3923928" y="3284984"/>
            <a:ext cx="360040" cy="648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0</a:t>
            </a:r>
          </a:p>
        </p:txBody>
      </p:sp>
      <p:sp>
        <p:nvSpPr>
          <p:cNvPr id="20" name="Rectángulo 19"/>
          <p:cNvSpPr/>
          <p:nvPr/>
        </p:nvSpPr>
        <p:spPr>
          <a:xfrm>
            <a:off x="4499992" y="3284984"/>
            <a:ext cx="360040" cy="6480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0</a:t>
            </a:r>
          </a:p>
        </p:txBody>
      </p:sp>
      <p:sp>
        <p:nvSpPr>
          <p:cNvPr id="21" name="Rectángulo 20"/>
          <p:cNvSpPr/>
          <p:nvPr/>
        </p:nvSpPr>
        <p:spPr>
          <a:xfrm>
            <a:off x="5004048" y="3284984"/>
            <a:ext cx="360040" cy="6480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0</a:t>
            </a:r>
          </a:p>
        </p:txBody>
      </p:sp>
      <p:sp>
        <p:nvSpPr>
          <p:cNvPr id="22" name="Rectángulo 21"/>
          <p:cNvSpPr/>
          <p:nvPr/>
        </p:nvSpPr>
        <p:spPr>
          <a:xfrm>
            <a:off x="1187624" y="3284984"/>
            <a:ext cx="360040" cy="6480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0</a:t>
            </a:r>
          </a:p>
        </p:txBody>
      </p:sp>
      <p:sp>
        <p:nvSpPr>
          <p:cNvPr id="23" name="Rectángulo 22"/>
          <p:cNvSpPr/>
          <p:nvPr/>
        </p:nvSpPr>
        <p:spPr>
          <a:xfrm>
            <a:off x="1763688" y="3284984"/>
            <a:ext cx="360040" cy="6480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2</a:t>
            </a:r>
          </a:p>
        </p:txBody>
      </p:sp>
      <p:sp>
        <p:nvSpPr>
          <p:cNvPr id="24" name="Rectángulo 23"/>
          <p:cNvSpPr/>
          <p:nvPr/>
        </p:nvSpPr>
        <p:spPr>
          <a:xfrm>
            <a:off x="2267744" y="3284984"/>
            <a:ext cx="360040" cy="6480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2</a:t>
            </a:r>
          </a:p>
        </p:txBody>
      </p:sp>
    </p:spTree>
    <p:extLst>
      <p:ext uri="{BB962C8B-B14F-4D97-AF65-F5344CB8AC3E}">
        <p14:creationId xmlns:p14="http://schemas.microsoft.com/office/powerpoint/2010/main" val="33255724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2610" b="15626"/>
          <a:stretch/>
        </p:blipFill>
        <p:spPr>
          <a:xfrm>
            <a:off x="25564" y="548680"/>
            <a:ext cx="9118436" cy="4989333"/>
          </a:xfrm>
          <a:prstGeom prst="rect">
            <a:avLst/>
          </a:prstGeom>
        </p:spPr>
      </p:pic>
      <p:sp>
        <p:nvSpPr>
          <p:cNvPr id="4" name="1 Título"/>
          <p:cNvSpPr txBox="1">
            <a:spLocks/>
          </p:cNvSpPr>
          <p:nvPr/>
        </p:nvSpPr>
        <p:spPr>
          <a:xfrm>
            <a:off x="763960" y="-91008"/>
            <a:ext cx="8229600" cy="999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EXPORTADORES MUNDIALES</a:t>
            </a:r>
          </a:p>
        </p:txBody>
      </p:sp>
      <p:sp>
        <p:nvSpPr>
          <p:cNvPr id="5" name="Rectángulo 4"/>
          <p:cNvSpPr/>
          <p:nvPr/>
        </p:nvSpPr>
        <p:spPr>
          <a:xfrm>
            <a:off x="3900706" y="4365104"/>
            <a:ext cx="1368152" cy="1440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100" dirty="0"/>
              <a:t>3.631.292 miles USD</a:t>
            </a:r>
          </a:p>
        </p:txBody>
      </p:sp>
      <p:sp>
        <p:nvSpPr>
          <p:cNvPr id="6" name="Rectángulo 5"/>
          <p:cNvSpPr/>
          <p:nvPr/>
        </p:nvSpPr>
        <p:spPr>
          <a:xfrm>
            <a:off x="827584" y="3789040"/>
            <a:ext cx="1368152" cy="1440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100" dirty="0"/>
              <a:t>2.343.841 miles USD</a:t>
            </a:r>
          </a:p>
        </p:txBody>
      </p:sp>
    </p:spTree>
    <p:extLst>
      <p:ext uri="{BB962C8B-B14F-4D97-AF65-F5344CB8AC3E}">
        <p14:creationId xmlns:p14="http://schemas.microsoft.com/office/powerpoint/2010/main" val="168022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056" t="13466" r="3851" b="17245"/>
          <a:stretch/>
        </p:blipFill>
        <p:spPr>
          <a:xfrm>
            <a:off x="323528" y="1340768"/>
            <a:ext cx="8424936" cy="3960440"/>
          </a:xfrm>
          <a:prstGeom prst="rect">
            <a:avLst/>
          </a:prstGeom>
        </p:spPr>
      </p:pic>
      <p:sp>
        <p:nvSpPr>
          <p:cNvPr id="6" name="1 Título"/>
          <p:cNvSpPr txBox="1">
            <a:spLocks/>
          </p:cNvSpPr>
          <p:nvPr/>
        </p:nvSpPr>
        <p:spPr>
          <a:xfrm>
            <a:off x="763960" y="-91008"/>
            <a:ext cx="8229600" cy="999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EXPORTACIONES -ECUADOR</a:t>
            </a:r>
          </a:p>
        </p:txBody>
      </p:sp>
    </p:spTree>
    <p:extLst>
      <p:ext uri="{BB962C8B-B14F-4D97-AF65-F5344CB8AC3E}">
        <p14:creationId xmlns:p14="http://schemas.microsoft.com/office/powerpoint/2010/main" val="127377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172" t="12594" r="7939" b="6688"/>
          <a:stretch/>
        </p:blipFill>
        <p:spPr>
          <a:xfrm>
            <a:off x="395536" y="692696"/>
            <a:ext cx="8547877" cy="4464496"/>
          </a:xfrm>
          <a:prstGeom prst="rect">
            <a:avLst/>
          </a:prstGeom>
        </p:spPr>
      </p:pic>
      <p:sp>
        <p:nvSpPr>
          <p:cNvPr id="3" name="CuadroTexto 2"/>
          <p:cNvSpPr txBox="1"/>
          <p:nvPr/>
        </p:nvSpPr>
        <p:spPr>
          <a:xfrm>
            <a:off x="1475656" y="5589240"/>
            <a:ext cx="1944216" cy="369332"/>
          </a:xfrm>
          <a:prstGeom prst="rect">
            <a:avLst/>
          </a:prstGeom>
          <a:noFill/>
        </p:spPr>
        <p:txBody>
          <a:bodyPr wrap="square" rtlCol="0">
            <a:spAutoFit/>
          </a:bodyPr>
          <a:lstStyle/>
          <a:p>
            <a:r>
              <a:rPr lang="es-EC" dirty="0"/>
              <a:t>4202.21.60.00</a:t>
            </a:r>
          </a:p>
        </p:txBody>
      </p:sp>
    </p:spTree>
    <p:extLst>
      <p:ext uri="{BB962C8B-B14F-4D97-AF65-F5344CB8AC3E}">
        <p14:creationId xmlns:p14="http://schemas.microsoft.com/office/powerpoint/2010/main" val="155137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80351" y="-85700"/>
            <a:ext cx="2259801" cy="692696"/>
          </a:xfrm>
        </p:spPr>
        <p:txBody>
          <a:bodyPr>
            <a:normAutofit/>
          </a:bodyPr>
          <a:lstStyle/>
          <a:p>
            <a:pPr algn="l"/>
            <a:r>
              <a:rPr lang="es-EC" sz="3200" b="1" dirty="0" err="1">
                <a:solidFill>
                  <a:schemeClr val="tx1"/>
                </a:solidFill>
              </a:rPr>
              <a:t>CLUSTER</a:t>
            </a:r>
            <a:endParaRPr lang="es-EC" sz="3200" b="1" dirty="0">
              <a:solidFill>
                <a:schemeClr val="tx1"/>
              </a:solidFill>
            </a:endParaRPr>
          </a:p>
        </p:txBody>
      </p:sp>
      <p:graphicFrame>
        <p:nvGraphicFramePr>
          <p:cNvPr id="5" name="4 Diagrama"/>
          <p:cNvGraphicFramePr/>
          <p:nvPr>
            <p:extLst>
              <p:ext uri="{D42A27DB-BD31-4B8C-83A1-F6EECF244321}">
                <p14:modId xmlns:p14="http://schemas.microsoft.com/office/powerpoint/2010/main" val="253712620"/>
              </p:ext>
            </p:extLst>
          </p:nvPr>
        </p:nvGraphicFramePr>
        <p:xfrm>
          <a:off x="2987824" y="260648"/>
          <a:ext cx="5661017" cy="573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blog.recruitalliance.com/wp-content/uploads/Sales-Team-Jigsaw-300x2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727" y="3080324"/>
            <a:ext cx="2234730"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50936" y="1844824"/>
            <a:ext cx="280831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dirty="0"/>
              <a:t>Concentración geográficas </a:t>
            </a:r>
          </a:p>
        </p:txBody>
      </p:sp>
      <p:pic>
        <p:nvPicPr>
          <p:cNvPr id="1028" name="Picture 4" descr="http://www.simsamarketing.com/wp-content/uploads/services-300x26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143" y="2503023"/>
            <a:ext cx="3752546" cy="3302241"/>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5496" y="5805264"/>
            <a:ext cx="3839193"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EC" dirty="0"/>
              <a:t>Innovación, Tecnología y Conocimiento</a:t>
            </a:r>
          </a:p>
        </p:txBody>
      </p:sp>
    </p:spTree>
    <p:extLst>
      <p:ext uri="{BB962C8B-B14F-4D97-AF65-F5344CB8AC3E}">
        <p14:creationId xmlns:p14="http://schemas.microsoft.com/office/powerpoint/2010/main" val="38492693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4564" r="1297" b="29328"/>
          <a:stretch/>
        </p:blipFill>
        <p:spPr>
          <a:xfrm>
            <a:off x="0" y="1556792"/>
            <a:ext cx="9144000" cy="2922468"/>
          </a:xfrm>
          <a:prstGeom prst="rect">
            <a:avLst/>
          </a:prstGeom>
        </p:spPr>
      </p:pic>
    </p:spTree>
    <p:extLst>
      <p:ext uri="{BB962C8B-B14F-4D97-AF65-F5344CB8AC3E}">
        <p14:creationId xmlns:p14="http://schemas.microsoft.com/office/powerpoint/2010/main" val="2436293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056" t="3387" r="3851" b="15985"/>
          <a:stretch/>
        </p:blipFill>
        <p:spPr>
          <a:xfrm>
            <a:off x="323528" y="764704"/>
            <a:ext cx="8568952" cy="4687290"/>
          </a:xfrm>
          <a:prstGeom prst="rect">
            <a:avLst/>
          </a:prstGeom>
        </p:spPr>
      </p:pic>
      <p:sp>
        <p:nvSpPr>
          <p:cNvPr id="3" name="1 Título"/>
          <p:cNvSpPr txBox="1">
            <a:spLocks/>
          </p:cNvSpPr>
          <p:nvPr/>
        </p:nvSpPr>
        <p:spPr>
          <a:xfrm>
            <a:off x="763960" y="-91008"/>
            <a:ext cx="8229600" cy="999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IMPORTACIONES MUNDIALES</a:t>
            </a:r>
          </a:p>
        </p:txBody>
      </p:sp>
      <p:sp>
        <p:nvSpPr>
          <p:cNvPr id="5" name="Rectángulo 4"/>
          <p:cNvSpPr/>
          <p:nvPr/>
        </p:nvSpPr>
        <p:spPr>
          <a:xfrm>
            <a:off x="7775848" y="1340768"/>
            <a:ext cx="1368152" cy="1440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100" dirty="0"/>
              <a:t>1.840.513 miles USD</a:t>
            </a:r>
          </a:p>
        </p:txBody>
      </p:sp>
      <p:sp>
        <p:nvSpPr>
          <p:cNvPr id="7" name="Rectángulo 6"/>
          <p:cNvSpPr/>
          <p:nvPr/>
        </p:nvSpPr>
        <p:spPr>
          <a:xfrm>
            <a:off x="5868144" y="4365104"/>
            <a:ext cx="1368152" cy="1440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100" dirty="0"/>
              <a:t>2.103.997 miles USD</a:t>
            </a:r>
          </a:p>
        </p:txBody>
      </p:sp>
    </p:spTree>
    <p:extLst>
      <p:ext uri="{BB962C8B-B14F-4D97-AF65-F5344CB8AC3E}">
        <p14:creationId xmlns:p14="http://schemas.microsoft.com/office/powerpoint/2010/main" val="40483102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309" t="32281" r="6279" b="19485"/>
          <a:stretch/>
        </p:blipFill>
        <p:spPr>
          <a:xfrm>
            <a:off x="467544" y="836712"/>
            <a:ext cx="7230191" cy="2952328"/>
          </a:xfrm>
          <a:prstGeom prst="rect">
            <a:avLst/>
          </a:prstGeom>
          <a:ln>
            <a:noFill/>
          </a:ln>
          <a:effectLst>
            <a:outerShdw blurRad="292100" dist="139700" dir="2700000" algn="tl" rotWithShape="0">
              <a:srgbClr val="333333">
                <a:alpha val="65000"/>
              </a:srgbClr>
            </a:outerShdw>
          </a:effectLst>
        </p:spPr>
      </p:pic>
      <p:sp>
        <p:nvSpPr>
          <p:cNvPr id="4" name="1 Título"/>
          <p:cNvSpPr txBox="1">
            <a:spLocks/>
          </p:cNvSpPr>
          <p:nvPr/>
        </p:nvSpPr>
        <p:spPr>
          <a:xfrm>
            <a:off x="611560" y="5375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MERCADOS INTERESADOS</a:t>
            </a:r>
          </a:p>
        </p:txBody>
      </p:sp>
      <p:graphicFrame>
        <p:nvGraphicFramePr>
          <p:cNvPr id="5" name="Diagrama 4"/>
          <p:cNvGraphicFramePr/>
          <p:nvPr>
            <p:extLst>
              <p:ext uri="{D42A27DB-BD31-4B8C-83A1-F6EECF244321}">
                <p14:modId xmlns:p14="http://schemas.microsoft.com/office/powerpoint/2010/main" val="387885459"/>
              </p:ext>
            </p:extLst>
          </p:nvPr>
        </p:nvGraphicFramePr>
        <p:xfrm>
          <a:off x="601545" y="3933056"/>
          <a:ext cx="3034351"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96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correodelmaestro.com/publico/html5062013/capitulo3/recursos/intr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105" y="1628800"/>
            <a:ext cx="3424445" cy="39784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323527" y="485800"/>
            <a:ext cx="8229600" cy="1143000"/>
          </a:xfrm>
        </p:spPr>
        <p:txBody>
          <a:bodyPr>
            <a:normAutofit/>
          </a:bodyPr>
          <a:lstStyle/>
          <a:p>
            <a:r>
              <a:rPr lang="es-EC" sz="3200" b="1" dirty="0"/>
              <a:t>COMENTARIOS - DISCUSIÓN</a:t>
            </a:r>
            <a:endParaRPr lang="es-EC" sz="3200" b="1" dirty="0">
              <a:solidFill>
                <a:schemeClr val="tx1"/>
              </a:solidFill>
            </a:endParaRPr>
          </a:p>
        </p:txBody>
      </p:sp>
    </p:spTree>
    <p:extLst>
      <p:ext uri="{BB962C8B-B14F-4D97-AF65-F5344CB8AC3E}">
        <p14:creationId xmlns:p14="http://schemas.microsoft.com/office/powerpoint/2010/main" val="39366347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vertical"/>
          <p:cNvSpPr/>
          <p:nvPr/>
        </p:nvSpPr>
        <p:spPr>
          <a:xfrm>
            <a:off x="1187624" y="116632"/>
            <a:ext cx="6840760" cy="5904656"/>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sz="1600" i="1" dirty="0">
              <a:solidFill>
                <a:schemeClr val="tx1"/>
              </a:solidFill>
              <a:latin typeface="Carmine Tango" pitchFamily="66" charset="0"/>
            </a:endParaRPr>
          </a:p>
          <a:p>
            <a:pPr algn="ctr"/>
            <a:endParaRPr lang="es-EC" sz="1600" b="1" i="1" dirty="0">
              <a:solidFill>
                <a:schemeClr val="tx1"/>
              </a:solidFill>
              <a:latin typeface="Carmine Tango" pitchFamily="66" charset="0"/>
            </a:endParaRPr>
          </a:p>
          <a:p>
            <a:pPr algn="ctr"/>
            <a:endParaRPr lang="es-EC" sz="1600" b="1" i="1" dirty="0">
              <a:solidFill>
                <a:schemeClr val="tx1"/>
              </a:solidFill>
              <a:latin typeface="Carmine Tango" pitchFamily="66" charset="0"/>
            </a:endParaRPr>
          </a:p>
          <a:p>
            <a:pPr algn="ctr"/>
            <a:r>
              <a:rPr lang="es-EC" sz="1600" b="1" i="1" dirty="0">
                <a:solidFill>
                  <a:schemeClr val="tx1"/>
                </a:solidFill>
                <a:latin typeface="Carmine Tango" pitchFamily="66" charset="0"/>
              </a:rPr>
              <a:t>AGRADECIMIENTO</a:t>
            </a:r>
          </a:p>
          <a:p>
            <a:pPr algn="ctr"/>
            <a:r>
              <a:rPr lang="es-EC" sz="1600" i="1" dirty="0">
                <a:solidFill>
                  <a:schemeClr val="tx1"/>
                </a:solidFill>
                <a:latin typeface="Carmine Tango" pitchFamily="66" charset="0"/>
              </a:rPr>
              <a:t>A Dios por ser la fuente de amor, él que forja el camino, por brindar el entorno familiar necesario en el que hemos crecido personal y socialmente.</a:t>
            </a:r>
          </a:p>
          <a:p>
            <a:pPr algn="ctr"/>
            <a:r>
              <a:rPr lang="es-EC" sz="1600" i="1" dirty="0">
                <a:solidFill>
                  <a:schemeClr val="tx1"/>
                </a:solidFill>
                <a:latin typeface="Carmine Tango" pitchFamily="66" charset="0"/>
              </a:rPr>
              <a:t>.</a:t>
            </a:r>
          </a:p>
          <a:p>
            <a:pPr algn="ctr"/>
            <a:r>
              <a:rPr lang="es-EC" sz="1600" i="1" dirty="0">
                <a:solidFill>
                  <a:schemeClr val="tx1"/>
                </a:solidFill>
                <a:latin typeface="Carmine Tango" pitchFamily="66" charset="0"/>
              </a:rPr>
              <a:t>A nuestra institución, Universidad de las Fuerzas Armadas </a:t>
            </a:r>
            <a:r>
              <a:rPr lang="es-EC" sz="1600" i="1" dirty="0" err="1">
                <a:solidFill>
                  <a:schemeClr val="tx1"/>
                </a:solidFill>
                <a:latin typeface="Carmine Tango" pitchFamily="66" charset="0"/>
              </a:rPr>
              <a:t>ESPE</a:t>
            </a:r>
            <a:r>
              <a:rPr lang="es-EC" sz="1600" i="1" dirty="0">
                <a:solidFill>
                  <a:schemeClr val="tx1"/>
                </a:solidFill>
                <a:latin typeface="Carmine Tango" pitchFamily="66" charset="0"/>
              </a:rPr>
              <a:t>, y sus docentes por brindar su conocimiento y permitirnos un desarrollo adecuado en el ámbito académico y profesional.</a:t>
            </a:r>
          </a:p>
          <a:p>
            <a:pPr algn="ctr"/>
            <a:endParaRPr lang="es-EC" sz="1600" i="1" dirty="0">
              <a:solidFill>
                <a:schemeClr val="tx1"/>
              </a:solidFill>
              <a:latin typeface="Carmine Tango" pitchFamily="66" charset="0"/>
            </a:endParaRPr>
          </a:p>
          <a:p>
            <a:pPr algn="ctr"/>
            <a:r>
              <a:rPr lang="es-EC" sz="1600" i="1" dirty="0">
                <a:solidFill>
                  <a:schemeClr val="tx1"/>
                </a:solidFill>
                <a:latin typeface="Carmine Tango" pitchFamily="66" charset="0"/>
              </a:rPr>
              <a:t>Al Gobierno Autónomo Descentralizado del Cantón </a:t>
            </a:r>
            <a:r>
              <a:rPr lang="es-EC" sz="1600" i="1" dirty="0" err="1">
                <a:solidFill>
                  <a:schemeClr val="tx1"/>
                </a:solidFill>
                <a:latin typeface="Carmine Tango" pitchFamily="66" charset="0"/>
              </a:rPr>
              <a:t>Cotacachi</a:t>
            </a:r>
            <a:r>
              <a:rPr lang="es-EC" sz="1600" i="1" dirty="0">
                <a:solidFill>
                  <a:schemeClr val="tx1"/>
                </a:solidFill>
                <a:latin typeface="Carmine Tango" pitchFamily="66" charset="0"/>
              </a:rPr>
              <a:t> y a sus habitantes, por toda la información y ayuda brindada.</a:t>
            </a:r>
          </a:p>
          <a:p>
            <a:pPr algn="ctr"/>
            <a:endParaRPr lang="es-EC" sz="1600" i="1" dirty="0">
              <a:solidFill>
                <a:schemeClr val="tx1"/>
              </a:solidFill>
              <a:latin typeface="Carmine Tango" pitchFamily="66" charset="0"/>
            </a:endParaRPr>
          </a:p>
          <a:p>
            <a:pPr algn="ctr"/>
            <a:r>
              <a:rPr lang="es-EC" sz="1600" i="1" dirty="0">
                <a:solidFill>
                  <a:schemeClr val="tx1"/>
                </a:solidFill>
                <a:latin typeface="Carmine Tango" pitchFamily="66" charset="0"/>
              </a:rPr>
              <a:t>A nuestros padres por dedicar toda su vida a nuestra formación para llegar a ser personas con valores y virtudes; a nuestras hermanas y hermanos que han sido apoyo incondicional para alcanzar nuestras metas.</a:t>
            </a:r>
          </a:p>
          <a:p>
            <a:pPr algn="ctr"/>
            <a:endParaRPr lang="es-EC" sz="1600" i="1" dirty="0">
              <a:solidFill>
                <a:schemeClr val="tx1"/>
              </a:solidFill>
              <a:latin typeface="Carmine Tango" pitchFamily="66" charset="0"/>
            </a:endParaRPr>
          </a:p>
          <a:p>
            <a:pPr algn="ctr"/>
            <a:r>
              <a:rPr lang="es-EC" sz="1600" i="1" dirty="0">
                <a:solidFill>
                  <a:schemeClr val="tx1"/>
                </a:solidFill>
                <a:latin typeface="Carmine Tango" pitchFamily="66" charset="0"/>
              </a:rPr>
              <a:t>Silvia y Luis </a:t>
            </a:r>
          </a:p>
          <a:p>
            <a:pPr algn="ctr"/>
            <a:endParaRPr lang="es-EC" dirty="0"/>
          </a:p>
        </p:txBody>
      </p:sp>
    </p:spTree>
    <p:extLst>
      <p:ext uri="{BB962C8B-B14F-4D97-AF65-F5344CB8AC3E}">
        <p14:creationId xmlns:p14="http://schemas.microsoft.com/office/powerpoint/2010/main" val="39769245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243408"/>
            <a:ext cx="9505056" cy="1143000"/>
          </a:xfrm>
        </p:spPr>
        <p:txBody>
          <a:bodyPr>
            <a:normAutofit/>
          </a:bodyPr>
          <a:lstStyle/>
          <a:p>
            <a:pPr algn="ctr"/>
            <a:r>
              <a:rPr lang="es-EC" sz="3200" b="1" dirty="0">
                <a:solidFill>
                  <a:schemeClr val="tx1"/>
                </a:solidFill>
              </a:rPr>
              <a:t>Alineamiento al Plan Nacional para el Buen </a:t>
            </a:r>
            <a:r>
              <a:rPr lang="es-EC" sz="3200" b="1" dirty="0"/>
              <a:t>V</a:t>
            </a:r>
            <a:r>
              <a:rPr lang="es-EC" sz="3200" b="1" dirty="0">
                <a:solidFill>
                  <a:schemeClr val="tx1"/>
                </a:solidFill>
              </a:rPr>
              <a:t>ivir</a:t>
            </a:r>
          </a:p>
        </p:txBody>
      </p:sp>
      <p:sp>
        <p:nvSpPr>
          <p:cNvPr id="4" name="3 Rectángulo"/>
          <p:cNvSpPr/>
          <p:nvPr/>
        </p:nvSpPr>
        <p:spPr>
          <a:xfrm>
            <a:off x="515888" y="1211958"/>
            <a:ext cx="3312368"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C" dirty="0"/>
              <a:t>Promover una estrategia</a:t>
            </a:r>
          </a:p>
        </p:txBody>
      </p:sp>
      <p:graphicFrame>
        <p:nvGraphicFramePr>
          <p:cNvPr id="5" name="4 Diagrama"/>
          <p:cNvGraphicFramePr/>
          <p:nvPr>
            <p:extLst>
              <p:ext uri="{D42A27DB-BD31-4B8C-83A1-F6EECF244321}">
                <p14:modId xmlns:p14="http://schemas.microsoft.com/office/powerpoint/2010/main" val="2648741879"/>
              </p:ext>
            </p:extLst>
          </p:nvPr>
        </p:nvGraphicFramePr>
        <p:xfrm>
          <a:off x="-875928" y="1700808"/>
          <a:ext cx="6096000" cy="460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778945623"/>
              </p:ext>
            </p:extLst>
          </p:nvPr>
        </p:nvGraphicFramePr>
        <p:xfrm>
          <a:off x="4263008" y="899592"/>
          <a:ext cx="4773488" cy="5049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141961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36165"/>
            <a:ext cx="9108504" cy="706090"/>
          </a:xfrm>
        </p:spPr>
        <p:txBody>
          <a:bodyPr>
            <a:normAutofit/>
          </a:bodyPr>
          <a:lstStyle/>
          <a:p>
            <a:r>
              <a:rPr lang="es-EC" sz="3200" b="1" dirty="0">
                <a:solidFill>
                  <a:schemeClr val="tx1"/>
                </a:solidFill>
              </a:rPr>
              <a:t>PYMES - SECTOR CUERO</a:t>
            </a:r>
          </a:p>
        </p:txBody>
      </p:sp>
      <p:graphicFrame>
        <p:nvGraphicFramePr>
          <p:cNvPr id="4" name="Diagrama 3"/>
          <p:cNvGraphicFramePr/>
          <p:nvPr>
            <p:extLst>
              <p:ext uri="{D42A27DB-BD31-4B8C-83A1-F6EECF244321}">
                <p14:modId xmlns:p14="http://schemas.microsoft.com/office/powerpoint/2010/main" val="31791878"/>
              </p:ext>
            </p:extLst>
          </p:nvPr>
        </p:nvGraphicFramePr>
        <p:xfrm>
          <a:off x="107504" y="1124744"/>
          <a:ext cx="4920208"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444208" y="1215462"/>
            <a:ext cx="2592288" cy="5654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INDUSTRIA PRIORIZADA</a:t>
            </a:r>
            <a:endParaRPr lang="es-419" dirty="0"/>
          </a:p>
        </p:txBody>
      </p:sp>
      <p:sp>
        <p:nvSpPr>
          <p:cNvPr id="6" name="Rectángulo 5"/>
          <p:cNvSpPr/>
          <p:nvPr/>
        </p:nvSpPr>
        <p:spPr>
          <a:xfrm>
            <a:off x="7020272" y="3933056"/>
            <a:ext cx="1512168" cy="10801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USD FOB 26,6mm</a:t>
            </a:r>
            <a:endParaRPr lang="es-419" dirty="0"/>
          </a:p>
        </p:txBody>
      </p:sp>
      <p:sp>
        <p:nvSpPr>
          <p:cNvPr id="7" name="Rectángulo 6"/>
          <p:cNvSpPr/>
          <p:nvPr/>
        </p:nvSpPr>
        <p:spPr>
          <a:xfrm>
            <a:off x="6876256" y="2346334"/>
            <a:ext cx="1800200" cy="10801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350 mil cueros/pieles - año</a:t>
            </a:r>
            <a:endParaRPr lang="es-419" dirty="0"/>
          </a:p>
        </p:txBody>
      </p:sp>
      <p:cxnSp>
        <p:nvCxnSpPr>
          <p:cNvPr id="8" name="8 Conector recto de flecha"/>
          <p:cNvCxnSpPr/>
          <p:nvPr/>
        </p:nvCxnSpPr>
        <p:spPr>
          <a:xfrm>
            <a:off x="7740352" y="1780898"/>
            <a:ext cx="0" cy="56543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8 Conector recto de flecha"/>
          <p:cNvCxnSpPr/>
          <p:nvPr/>
        </p:nvCxnSpPr>
        <p:spPr>
          <a:xfrm>
            <a:off x="7740352" y="3426454"/>
            <a:ext cx="0" cy="50660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3" name="13 Pentágono regular"/>
          <p:cNvSpPr/>
          <p:nvPr/>
        </p:nvSpPr>
        <p:spPr>
          <a:xfrm>
            <a:off x="4572000" y="3991891"/>
            <a:ext cx="2376264" cy="2130242"/>
          </a:xfrm>
          <a:prstGeom prst="pen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a:solidFill>
                  <a:sysClr val="windowText" lastClr="000000"/>
                </a:solidFill>
              </a:rPr>
              <a:t>Materia prima 20% Nacional 30% importado</a:t>
            </a:r>
          </a:p>
        </p:txBody>
      </p:sp>
    </p:spTree>
    <p:extLst>
      <p:ext uri="{BB962C8B-B14F-4D97-AF65-F5344CB8AC3E}">
        <p14:creationId xmlns:p14="http://schemas.microsoft.com/office/powerpoint/2010/main" val="11383181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99592" y="-157410"/>
            <a:ext cx="7467600" cy="70609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sz="3200" b="1" dirty="0">
                <a:solidFill>
                  <a:schemeClr val="tx1"/>
                </a:solidFill>
              </a:rPr>
              <a:t>COTACACHI</a:t>
            </a:r>
          </a:p>
        </p:txBody>
      </p:sp>
      <p:pic>
        <p:nvPicPr>
          <p:cNvPr id="1028" name="Picture 4" descr="https://upload.wikimedia.org/wikipedia/commons/7/71/Cantones_de_Imbab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136" y="864272"/>
            <a:ext cx="4007770" cy="2102843"/>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731540" y="4149080"/>
            <a:ext cx="2520280" cy="64807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a:t>309 talleres artesanales/provincia</a:t>
            </a:r>
            <a:endParaRPr lang="es-419" dirty="0"/>
          </a:p>
        </p:txBody>
      </p:sp>
      <p:sp>
        <p:nvSpPr>
          <p:cNvPr id="7" name="Rectángulo 6"/>
          <p:cNvSpPr/>
          <p:nvPr/>
        </p:nvSpPr>
        <p:spPr>
          <a:xfrm>
            <a:off x="731540" y="5373216"/>
            <a:ext cx="2520280"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13,19% participación nacional</a:t>
            </a:r>
            <a:endParaRPr lang="es-419" dirty="0"/>
          </a:p>
        </p:txBody>
      </p:sp>
      <p:pic>
        <p:nvPicPr>
          <p:cNvPr id="11" name="Imagen 10"/>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0673" t="19402" r="34642" b="8836"/>
          <a:stretch/>
        </p:blipFill>
        <p:spPr bwMode="auto">
          <a:xfrm>
            <a:off x="4396136" y="3284984"/>
            <a:ext cx="3034952" cy="2601334"/>
          </a:xfrm>
          <a:prstGeom prst="rect">
            <a:avLst/>
          </a:prstGeom>
          <a:ln>
            <a:solidFill>
              <a:schemeClr val="accent1">
                <a:lumMod val="75000"/>
              </a:schemeClr>
            </a:solidFill>
          </a:ln>
          <a:extLst>
            <a:ext uri="{53640926-AAD7-44D8-BBD7-CCE9431645EC}">
              <a14:shadowObscured xmlns:a14="http://schemas.microsoft.com/office/drawing/2010/main"/>
            </a:ext>
          </a:extLst>
        </p:spPr>
      </p:pic>
      <p:sp>
        <p:nvSpPr>
          <p:cNvPr id="2" name="Elipse 1"/>
          <p:cNvSpPr/>
          <p:nvPr/>
        </p:nvSpPr>
        <p:spPr>
          <a:xfrm>
            <a:off x="7636496" y="3789040"/>
            <a:ext cx="1507504" cy="15445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178 </a:t>
            </a:r>
          </a:p>
          <a:p>
            <a:pPr algn="ctr"/>
            <a:r>
              <a:rPr lang="es-EC" dirty="0"/>
              <a:t>-</a:t>
            </a:r>
          </a:p>
          <a:p>
            <a:pPr algn="ctr"/>
            <a:r>
              <a:rPr lang="es-EC" dirty="0"/>
              <a:t> $713058</a:t>
            </a:r>
            <a:endParaRPr lang="es-419" dirty="0"/>
          </a:p>
        </p:txBody>
      </p:sp>
      <p:sp>
        <p:nvSpPr>
          <p:cNvPr id="5" name="Flecha: hacia abajo 4"/>
          <p:cNvSpPr/>
          <p:nvPr/>
        </p:nvSpPr>
        <p:spPr>
          <a:xfrm>
            <a:off x="1763688" y="3557689"/>
            <a:ext cx="360040" cy="44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hacia abajo 11"/>
          <p:cNvSpPr/>
          <p:nvPr/>
        </p:nvSpPr>
        <p:spPr>
          <a:xfrm>
            <a:off x="1763688" y="4925841"/>
            <a:ext cx="360040" cy="44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4283968" y="3861048"/>
            <a:ext cx="3240360"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4283968" y="5149527"/>
            <a:ext cx="3240360" cy="1821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rotWithShape="1">
          <a:blip r:embed="rId6"/>
          <a:srcRect l="12605"/>
          <a:stretch/>
        </p:blipFill>
        <p:spPr>
          <a:xfrm>
            <a:off x="157071" y="1473385"/>
            <a:ext cx="3933313" cy="1744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2325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99592" y="-243408"/>
            <a:ext cx="7467600" cy="70609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sz="3200" b="1" dirty="0">
                <a:solidFill>
                  <a:schemeClr val="tx1"/>
                </a:solidFill>
              </a:rPr>
              <a:t>MERCADO DEL CUERO</a:t>
            </a:r>
          </a:p>
        </p:txBody>
      </p:sp>
      <p:graphicFrame>
        <p:nvGraphicFramePr>
          <p:cNvPr id="8" name="Diagrama 7"/>
          <p:cNvGraphicFramePr/>
          <p:nvPr>
            <p:extLst>
              <p:ext uri="{D42A27DB-BD31-4B8C-83A1-F6EECF244321}">
                <p14:modId xmlns:p14="http://schemas.microsoft.com/office/powerpoint/2010/main" val="1147541476"/>
              </p:ext>
            </p:extLst>
          </p:nvPr>
        </p:nvGraphicFramePr>
        <p:xfrm>
          <a:off x="107504" y="476671"/>
          <a:ext cx="4680520" cy="3312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3885889321"/>
              </p:ext>
            </p:extLst>
          </p:nvPr>
        </p:nvGraphicFramePr>
        <p:xfrm>
          <a:off x="4499992" y="2924944"/>
          <a:ext cx="4608512"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4 Diagrama"/>
          <p:cNvGraphicFramePr/>
          <p:nvPr>
            <p:extLst>
              <p:ext uri="{D42A27DB-BD31-4B8C-83A1-F6EECF244321}">
                <p14:modId xmlns:p14="http://schemas.microsoft.com/office/powerpoint/2010/main" val="1309126904"/>
              </p:ext>
            </p:extLst>
          </p:nvPr>
        </p:nvGraphicFramePr>
        <p:xfrm>
          <a:off x="4929608" y="-99392"/>
          <a:ext cx="4034880" cy="30689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2 Diagrama"/>
          <p:cNvGraphicFramePr/>
          <p:nvPr>
            <p:extLst>
              <p:ext uri="{D42A27DB-BD31-4B8C-83A1-F6EECF244321}">
                <p14:modId xmlns:p14="http://schemas.microsoft.com/office/powerpoint/2010/main" val="4285189504"/>
              </p:ext>
            </p:extLst>
          </p:nvPr>
        </p:nvGraphicFramePr>
        <p:xfrm>
          <a:off x="-396552" y="2893392"/>
          <a:ext cx="4752528" cy="406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6886908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8816" y="-171400"/>
            <a:ext cx="7467600" cy="778098"/>
          </a:xfrm>
        </p:spPr>
        <p:txBody>
          <a:bodyPr>
            <a:normAutofit/>
          </a:bodyPr>
          <a:lstStyle/>
          <a:p>
            <a:r>
              <a:rPr lang="es-EC" sz="3200" b="1" dirty="0">
                <a:solidFill>
                  <a:schemeClr val="tx1"/>
                </a:solidFill>
              </a:rPr>
              <a:t>MÉTODO </a:t>
            </a:r>
          </a:p>
        </p:txBody>
      </p:sp>
      <p:graphicFrame>
        <p:nvGraphicFramePr>
          <p:cNvPr id="4" name="3 Diagrama"/>
          <p:cNvGraphicFramePr/>
          <p:nvPr>
            <p:extLst>
              <p:ext uri="{D42A27DB-BD31-4B8C-83A1-F6EECF244321}">
                <p14:modId xmlns:p14="http://schemas.microsoft.com/office/powerpoint/2010/main" val="1681842425"/>
              </p:ext>
            </p:extLst>
          </p:nvPr>
        </p:nvGraphicFramePr>
        <p:xfrm>
          <a:off x="107504" y="620688"/>
          <a:ext cx="3168352"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http://makipiel.com/imagenes/makipie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4081" y="1857681"/>
            <a:ext cx="1102163" cy="1080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http://www.reasonwhy.es/sites/default/files/styles/noticia_principal/public/diseno-web-2015-reasonwhy.es__0.jpg?itok=Ihs7N7qL"/>
          <p:cNvPicPr>
            <a:picLocks noChangeAspect="1" noChangeArrowheads="1"/>
          </p:cNvPicPr>
          <p:nvPr/>
        </p:nvPicPr>
        <p:blipFill rotWithShape="1">
          <a:blip r:embed="rId9">
            <a:extLst>
              <a:ext uri="{28A0092B-C50C-407E-A947-70E740481C1C}">
                <a14:useLocalDpi xmlns:a14="http://schemas.microsoft.com/office/drawing/2010/main" val="0"/>
              </a:ext>
            </a:extLst>
          </a:blip>
          <a:srcRect l="33727" t="41374" r="28267"/>
          <a:stretch/>
        </p:blipFill>
        <p:spPr bwMode="auto">
          <a:xfrm>
            <a:off x="3195375" y="4509120"/>
            <a:ext cx="1662145" cy="13646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2" descr="http://www.metro.pr/x/metro/2016/03/08/C8LfoNax5hKIs/ThinkstockPhotos-1863446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8376" y="620688"/>
            <a:ext cx="2736303"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3 CuadroTexto"/>
          <p:cNvSpPr txBox="1"/>
          <p:nvPr/>
        </p:nvSpPr>
        <p:spPr>
          <a:xfrm>
            <a:off x="7043581" y="1124744"/>
            <a:ext cx="552755"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dirty="0"/>
              <a:t>46%</a:t>
            </a:r>
          </a:p>
        </p:txBody>
      </p:sp>
      <p:sp>
        <p:nvSpPr>
          <p:cNvPr id="13" name="5 CuadroTexto"/>
          <p:cNvSpPr txBox="1"/>
          <p:nvPr/>
        </p:nvSpPr>
        <p:spPr>
          <a:xfrm>
            <a:off x="7884368" y="836712"/>
            <a:ext cx="552755"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dirty="0"/>
              <a:t>54%</a:t>
            </a:r>
          </a:p>
        </p:txBody>
      </p:sp>
      <p:pic>
        <p:nvPicPr>
          <p:cNvPr id="14" name="Picture 4" descr="http://www.mieinfo.com/wp-content/uploads/2013/08/escola-200x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9751" y="2060848"/>
            <a:ext cx="2127936" cy="2127936"/>
          </a:xfrm>
          <a:prstGeom prst="rect">
            <a:avLst/>
          </a:prstGeom>
          <a:noFill/>
          <a:extLst>
            <a:ext uri="{909E8E84-426E-40DD-AFC4-6F175D3DCCD1}">
              <a14:hiddenFill xmlns:a14="http://schemas.microsoft.com/office/drawing/2010/main">
                <a:solidFill>
                  <a:srgbClr val="FFFFFF"/>
                </a:solidFill>
              </a14:hiddenFill>
            </a:ext>
          </a:extLst>
        </p:spPr>
      </p:pic>
      <p:sp>
        <p:nvSpPr>
          <p:cNvPr id="15" name="7 CuadroTexto"/>
          <p:cNvSpPr txBox="1"/>
          <p:nvPr/>
        </p:nvSpPr>
        <p:spPr>
          <a:xfrm>
            <a:off x="7268317" y="3654896"/>
            <a:ext cx="552755"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dirty="0"/>
              <a:t>16%</a:t>
            </a:r>
          </a:p>
        </p:txBody>
      </p:sp>
      <p:sp>
        <p:nvSpPr>
          <p:cNvPr id="16" name="8 CuadroTexto"/>
          <p:cNvSpPr txBox="1"/>
          <p:nvPr/>
        </p:nvSpPr>
        <p:spPr>
          <a:xfrm>
            <a:off x="7083807" y="3212976"/>
            <a:ext cx="552755"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dirty="0"/>
              <a:t>51%</a:t>
            </a:r>
          </a:p>
        </p:txBody>
      </p:sp>
      <p:sp>
        <p:nvSpPr>
          <p:cNvPr id="17" name="9 CuadroTexto"/>
          <p:cNvSpPr txBox="1"/>
          <p:nvPr/>
        </p:nvSpPr>
        <p:spPr>
          <a:xfrm>
            <a:off x="7467156" y="2852936"/>
            <a:ext cx="552755"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dirty="0"/>
              <a:t>33%</a:t>
            </a:r>
          </a:p>
        </p:txBody>
      </p:sp>
      <p:sp>
        <p:nvSpPr>
          <p:cNvPr id="18" name="4 CuadroTexto"/>
          <p:cNvSpPr txBox="1"/>
          <p:nvPr/>
        </p:nvSpPr>
        <p:spPr>
          <a:xfrm>
            <a:off x="3695812" y="4171232"/>
            <a:ext cx="6480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a:t>40%</a:t>
            </a:r>
          </a:p>
        </p:txBody>
      </p:sp>
      <p:sp>
        <p:nvSpPr>
          <p:cNvPr id="19" name="14 CuadroTexto"/>
          <p:cNvSpPr txBox="1"/>
          <p:nvPr/>
        </p:nvSpPr>
        <p:spPr>
          <a:xfrm>
            <a:off x="3491880" y="5842181"/>
            <a:ext cx="10714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a:t>86% NO</a:t>
            </a:r>
          </a:p>
        </p:txBody>
      </p:sp>
      <p:pic>
        <p:nvPicPr>
          <p:cNvPr id="20" name="Picture 11" descr="http://pilchasypintas.com/wp-content/uploads/2015/09/20150919_150141.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802" t="9195" r="27219"/>
          <a:stretch/>
        </p:blipFill>
        <p:spPr bwMode="auto">
          <a:xfrm>
            <a:off x="5427623" y="4653136"/>
            <a:ext cx="1354967" cy="10779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17 CuadroTexto"/>
          <p:cNvSpPr txBox="1"/>
          <p:nvPr/>
        </p:nvSpPr>
        <p:spPr>
          <a:xfrm>
            <a:off x="5796136" y="5733256"/>
            <a:ext cx="6480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a:t>20%</a:t>
            </a:r>
          </a:p>
        </p:txBody>
      </p:sp>
      <p:pic>
        <p:nvPicPr>
          <p:cNvPr id="22" name="Picture 13" descr="http://i00.i.aliimg.com/photo/v0/10851318/Leather_Garments_Jackets_Trousers_Skirts_And_Vests.jpg"/>
          <p:cNvPicPr>
            <a:picLocks noChangeAspect="1" noChangeArrowheads="1"/>
          </p:cNvPicPr>
          <p:nvPr/>
        </p:nvPicPr>
        <p:blipFill rotWithShape="1">
          <a:blip r:embed="rId13">
            <a:extLst>
              <a:ext uri="{28A0092B-C50C-407E-A947-70E740481C1C}">
                <a14:useLocalDpi xmlns:a14="http://schemas.microsoft.com/office/drawing/2010/main" val="0"/>
              </a:ext>
            </a:extLst>
          </a:blip>
          <a:srcRect l="26610" t="2074" r="24611" b="63836"/>
          <a:stretch/>
        </p:blipFill>
        <p:spPr bwMode="auto">
          <a:xfrm>
            <a:off x="7352693" y="4384832"/>
            <a:ext cx="1739583" cy="15252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19 CuadroTexto"/>
          <p:cNvSpPr txBox="1"/>
          <p:nvPr/>
        </p:nvSpPr>
        <p:spPr>
          <a:xfrm>
            <a:off x="8460432" y="4149080"/>
            <a:ext cx="6480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a:t>29%</a:t>
            </a:r>
          </a:p>
        </p:txBody>
      </p:sp>
      <p:pic>
        <p:nvPicPr>
          <p:cNvPr id="24" name="Picture 15" descr="http://cdn.educa.net/img_destacados/l/Estrategias-Marketing-Internacional-Comercio_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204" r="7992"/>
          <a:stretch/>
        </p:blipFill>
        <p:spPr bwMode="auto">
          <a:xfrm>
            <a:off x="140194" y="4540564"/>
            <a:ext cx="2157293" cy="14654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5" name="21 CuadroTexto"/>
          <p:cNvSpPr txBox="1"/>
          <p:nvPr/>
        </p:nvSpPr>
        <p:spPr>
          <a:xfrm>
            <a:off x="179512" y="4221088"/>
            <a:ext cx="6480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a:t>11%</a:t>
            </a:r>
          </a:p>
        </p:txBody>
      </p:sp>
      <p:pic>
        <p:nvPicPr>
          <p:cNvPr id="26" name="Picture 17" descr="https://encrypted-tbn3.gstatic.com/images?q=tbn:ANd9GcRPHwHP-8LKVOds7hHG5wWpZPaya_tYowT7xZOYR_sSVz2BRNO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7110" y="1311026"/>
            <a:ext cx="2438400" cy="1685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7" name="23 CuadroTexto"/>
          <p:cNvSpPr txBox="1"/>
          <p:nvPr/>
        </p:nvSpPr>
        <p:spPr>
          <a:xfrm>
            <a:off x="4326755" y="941694"/>
            <a:ext cx="6480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dirty="0"/>
              <a:t>86%</a:t>
            </a:r>
          </a:p>
        </p:txBody>
      </p:sp>
      <p:sp>
        <p:nvSpPr>
          <p:cNvPr id="3" name="2 Elipse"/>
          <p:cNvSpPr/>
          <p:nvPr/>
        </p:nvSpPr>
        <p:spPr>
          <a:xfrm>
            <a:off x="3800660" y="3284984"/>
            <a:ext cx="1779452" cy="73562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a:t>Diseño </a:t>
            </a:r>
          </a:p>
        </p:txBody>
      </p:sp>
    </p:spTree>
    <p:extLst>
      <p:ext uri="{BB962C8B-B14F-4D97-AF65-F5344CB8AC3E}">
        <p14:creationId xmlns:p14="http://schemas.microsoft.com/office/powerpoint/2010/main" val="20811075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59832" y="-99392"/>
            <a:ext cx="3168352" cy="576064"/>
          </a:xfrm>
        </p:spPr>
        <p:txBody>
          <a:bodyPr>
            <a:normAutofit fontScale="90000"/>
          </a:bodyPr>
          <a:lstStyle/>
          <a:p>
            <a:r>
              <a:rPr lang="es-EC" sz="3200" b="1" dirty="0">
                <a:solidFill>
                  <a:schemeClr val="tx1"/>
                </a:solidFill>
              </a:rPr>
              <a:t>MODELO</a:t>
            </a:r>
          </a:p>
        </p:txBody>
      </p:sp>
      <p:graphicFrame>
        <p:nvGraphicFramePr>
          <p:cNvPr id="26" name="25 Diagrama"/>
          <p:cNvGraphicFramePr/>
          <p:nvPr>
            <p:extLst>
              <p:ext uri="{D42A27DB-BD31-4B8C-83A1-F6EECF244321}">
                <p14:modId xmlns:p14="http://schemas.microsoft.com/office/powerpoint/2010/main" val="1090119651"/>
              </p:ext>
            </p:extLst>
          </p:nvPr>
        </p:nvGraphicFramePr>
        <p:xfrm>
          <a:off x="132184" y="19572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www.un.org.ec/wp-content/uploads/2012/09/onudi1.jpg"/>
          <p:cNvPicPr>
            <a:picLocks noChangeAspect="1" noChangeArrowheads="1"/>
          </p:cNvPicPr>
          <p:nvPr/>
        </p:nvPicPr>
        <p:blipFill rotWithShape="1">
          <a:blip r:embed="rId8">
            <a:extLst>
              <a:ext uri="{28A0092B-C50C-407E-A947-70E740481C1C}">
                <a14:useLocalDpi xmlns:a14="http://schemas.microsoft.com/office/drawing/2010/main" val="0"/>
              </a:ext>
            </a:extLst>
          </a:blip>
          <a:srcRect l="15002" r="13561"/>
          <a:stretch/>
        </p:blipFill>
        <p:spPr bwMode="auto">
          <a:xfrm>
            <a:off x="2311749" y="4077072"/>
            <a:ext cx="182820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viajejet.com/wp-content/viajes/pobreza-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7984" y="628719"/>
            <a:ext cx="1800200" cy="1198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2.bp.blogspot.com/-TiTnei0QoE4/UU3QAesgfGI/AAAAAAAAADw/iZg1ZRlhtqU/s1600/actividades-economicas-peru.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8343" y="620688"/>
            <a:ext cx="1536105" cy="1278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26 Flecha derecha"/>
          <p:cNvSpPr/>
          <p:nvPr/>
        </p:nvSpPr>
        <p:spPr>
          <a:xfrm>
            <a:off x="6228184" y="1052736"/>
            <a:ext cx="64807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pic>
        <p:nvPicPr>
          <p:cNvPr id="1030" name="Picture 6" descr="http://www.economiacritica.com/wp-content/uploads/2014/06/sa-7-grail-guerra-de-malvina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2080" y="2060848"/>
            <a:ext cx="1440160" cy="104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observatoriodenoticias.redue-alcue.org/wp-content/uploads/2014/05/s3c_sustentabl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0720" y="3429000"/>
            <a:ext cx="1875776" cy="1557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5sbcomercioyadmistracion.wikispaces.com/file/view/06-comercio.jpg/347030598/06-comerci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7388670" y="2132856"/>
            <a:ext cx="1287786" cy="1002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3" name="32 Flecha derecha"/>
          <p:cNvSpPr/>
          <p:nvPr/>
        </p:nvSpPr>
        <p:spPr>
          <a:xfrm>
            <a:off x="6804248" y="2420888"/>
            <a:ext cx="576064"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60654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00322156"/>
              </p:ext>
            </p:extLst>
          </p:nvPr>
        </p:nvGraphicFramePr>
        <p:xfrm>
          <a:off x="-324538" y="764704"/>
          <a:ext cx="518457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dondear rectángulo de esquina del mismo lado 4"/>
          <p:cNvSpPr/>
          <p:nvPr/>
        </p:nvSpPr>
        <p:spPr>
          <a:xfrm rot="21598646">
            <a:off x="827734" y="4182119"/>
            <a:ext cx="1203917" cy="758811"/>
          </a:xfrm>
          <a:prstGeom prst="round2Same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45720" tIns="15240" rIns="45720" bIns="15240" numCol="1" spcCol="1270" anchor="ctr" anchorCtr="0">
            <a:no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es-ES" sz="1200" kern="1200" dirty="0">
                <a:ln w="0"/>
                <a:solidFill>
                  <a:schemeClr val="tx1"/>
                </a:solidFill>
                <a:effectLst>
                  <a:outerShdw blurRad="38100" dist="19050" dir="2700000" algn="tl" rotWithShape="0">
                    <a:schemeClr val="dk1">
                      <a:alpha val="40000"/>
                    </a:schemeClr>
                  </a:outerShdw>
                </a:effectLst>
              </a:rPr>
              <a:t>Formar base de confianza </a:t>
            </a:r>
          </a:p>
        </p:txBody>
      </p:sp>
      <p:pic>
        <p:nvPicPr>
          <p:cNvPr id="9" name="Picture 6" descr="http://altonivel.impresionesaerea.netdna-cdn.com/images/Estructura_V3/Actualidad/Mexico/infraestructur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428" y="4869160"/>
            <a:ext cx="1888324" cy="1277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Redondear rectángulo de esquina del mismo lado 4"/>
          <p:cNvSpPr/>
          <p:nvPr/>
        </p:nvSpPr>
        <p:spPr>
          <a:xfrm rot="21598646">
            <a:off x="7010865" y="836899"/>
            <a:ext cx="945388" cy="624111"/>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45720" tIns="15240" rIns="45720" bIns="15240" numCol="1" spcCol="1270" anchor="ctr" anchorCtr="0">
            <a:no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es-ES" sz="1200" kern="1200" dirty="0">
                <a:ln w="0"/>
                <a:solidFill>
                  <a:schemeClr val="tx1"/>
                </a:solidFill>
                <a:effectLst>
                  <a:outerShdw blurRad="38100" dist="19050" dir="2700000" algn="tl" rotWithShape="0">
                    <a:schemeClr val="dk1">
                      <a:alpha val="40000"/>
                    </a:schemeClr>
                  </a:outerShdw>
                </a:effectLst>
              </a:rPr>
              <a:t>Desarrollar acciones piloto</a:t>
            </a:r>
          </a:p>
        </p:txBody>
      </p:sp>
      <p:sp>
        <p:nvSpPr>
          <p:cNvPr id="15" name="Redondear rectángulo de esquina del mismo lado 4"/>
          <p:cNvSpPr/>
          <p:nvPr/>
        </p:nvSpPr>
        <p:spPr>
          <a:xfrm rot="21598646">
            <a:off x="3924099" y="3789261"/>
            <a:ext cx="1119801" cy="865145"/>
          </a:xfrm>
          <a:prstGeom prst="round2Same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45720" tIns="15240" rIns="45720" bIns="15240" numCol="1" spcCol="1270" anchor="ctr" anchorCtr="0">
            <a:no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es-ES" sz="1400" kern="1200" dirty="0">
                <a:ln w="0"/>
                <a:solidFill>
                  <a:schemeClr val="tx1"/>
                </a:solidFill>
                <a:effectLst>
                  <a:outerShdw blurRad="38100" dist="19050" dir="2700000" algn="tl" rotWithShape="0">
                    <a:schemeClr val="dk1">
                      <a:alpha val="40000"/>
                    </a:schemeClr>
                  </a:outerShdw>
                </a:effectLst>
              </a:rPr>
              <a:t>Diseñar estrategias</a:t>
            </a:r>
          </a:p>
        </p:txBody>
      </p:sp>
      <p:sp>
        <p:nvSpPr>
          <p:cNvPr id="18" name="Redondear rectángulo de esquina del mismo lado 4"/>
          <p:cNvSpPr/>
          <p:nvPr/>
        </p:nvSpPr>
        <p:spPr>
          <a:xfrm rot="21598646">
            <a:off x="7031347" y="3213201"/>
            <a:ext cx="1140894" cy="807211"/>
          </a:xfrm>
          <a:prstGeom prst="round2Same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45720" tIns="15240" rIns="45720" bIns="15240" numCol="1" spcCol="1270" anchor="ctr" anchorCtr="0">
            <a:no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a:lnSpc>
                <a:spcPct val="90000"/>
              </a:lnSpc>
              <a:spcBef>
                <a:spcPct val="0"/>
              </a:spcBef>
              <a:spcAft>
                <a:spcPct val="35000"/>
              </a:spcAft>
            </a:pPr>
            <a:r>
              <a:rPr lang="es-ES" sz="1200" kern="1200" dirty="0">
                <a:ln w="0"/>
                <a:solidFill>
                  <a:schemeClr val="tx1"/>
                </a:solidFill>
                <a:effectLst>
                  <a:outerShdw blurRad="38100" dist="19050" dir="2700000" algn="tl" rotWithShape="0">
                    <a:schemeClr val="dk1">
                      <a:alpha val="40000"/>
                    </a:schemeClr>
                  </a:outerShdw>
                </a:effectLst>
              </a:rPr>
              <a:t>Gestionar e implementar</a:t>
            </a:r>
          </a:p>
        </p:txBody>
      </p:sp>
      <p:pic>
        <p:nvPicPr>
          <p:cNvPr id="19" name="Picture 8" descr="http://www.agu.cdmx.gob.mx/wp-content/uploads/2013/06/DIRECTORIO-AGU.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323" t="6218" r="8401" b="9031"/>
          <a:stretch/>
        </p:blipFill>
        <p:spPr bwMode="auto">
          <a:xfrm>
            <a:off x="5935381" y="1628800"/>
            <a:ext cx="1228907" cy="14213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s://encrypted-tbn2.gstatic.com/images?q=tbn:ANd9GcRegupaxhDQf3AFKxbPR-MS1q35Ty9qV0tKjicC1EklZBe0ugK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6401" y="1700808"/>
            <a:ext cx="1772103" cy="967662"/>
          </a:xfrm>
          <a:prstGeom prst="rect">
            <a:avLst/>
          </a:prstGeom>
          <a:noFill/>
          <a:extLst>
            <a:ext uri="{909E8E84-426E-40DD-AFC4-6F175D3DCCD1}">
              <a14:hiddenFill xmlns:a14="http://schemas.microsoft.com/office/drawing/2010/main">
                <a:solidFill>
                  <a:srgbClr val="FFFFFF"/>
                </a:solidFill>
              </a14:hiddenFill>
            </a:ext>
          </a:extLst>
        </p:spPr>
      </p:pic>
      <p:sp>
        <p:nvSpPr>
          <p:cNvPr id="23" name="Redondear rectángulo de esquina del mismo lado 4"/>
          <p:cNvSpPr/>
          <p:nvPr/>
        </p:nvSpPr>
        <p:spPr>
          <a:xfrm rot="21581667">
            <a:off x="1678733" y="623824"/>
            <a:ext cx="1178032" cy="793215"/>
          </a:xfrm>
          <a:prstGeom prst="round2Diag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38100" tIns="12700" rIns="38100" bIns="12700" numCol="1" spcCol="1270" anchor="ctr" anchorCtr="0">
            <a:no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44500">
              <a:lnSpc>
                <a:spcPct val="90000"/>
              </a:lnSpc>
              <a:spcBef>
                <a:spcPct val="0"/>
              </a:spcBef>
              <a:spcAft>
                <a:spcPct val="35000"/>
              </a:spcAft>
            </a:pPr>
            <a:r>
              <a:rPr lang="es-ES" sz="1200" kern="1200" dirty="0"/>
              <a:t>Promover y seleccionar </a:t>
            </a:r>
          </a:p>
        </p:txBody>
      </p:sp>
      <p:sp>
        <p:nvSpPr>
          <p:cNvPr id="24" name="3 Título"/>
          <p:cNvSpPr>
            <a:spLocks noGrp="1"/>
          </p:cNvSpPr>
          <p:nvPr>
            <p:ph type="title"/>
          </p:nvPr>
        </p:nvSpPr>
        <p:spPr>
          <a:xfrm>
            <a:off x="3059832" y="-387424"/>
            <a:ext cx="3168352" cy="1143000"/>
          </a:xfrm>
        </p:spPr>
        <p:txBody>
          <a:bodyPr>
            <a:normAutofit/>
          </a:bodyPr>
          <a:lstStyle/>
          <a:p>
            <a:r>
              <a:rPr lang="es-EC" sz="3200" b="1" dirty="0">
                <a:solidFill>
                  <a:schemeClr val="tx1"/>
                </a:solidFill>
              </a:rPr>
              <a:t>MODELO</a:t>
            </a:r>
          </a:p>
        </p:txBody>
      </p:sp>
      <p:sp>
        <p:nvSpPr>
          <p:cNvPr id="25" name="24 Rectángulo"/>
          <p:cNvSpPr/>
          <p:nvPr/>
        </p:nvSpPr>
        <p:spPr>
          <a:xfrm>
            <a:off x="2842043" y="4653136"/>
            <a:ext cx="3314133" cy="1021556"/>
          </a:xfrm>
          <a:prstGeom prst="round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marL="285750" indent="-285750">
              <a:buFont typeface="Arial" pitchFamily="34" charset="0"/>
              <a:buChar char="•"/>
            </a:pPr>
            <a:r>
              <a:rPr lang="es-EC" dirty="0"/>
              <a:t>Colaboración entre empresas</a:t>
            </a:r>
          </a:p>
          <a:p>
            <a:pPr marL="285750" indent="-285750">
              <a:buFont typeface="Arial" pitchFamily="34" charset="0"/>
              <a:buChar char="•"/>
            </a:pPr>
            <a:r>
              <a:rPr lang="es-EC" dirty="0"/>
              <a:t>Intercambio de experiencias</a:t>
            </a:r>
          </a:p>
          <a:p>
            <a:pPr marL="285750" indent="-285750">
              <a:buFont typeface="Arial" pitchFamily="34" charset="0"/>
              <a:buChar char="•"/>
            </a:pPr>
            <a:r>
              <a:rPr lang="es-EC" dirty="0"/>
              <a:t>Investigación e innovación</a:t>
            </a:r>
          </a:p>
        </p:txBody>
      </p:sp>
      <p:sp>
        <p:nvSpPr>
          <p:cNvPr id="26" name="25 Rectángulo"/>
          <p:cNvSpPr/>
          <p:nvPr/>
        </p:nvSpPr>
        <p:spPr>
          <a:xfrm>
            <a:off x="6372200" y="4005064"/>
            <a:ext cx="2526968" cy="1328023"/>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buFont typeface="Arial" pitchFamily="34" charset="0"/>
              <a:buChar char="•"/>
            </a:pPr>
            <a:r>
              <a:rPr lang="es-EC" dirty="0"/>
              <a:t>Comercialización</a:t>
            </a:r>
          </a:p>
          <a:p>
            <a:pPr marL="285750" lvl="0" indent="-285750">
              <a:buFont typeface="Arial" pitchFamily="34" charset="0"/>
              <a:buChar char="•"/>
            </a:pPr>
            <a:r>
              <a:rPr lang="es-EC" dirty="0"/>
              <a:t>Reingeniería </a:t>
            </a:r>
          </a:p>
          <a:p>
            <a:pPr marL="285750" lvl="0" indent="-285750">
              <a:buFont typeface="Arial" pitchFamily="34" charset="0"/>
              <a:buChar char="•"/>
            </a:pPr>
            <a:r>
              <a:rPr lang="es-EC" dirty="0"/>
              <a:t>Capacitación </a:t>
            </a:r>
          </a:p>
          <a:p>
            <a:pPr marL="285750" lvl="0" indent="-285750">
              <a:buFont typeface="Arial" pitchFamily="34" charset="0"/>
              <a:buChar char="•"/>
            </a:pPr>
            <a:r>
              <a:rPr lang="es-EC" dirty="0"/>
              <a:t>Seguimiento</a:t>
            </a:r>
          </a:p>
        </p:txBody>
      </p:sp>
    </p:spTree>
    <p:extLst>
      <p:ext uri="{BB962C8B-B14F-4D97-AF65-F5344CB8AC3E}">
        <p14:creationId xmlns:p14="http://schemas.microsoft.com/office/powerpoint/2010/main" val="12780288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3342</TotalTime>
  <Words>1663</Words>
  <Application>Microsoft Office PowerPoint</Application>
  <PresentationFormat>Presentación en pantalla (4:3)</PresentationFormat>
  <Paragraphs>225</Paragraphs>
  <Slides>24</Slides>
  <Notes>15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24</vt:i4>
      </vt:variant>
    </vt:vector>
  </HeadingPairs>
  <TitlesOfParts>
    <vt:vector size="34" baseType="lpstr">
      <vt:lpstr>PMingLiU</vt:lpstr>
      <vt:lpstr>Arial</vt:lpstr>
      <vt:lpstr>Calibri</vt:lpstr>
      <vt:lpstr>Carmine Tango</vt:lpstr>
      <vt:lpstr>Raavi</vt:lpstr>
      <vt:lpstr>Symbol</vt:lpstr>
      <vt:lpstr>Times New Roman</vt:lpstr>
      <vt:lpstr>Tema1</vt:lpstr>
      <vt:lpstr>espe</vt:lpstr>
      <vt:lpstr>CorelDRAW</vt:lpstr>
      <vt:lpstr>Presentación de PowerPoint</vt:lpstr>
      <vt:lpstr>CLUSTER</vt:lpstr>
      <vt:lpstr>Alineamiento al Plan Nacional para el Buen Vivir</vt:lpstr>
      <vt:lpstr>PYMES - SECTOR CUERO</vt:lpstr>
      <vt:lpstr>Presentación de PowerPoint</vt:lpstr>
      <vt:lpstr>Presentación de PowerPoint</vt:lpstr>
      <vt:lpstr>MÉTODO </vt:lpstr>
      <vt:lpstr>MODELO</vt:lpstr>
      <vt:lpstr>MODELO</vt:lpstr>
      <vt:lpstr>Presentación de PowerPoint</vt:lpstr>
      <vt:lpstr>Presentación de PowerPoint</vt:lpstr>
      <vt:lpstr>Naturaleza Jurídica y Legislación aplicable</vt:lpstr>
      <vt:lpstr>Naturaleza Jurídica y Legislación aplicable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COMENTARIOS - DISCUSIÓN</vt:lpstr>
      <vt:lpstr>Presentación de PowerPoint</vt:lpstr>
    </vt:vector>
  </TitlesOfParts>
  <Company>felpe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felipe</dc:creator>
  <cp:lastModifiedBy>Nezu</cp:lastModifiedBy>
  <cp:revision>203</cp:revision>
  <dcterms:created xsi:type="dcterms:W3CDTF">2013-12-14T04:49:34Z</dcterms:created>
  <dcterms:modified xsi:type="dcterms:W3CDTF">2016-08-25T02:25:11Z</dcterms:modified>
  <cp:contentStatus/>
</cp:coreProperties>
</file>